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slideLayouts/slideLayout118.xml" ContentType="application/vnd.openxmlformats-officedocument.presentationml.slideLayout+xml"/>
  <Override PartName="/ppt/theme/theme9.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0.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1.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2.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3.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heme/themeOverride4.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 id="2147483675" r:id="rId4"/>
    <p:sldMasterId id="2147483687" r:id="rId5"/>
    <p:sldMasterId id="2147483739" r:id="rId6"/>
    <p:sldMasterId id="2147483752" r:id="rId7"/>
    <p:sldMasterId id="2147483766" r:id="rId8"/>
    <p:sldMasterId id="2147483779" r:id="rId9"/>
    <p:sldMasterId id="2147483781" r:id="rId10"/>
    <p:sldMasterId id="2147483793" r:id="rId11"/>
    <p:sldMasterId id="2147483804" r:id="rId12"/>
    <p:sldMasterId id="2147483816" r:id="rId13"/>
  </p:sldMasterIdLst>
  <p:notesMasterIdLst>
    <p:notesMasterId r:id="rId99"/>
  </p:notesMasterIdLst>
  <p:sldIdLst>
    <p:sldId id="256" r:id="rId14"/>
    <p:sldId id="257" r:id="rId15"/>
    <p:sldId id="262" r:id="rId16"/>
    <p:sldId id="363" r:id="rId17"/>
    <p:sldId id="364" r:id="rId18"/>
    <p:sldId id="365" r:id="rId19"/>
    <p:sldId id="366" r:id="rId20"/>
    <p:sldId id="367" r:id="rId21"/>
    <p:sldId id="368" r:id="rId22"/>
    <p:sldId id="369" r:id="rId23"/>
    <p:sldId id="370" r:id="rId24"/>
    <p:sldId id="372" r:id="rId25"/>
    <p:sldId id="373" r:id="rId26"/>
    <p:sldId id="374" r:id="rId27"/>
    <p:sldId id="371" r:id="rId28"/>
    <p:sldId id="260" r:id="rId29"/>
    <p:sldId id="310" r:id="rId30"/>
    <p:sldId id="359" r:id="rId31"/>
    <p:sldId id="326" r:id="rId32"/>
    <p:sldId id="268" r:id="rId33"/>
    <p:sldId id="267" r:id="rId34"/>
    <p:sldId id="309" r:id="rId35"/>
    <p:sldId id="340" r:id="rId36"/>
    <p:sldId id="358" r:id="rId37"/>
    <p:sldId id="341" r:id="rId38"/>
    <p:sldId id="316" r:id="rId39"/>
    <p:sldId id="345" r:id="rId40"/>
    <p:sldId id="317" r:id="rId41"/>
    <p:sldId id="346" r:id="rId42"/>
    <p:sldId id="318" r:id="rId43"/>
    <p:sldId id="347" r:id="rId44"/>
    <p:sldId id="319" r:id="rId45"/>
    <p:sldId id="348" r:id="rId46"/>
    <p:sldId id="315" r:id="rId47"/>
    <p:sldId id="349" r:id="rId48"/>
    <p:sldId id="321" r:id="rId49"/>
    <p:sldId id="350" r:id="rId50"/>
    <p:sldId id="322" r:id="rId51"/>
    <p:sldId id="351" r:id="rId52"/>
    <p:sldId id="324" r:id="rId53"/>
    <p:sldId id="352" r:id="rId54"/>
    <p:sldId id="360" r:id="rId55"/>
    <p:sldId id="325" r:id="rId56"/>
    <p:sldId id="353" r:id="rId57"/>
    <p:sldId id="311" r:id="rId58"/>
    <p:sldId id="280" r:id="rId59"/>
    <p:sldId id="354" r:id="rId60"/>
    <p:sldId id="284" r:id="rId61"/>
    <p:sldId id="355" r:id="rId62"/>
    <p:sldId id="356" r:id="rId63"/>
    <p:sldId id="291" r:id="rId64"/>
    <p:sldId id="288" r:id="rId65"/>
    <p:sldId id="289" r:id="rId66"/>
    <p:sldId id="293" r:id="rId67"/>
    <p:sldId id="290" r:id="rId68"/>
    <p:sldId id="357" r:id="rId69"/>
    <p:sldId id="295" r:id="rId70"/>
    <p:sldId id="296" r:id="rId71"/>
    <p:sldId id="297" r:id="rId72"/>
    <p:sldId id="299" r:id="rId73"/>
    <p:sldId id="300" r:id="rId74"/>
    <p:sldId id="301" r:id="rId75"/>
    <p:sldId id="312" r:id="rId76"/>
    <p:sldId id="302" r:id="rId77"/>
    <p:sldId id="344" r:id="rId78"/>
    <p:sldId id="343" r:id="rId79"/>
    <p:sldId id="361" r:id="rId80"/>
    <p:sldId id="362" r:id="rId81"/>
    <p:sldId id="342" r:id="rId82"/>
    <p:sldId id="339" r:id="rId83"/>
    <p:sldId id="314" r:id="rId84"/>
    <p:sldId id="304" r:id="rId85"/>
    <p:sldId id="328" r:id="rId86"/>
    <p:sldId id="329" r:id="rId87"/>
    <p:sldId id="330" r:id="rId88"/>
    <p:sldId id="331" r:id="rId89"/>
    <p:sldId id="332" r:id="rId90"/>
    <p:sldId id="333" r:id="rId91"/>
    <p:sldId id="334" r:id="rId92"/>
    <p:sldId id="335" r:id="rId93"/>
    <p:sldId id="336" r:id="rId94"/>
    <p:sldId id="337" r:id="rId95"/>
    <p:sldId id="338" r:id="rId96"/>
    <p:sldId id="375" r:id="rId97"/>
    <p:sldId id="376"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6" userDrawn="1">
          <p15:clr>
            <a:srgbClr val="A4A3A4"/>
          </p15:clr>
        </p15:guide>
        <p15:guide id="2" pos="168" userDrawn="1">
          <p15:clr>
            <a:srgbClr val="A4A3A4"/>
          </p15:clr>
        </p15:guide>
        <p15:guide id="3" pos="1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5A4"/>
    <a:srgbClr val="3F3F3F"/>
    <a:srgbClr val="1A2442"/>
    <a:srgbClr val="35DF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1" autoAdjust="0"/>
    <p:restoredTop sz="82065" autoAdjust="0"/>
  </p:normalViewPr>
  <p:slideViewPr>
    <p:cSldViewPr snapToGrid="0">
      <p:cViewPr varScale="1">
        <p:scale>
          <a:sx n="76" d="100"/>
          <a:sy n="76" d="100"/>
        </p:scale>
        <p:origin x="968" y="52"/>
      </p:cViewPr>
      <p:guideLst>
        <p:guide orient="horz" pos="156"/>
        <p:guide pos="168"/>
        <p:guide pos="12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1896"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103" Type="http://schemas.openxmlformats.org/officeDocument/2006/relationships/tableStyles" Target="tableStyle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extLst>
      <p:ext uri="{BB962C8B-B14F-4D97-AF65-F5344CB8AC3E}">
        <p14:creationId xmlns:p14="http://schemas.microsoft.com/office/powerpoint/2010/main" val="430919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6277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aseline="0" dirty="0" smtClean="0"/>
          </a:p>
        </p:txBody>
      </p:sp>
      <p:sp>
        <p:nvSpPr>
          <p:cNvPr id="225" name="Google Shape;2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793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pPr algn="r">
              <a:buClrTx/>
              <a:buFontTx/>
              <a:buNone/>
              <a:defRPr/>
            </a:pPr>
            <a:fld id="{DB1E5408-B09E-4C66-95FF-F583AAE120E5}" type="slidenum">
              <a:rPr lang="en-US" sz="1200" kern="1200" smtClean="0">
                <a:solidFill>
                  <a:prstClr val="black"/>
                </a:solidFill>
                <a:latin typeface="Calibri" panose="020F0502020204030204"/>
                <a:ea typeface="+mn-ea"/>
              </a:rPr>
              <a:pPr algn="r">
                <a:buClrTx/>
                <a:buFontTx/>
                <a:buNone/>
                <a:defRPr/>
              </a:pPr>
              <a:t>18</a:t>
            </a:fld>
            <a:endParaRPr lang="en-US" sz="1200" kern="1200">
              <a:solidFill>
                <a:prstClr val="black"/>
              </a:solidFill>
              <a:latin typeface="Calibri" panose="020F0502020204030204"/>
              <a:ea typeface="+mn-ea"/>
            </a:endParaRPr>
          </a:p>
        </p:txBody>
      </p:sp>
    </p:spTree>
    <p:extLst>
      <p:ext uri="{BB962C8B-B14F-4D97-AF65-F5344CB8AC3E}">
        <p14:creationId xmlns:p14="http://schemas.microsoft.com/office/powerpoint/2010/main" val="4190241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n-US" dirty="0" smtClean="0"/>
              <a:t>There</a:t>
            </a:r>
            <a:r>
              <a:rPr lang="en-US" baseline="0" dirty="0" smtClean="0"/>
              <a:t> will be 2 types of Delivery team:</a:t>
            </a:r>
          </a:p>
          <a:p>
            <a:pPr marL="457200" indent="-298450"/>
            <a:r>
              <a:rPr lang="en-US" baseline="0" dirty="0" smtClean="0"/>
              <a:t>Those that are internal to business;</a:t>
            </a:r>
          </a:p>
          <a:p>
            <a:pPr marL="457200" indent="-298450"/>
            <a:r>
              <a:rPr lang="en-US" baseline="0" dirty="0" smtClean="0"/>
              <a:t>Those that are inside the </a:t>
            </a:r>
            <a:r>
              <a:rPr lang="en-US" baseline="0" dirty="0" err="1" smtClean="0"/>
              <a:t>CoE</a:t>
            </a:r>
            <a:r>
              <a:rPr lang="en-US" baseline="0" dirty="0" smtClean="0"/>
              <a:t> Core</a:t>
            </a:r>
            <a:endParaRPr lang="en-US" dirty="0"/>
          </a:p>
        </p:txBody>
      </p:sp>
      <p:sp>
        <p:nvSpPr>
          <p:cNvPr id="4" name="Marcador de número de diapositiva 3"/>
          <p:cNvSpPr>
            <a:spLocks noGrp="1"/>
          </p:cNvSpPr>
          <p:nvPr>
            <p:ph type="sldNum" sz="quarter" idx="10"/>
          </p:nvPr>
        </p:nvSpPr>
        <p:spPr/>
        <p:txBody>
          <a:bodyPr/>
          <a:lstStyle/>
          <a:p>
            <a:pPr algn="r">
              <a:buClrTx/>
              <a:buFontTx/>
              <a:buNone/>
              <a:defRPr/>
            </a:pPr>
            <a:fld id="{DB1E5408-B09E-4C66-95FF-F583AAE120E5}" type="slidenum">
              <a:rPr lang="en-US" sz="1200" kern="1200" smtClean="0">
                <a:solidFill>
                  <a:prstClr val="black"/>
                </a:solidFill>
                <a:latin typeface="Calibri" panose="020F0502020204030204"/>
                <a:ea typeface="+mn-ea"/>
              </a:rPr>
              <a:pPr algn="r">
                <a:buClrTx/>
                <a:buFontTx/>
                <a:buNone/>
                <a:defRPr/>
              </a:pPr>
              <a:t>19</a:t>
            </a:fld>
            <a:endParaRPr lang="en-US" sz="1200" kern="1200">
              <a:solidFill>
                <a:prstClr val="black"/>
              </a:solidFill>
              <a:latin typeface="Calibri" panose="020F0502020204030204"/>
              <a:ea typeface="+mn-ea"/>
            </a:endParaRPr>
          </a:p>
        </p:txBody>
      </p:sp>
    </p:spTree>
    <p:extLst>
      <p:ext uri="{BB962C8B-B14F-4D97-AF65-F5344CB8AC3E}">
        <p14:creationId xmlns:p14="http://schemas.microsoft.com/office/powerpoint/2010/main" val="2030159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1a24c2a2d_3_169:notes"/>
          <p:cNvSpPr txBox="1">
            <a:spLocks noGrp="1"/>
          </p:cNvSpPr>
          <p:nvPr>
            <p:ph type="body" idx="1"/>
          </p:nvPr>
        </p:nvSpPr>
        <p:spPr>
          <a:xfrm>
            <a:off x="685800" y="4400551"/>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51a24c2a2d_3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743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5" name="Google Shape;2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566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80058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064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59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6680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817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5afc3cfb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5afc3cf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8435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5200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396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1469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717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4016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Regression</a:t>
            </a:r>
            <a:r>
              <a:rPr lang="en-US" baseline="0" dirty="0" smtClean="0"/>
              <a:t> Testing is Optional. It is only done if or when a Robot Developed is:</a:t>
            </a:r>
          </a:p>
          <a:p>
            <a:pPr lvl="1"/>
            <a:r>
              <a:rPr lang="en-US" baseline="0" dirty="0" smtClean="0"/>
              <a:t>New and there is a connected to another Robot Process</a:t>
            </a:r>
          </a:p>
          <a:p>
            <a:pPr lvl="1"/>
            <a:r>
              <a:rPr lang="en-US" baseline="0" dirty="0" smtClean="0"/>
              <a:t>Enhancement and there is a connected to another Robot Process</a:t>
            </a:r>
          </a:p>
          <a:p>
            <a:pPr lvl="1"/>
            <a:endParaRPr lang="en-US" dirty="0"/>
          </a:p>
        </p:txBody>
      </p:sp>
    </p:spTree>
    <p:extLst>
      <p:ext uri="{BB962C8B-B14F-4D97-AF65-F5344CB8AC3E}">
        <p14:creationId xmlns:p14="http://schemas.microsoft.com/office/powerpoint/2010/main" val="1305869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5" name="Google Shape;2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4015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3430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Processes</a:t>
            </a:r>
          </a:p>
          <a:p>
            <a:pPr algn="just"/>
            <a:r>
              <a:rPr lang="en-US" sz="1100" dirty="0" smtClean="0">
                <a:solidFill>
                  <a:srgbClr val="595959"/>
                </a:solidFill>
              </a:rPr>
              <a:t>Client/Business – refers to the business unit requesting for process automation. </a:t>
            </a:r>
          </a:p>
          <a:p>
            <a:pPr algn="just"/>
            <a:r>
              <a:rPr lang="en-US" sz="1100" dirty="0" smtClean="0">
                <a:solidFill>
                  <a:srgbClr val="595959"/>
                </a:solidFill>
              </a:rPr>
              <a:t>Process – is the name of the process to be automated</a:t>
            </a:r>
          </a:p>
          <a:p>
            <a:pPr marL="0" lvl="0" indent="0" algn="l" rtl="0">
              <a:spcBef>
                <a:spcPts val="0"/>
              </a:spcBef>
              <a:spcAft>
                <a:spcPts val="0"/>
              </a:spcAft>
              <a:buNone/>
            </a:pPr>
            <a:r>
              <a:rPr lang="en-US" dirty="0" smtClean="0"/>
              <a:t>Workflows</a:t>
            </a:r>
          </a:p>
          <a:p>
            <a:pPr algn="just"/>
            <a:r>
              <a:rPr lang="en-US" sz="1100" dirty="0" smtClean="0">
                <a:solidFill>
                  <a:srgbClr val="595959"/>
                </a:solidFill>
              </a:rPr>
              <a:t>Client/Business – refers to the business unit requesting for process automation. </a:t>
            </a:r>
          </a:p>
          <a:p>
            <a:pPr algn="just"/>
            <a:r>
              <a:rPr lang="en-US" sz="1100" dirty="0" smtClean="0">
                <a:solidFill>
                  <a:srgbClr val="595959"/>
                </a:solidFill>
              </a:rPr>
              <a:t>Process – is the name of the process to be automated</a:t>
            </a:r>
          </a:p>
          <a:p>
            <a:pPr marL="0" lvl="0" indent="0" algn="l" rtl="0">
              <a:spcBef>
                <a:spcPts val="0"/>
              </a:spcBef>
              <a:spcAft>
                <a:spcPts val="0"/>
              </a:spcAft>
              <a:buNone/>
            </a:pPr>
            <a:endParaRPr dirty="0"/>
          </a:p>
        </p:txBody>
      </p:sp>
      <p:sp>
        <p:nvSpPr>
          <p:cNvPr id="171" name="Google Shape;1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7744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Credentials</a:t>
            </a:r>
          </a:p>
          <a:p>
            <a:pPr algn="just"/>
            <a:r>
              <a:rPr lang="en-US" sz="1100" dirty="0" smtClean="0">
                <a:solidFill>
                  <a:srgbClr val="595959"/>
                </a:solidFill>
              </a:rPr>
              <a:t>Application – refers to the application where the robot will work</a:t>
            </a:r>
          </a:p>
          <a:p>
            <a:pPr algn="just"/>
            <a:r>
              <a:rPr lang="en-US" sz="1100" dirty="0" smtClean="0">
                <a:solidFill>
                  <a:srgbClr val="595959"/>
                </a:solidFill>
              </a:rPr>
              <a:t>Credential – refers to username or password</a:t>
            </a:r>
          </a:p>
          <a:p>
            <a:pPr marL="0" lvl="0" indent="0" algn="l" rtl="0">
              <a:spcBef>
                <a:spcPts val="0"/>
              </a:spcBef>
              <a:spcAft>
                <a:spcPts val="0"/>
              </a:spcAft>
              <a:buNone/>
            </a:pPr>
            <a:r>
              <a:rPr lang="en-US" dirty="0" smtClean="0"/>
              <a:t>Schedule</a:t>
            </a:r>
          </a:p>
          <a:p>
            <a:pPr algn="just"/>
            <a:r>
              <a:rPr lang="en-US" sz="1100" dirty="0" smtClean="0">
                <a:solidFill>
                  <a:srgbClr val="595959"/>
                </a:solidFill>
              </a:rPr>
              <a:t>Process – is the name of the process to be automated</a:t>
            </a:r>
          </a:p>
          <a:p>
            <a:pPr algn="just"/>
            <a:r>
              <a:rPr lang="en-US" sz="1100" dirty="0" smtClean="0">
                <a:solidFill>
                  <a:srgbClr val="595959"/>
                </a:solidFill>
              </a:rPr>
              <a:t>Additional Info – Refers to the information of the schedule</a:t>
            </a:r>
          </a:p>
          <a:p>
            <a:pPr marL="0" lvl="0" indent="0" algn="l" rtl="0">
              <a:spcBef>
                <a:spcPts val="0"/>
              </a:spcBef>
              <a:spcAft>
                <a:spcPts val="0"/>
              </a:spcAft>
              <a:buNone/>
            </a:pPr>
            <a:endParaRPr dirty="0"/>
          </a:p>
        </p:txBody>
      </p:sp>
      <p:sp>
        <p:nvSpPr>
          <p:cNvPr id="201" name="Google Shape;2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150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621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Environment</a:t>
            </a:r>
          </a:p>
          <a:p>
            <a:pPr algn="just"/>
            <a:r>
              <a:rPr lang="en-US" sz="1100" dirty="0" smtClean="0">
                <a:solidFill>
                  <a:srgbClr val="595959"/>
                </a:solidFill>
              </a:rPr>
              <a:t>Process – is the name of the process to be automated</a:t>
            </a:r>
          </a:p>
          <a:p>
            <a:pPr algn="just"/>
            <a:r>
              <a:rPr lang="en-US" sz="1100" dirty="0" smtClean="0">
                <a:solidFill>
                  <a:srgbClr val="595959"/>
                </a:solidFill>
              </a:rPr>
              <a:t>Additional Info – Refers to the information of the environment</a:t>
            </a:r>
          </a:p>
          <a:p>
            <a:pPr marL="0" lvl="0" indent="0" algn="l" rtl="0">
              <a:spcBef>
                <a:spcPts val="0"/>
              </a:spcBef>
              <a:spcAft>
                <a:spcPts val="0"/>
              </a:spcAft>
              <a:buNone/>
            </a:pPr>
            <a:r>
              <a:rPr lang="en-US" dirty="0" smtClean="0"/>
              <a:t>Variables and Constants</a:t>
            </a:r>
          </a:p>
          <a:p>
            <a:pPr algn="just"/>
            <a:r>
              <a:rPr lang="en-US" sz="1100" dirty="0" smtClean="0">
                <a:solidFill>
                  <a:srgbClr val="595959"/>
                </a:solidFill>
              </a:rPr>
              <a:t>These are components that we used in assigning values for strings and numbers needed in the process.</a:t>
            </a:r>
          </a:p>
          <a:p>
            <a:pPr marL="0" lvl="0" indent="0" algn="l" rtl="0">
              <a:spcBef>
                <a:spcPts val="0"/>
              </a:spcBef>
              <a:spcAft>
                <a:spcPts val="0"/>
              </a:spcAft>
              <a:buNone/>
            </a:pPr>
            <a:endParaRPr dirty="0"/>
          </a:p>
        </p:txBody>
      </p:sp>
      <p:sp>
        <p:nvSpPr>
          <p:cNvPr id="414" name="Google Shape;4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841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Arguments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These are components that we used in assigning values for inputs and outputs for every workflow.</a:t>
            </a:r>
          </a:p>
          <a:p>
            <a:pPr marL="0" lvl="0" indent="0" algn="l" rtl="0">
              <a:spcBef>
                <a:spcPts val="0"/>
              </a:spcBef>
              <a:spcAft>
                <a:spcPts val="0"/>
              </a:spcAft>
              <a:buNone/>
            </a:pPr>
            <a:r>
              <a:rPr lang="en-US" dirty="0" smtClean="0"/>
              <a:t>Annotations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These are descriptions of the workflow. Consists of : Main Description, Pre-Condition, Post Action.</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535" name="Google Shape;5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727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Data Tables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These are variables containing lists or array of data.</a:t>
            </a:r>
          </a:p>
          <a:p>
            <a:pPr marL="0" lvl="0" indent="0" algn="l" rtl="0">
              <a:spcBef>
                <a:spcPts val="0"/>
              </a:spcBef>
              <a:spcAft>
                <a:spcPts val="0"/>
              </a:spcAft>
              <a:buNone/>
            </a:pPr>
            <a:r>
              <a:rPr lang="en-US" dirty="0" smtClean="0"/>
              <a:t>Data Rows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These are variables containing lists or array of data.</a:t>
            </a:r>
          </a:p>
        </p:txBody>
      </p:sp>
      <p:sp>
        <p:nvSpPr>
          <p:cNvPr id="760" name="Google Shape;7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9272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6: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Robot Framework</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The main architectural framework we used for the Robot.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smtClean="0">
              <a:solidFill>
                <a:srgbClr val="595959"/>
              </a:solidFill>
            </a:endParaRPr>
          </a:p>
          <a:p>
            <a:pPr marL="171450" lvl="0" indent="-171450" algn="l" rtl="0">
              <a:spcBef>
                <a:spcPts val="0"/>
              </a:spcBef>
              <a:spcAft>
                <a:spcPts val="0"/>
              </a:spcAft>
            </a:pPr>
            <a:endParaRPr dirty="0"/>
          </a:p>
        </p:txBody>
      </p:sp>
      <p:sp>
        <p:nvSpPr>
          <p:cNvPr id="807" name="Google Shape;80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26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7: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Logs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These are description on where in the process the Robot is working on. Levels: Trace, Info, Warning, Error, Fatal.</a:t>
            </a:r>
          </a:p>
          <a:p>
            <a:pPr marL="0" lvl="0" indent="0" algn="l" rtl="0">
              <a:spcBef>
                <a:spcPts val="0"/>
              </a:spcBef>
              <a:spcAft>
                <a:spcPts val="0"/>
              </a:spcAft>
              <a:buNone/>
            </a:pPr>
            <a:r>
              <a:rPr lang="en-US" dirty="0" smtClean="0"/>
              <a:t>Try-Catch</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All the identifiable scenario of the workflow that gives an error, should be handled using TRY-CATCH activity.</a:t>
            </a:r>
          </a:p>
          <a:p>
            <a:pPr marL="15875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smtClean="0">
              <a:solidFill>
                <a:srgbClr val="595959"/>
              </a:solidFill>
            </a:endParaRPr>
          </a:p>
          <a:p>
            <a:pPr marL="0" lvl="0" indent="0" algn="l" rtl="0">
              <a:spcBef>
                <a:spcPts val="0"/>
              </a:spcBef>
              <a:spcAft>
                <a:spcPts val="0"/>
              </a:spcAft>
              <a:buNone/>
            </a:pPr>
            <a:endParaRPr lang="en-US" sz="1100" dirty="0" smtClean="0">
              <a:solidFill>
                <a:srgbClr val="595959"/>
              </a:solidFill>
            </a:endParaRPr>
          </a:p>
        </p:txBody>
      </p:sp>
      <p:sp>
        <p:nvSpPr>
          <p:cNvPr id="860" name="Google Shape;8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54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If-Statements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At least 2 nested if-else statement is allowed. Use flow decision instead of nested IF-ELSE statements. You can also use IF-SELECT activity for multiple cases.</a:t>
            </a:r>
          </a:p>
          <a:p>
            <a:pPr marL="0" lvl="0" indent="0" algn="l" rtl="0">
              <a:spcBef>
                <a:spcPts val="0"/>
              </a:spcBef>
              <a:spcAft>
                <a:spcPts val="0"/>
              </a:spcAft>
              <a:buNone/>
            </a:pPr>
            <a:endParaRPr dirty="0"/>
          </a:p>
        </p:txBody>
      </p:sp>
      <p:sp>
        <p:nvSpPr>
          <p:cNvPr id="171" name="Google Shape;1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4089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8: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Write Activities and Message Activities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The Write Activity and Message Activity can be used for testing and debugging purposes. Activities that are not necessary for the production and delivery should be deleted.</a:t>
            </a:r>
          </a:p>
          <a:p>
            <a:pPr marL="0" lvl="0" indent="0" algn="l" rtl="0">
              <a:spcBef>
                <a:spcPts val="0"/>
              </a:spcBef>
              <a:spcAft>
                <a:spcPts val="0"/>
              </a:spcAft>
              <a:buNone/>
            </a:pPr>
            <a:r>
              <a:rPr lang="en-US" dirty="0" smtClean="0"/>
              <a:t>Comments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Comments are used to put instructions in between activities.</a:t>
            </a:r>
          </a:p>
        </p:txBody>
      </p:sp>
      <p:sp>
        <p:nvSpPr>
          <p:cNvPr id="914" name="Google Shape;9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909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Selectors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Selectors shall be configured to be dynamically accurate. You can use '*' and '?' to make it dynamic.</a:t>
            </a:r>
          </a:p>
          <a:p>
            <a:pPr marL="0" lvl="0" indent="0" algn="l" rtl="0">
              <a:spcBef>
                <a:spcPts val="0"/>
              </a:spcBef>
              <a:spcAft>
                <a:spcPts val="0"/>
              </a:spcAft>
              <a:buNone/>
            </a:pPr>
            <a:r>
              <a:rPr lang="en-US" dirty="0" smtClean="0"/>
              <a:t>Timeouts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All timeouts, as much as possible, can be dynamically changed.</a:t>
            </a:r>
          </a:p>
          <a:p>
            <a:pPr marL="0" lvl="0" indent="0" algn="l" rtl="0">
              <a:spcBef>
                <a:spcPts val="0"/>
              </a:spcBef>
              <a:spcAft>
                <a:spcPts val="0"/>
              </a:spcAft>
              <a:buNone/>
            </a:pPr>
            <a:endParaRPr dirty="0"/>
          </a:p>
        </p:txBody>
      </p:sp>
      <p:sp>
        <p:nvSpPr>
          <p:cNvPr id="201" name="Google Shape;2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3083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System</a:t>
            </a:r>
            <a:r>
              <a:rPr lang="en-US" baseline="0" dirty="0" smtClean="0"/>
              <a:t> Errors</a:t>
            </a:r>
            <a:endParaRPr lang="en-US" dirty="0" smtClean="0"/>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System errors should be logged as Unhandled Exception in Log Message and / or  in Excel or Google Sheet logs.</a:t>
            </a:r>
          </a:p>
          <a:p>
            <a:pPr marL="0" lvl="0" indent="0" algn="l" rtl="0">
              <a:spcBef>
                <a:spcPts val="0"/>
              </a:spcBef>
              <a:spcAft>
                <a:spcPts val="0"/>
              </a:spcAft>
              <a:buNone/>
            </a:pPr>
            <a:r>
              <a:rPr lang="en-US" dirty="0" smtClean="0"/>
              <a:t>Recovery</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All errors Login activities in the Initialization Process should be included in the exception criteria and robot should try to recover in-case there is a process interruption.</a:t>
            </a:r>
          </a:p>
        </p:txBody>
      </p:sp>
      <p:sp>
        <p:nvSpPr>
          <p:cNvPr id="414" name="Google Shape;4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5267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smtClean="0">
                <a:solidFill>
                  <a:schemeClr val="lt1"/>
                </a:solidFill>
              </a:rPr>
              <a:t>Understandable Workflow</a:t>
            </a:r>
            <a:endParaRPr lang="en-US" dirty="0" smtClean="0"/>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The workflow should be simple and can be easily understand.</a:t>
            </a:r>
          </a:p>
          <a:p>
            <a:pPr marL="0" lvl="0" indent="0" algn="l" rtl="0">
              <a:spcBef>
                <a:spcPts val="0"/>
              </a:spcBef>
              <a:spcAft>
                <a:spcPts val="0"/>
              </a:spcAft>
              <a:buNone/>
            </a:pPr>
            <a:r>
              <a:rPr lang="en-US" sz="1100" dirty="0" smtClean="0">
                <a:solidFill>
                  <a:schemeClr val="lt1"/>
                </a:solidFill>
              </a:rPr>
              <a:t>Reusable Workflow</a:t>
            </a:r>
            <a:endParaRPr lang="en-US" dirty="0" smtClean="0"/>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Workflow should be created in such a way that it can be reused in other projects.</a:t>
            </a:r>
          </a:p>
          <a:p>
            <a:pPr marL="0" lvl="0" indent="0" algn="l" rtl="0">
              <a:spcBef>
                <a:spcPts val="0"/>
              </a:spcBef>
              <a:spcAft>
                <a:spcPts val="0"/>
              </a:spcAft>
              <a:buNone/>
            </a:pPr>
            <a:endParaRPr dirty="0"/>
          </a:p>
        </p:txBody>
      </p:sp>
      <p:sp>
        <p:nvSpPr>
          <p:cNvPr id="535" name="Google Shape;5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4653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626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smtClean="0">
                <a:solidFill>
                  <a:schemeClr val="lt1"/>
                </a:solidFill>
              </a:rPr>
              <a:t>Follow Proper Commenting</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sz="1100" dirty="0" smtClean="0">
                <a:solidFill>
                  <a:schemeClr val="lt1"/>
                </a:solidFill>
              </a:rPr>
              <a:t>Easy Integration</a:t>
            </a:r>
            <a:endParaRPr lang="en-US" dirty="0" smtClean="0"/>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The workflow created should be flexible in connecting with other workflows.</a:t>
            </a:r>
          </a:p>
          <a:p>
            <a:pPr marL="0" lvl="0" indent="0" algn="l" rtl="0">
              <a:spcBef>
                <a:spcPts val="0"/>
              </a:spcBef>
              <a:spcAft>
                <a:spcPts val="0"/>
              </a:spcAft>
              <a:buNone/>
            </a:pPr>
            <a:endParaRPr dirty="0"/>
          </a:p>
        </p:txBody>
      </p:sp>
      <p:sp>
        <p:nvSpPr>
          <p:cNvPr id="760" name="Google Shape;7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3857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Repository Guidelines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In committing the files in the repository, you should follow the proper commenting.</a:t>
            </a:r>
          </a:p>
          <a:p>
            <a:pPr marL="0" lvl="0" indent="0" algn="l" rtl="0">
              <a:spcBef>
                <a:spcPts val="0"/>
              </a:spcBef>
              <a:spcAft>
                <a:spcPts val="0"/>
              </a:spcAft>
              <a:buNone/>
            </a:pPr>
            <a:endParaRPr lang="en-US" sz="1100" dirty="0" smtClean="0">
              <a:solidFill>
                <a:srgbClr val="595959"/>
              </a:solidFill>
            </a:endParaRPr>
          </a:p>
          <a:p>
            <a:pPr marL="0" lvl="0" indent="0" algn="l" rtl="0">
              <a:spcBef>
                <a:spcPts val="0"/>
              </a:spcBef>
              <a:spcAft>
                <a:spcPts val="0"/>
              </a:spcAft>
              <a:buNone/>
            </a:pPr>
            <a:endParaRPr dirty="0"/>
          </a:p>
        </p:txBody>
      </p:sp>
      <p:sp>
        <p:nvSpPr>
          <p:cNvPr id="171" name="Google Shape;1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797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smtClean="0">
                <a:solidFill>
                  <a:schemeClr val="lt1"/>
                </a:solidFill>
              </a:rPr>
              <a:t>All Arguments and Variables are Used</a:t>
            </a:r>
            <a:endParaRPr lang="en-US" dirty="0" smtClean="0"/>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All the arguments used in a workflow or invoked workflow should be used.</a:t>
            </a:r>
          </a:p>
          <a:p>
            <a:pPr marL="0" lvl="0" indent="0" algn="l" rtl="0">
              <a:spcBef>
                <a:spcPts val="0"/>
              </a:spcBef>
              <a:spcAft>
                <a:spcPts val="0"/>
              </a:spcAft>
              <a:buNone/>
            </a:pPr>
            <a:r>
              <a:rPr lang="en-US" sz="1100" dirty="0" smtClean="0">
                <a:solidFill>
                  <a:schemeClr val="lt1"/>
                </a:solidFill>
              </a:rPr>
              <a:t>Arguments Coverage</a:t>
            </a:r>
            <a:endParaRPr lang="en-US" dirty="0" smtClean="0"/>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All </a:t>
            </a:r>
            <a:r>
              <a:rPr lang="en-US" sz="1100" b="1" dirty="0" smtClean="0">
                <a:solidFill>
                  <a:srgbClr val="595959"/>
                </a:solidFill>
              </a:rPr>
              <a:t>in</a:t>
            </a:r>
            <a:r>
              <a:rPr lang="en-US" sz="1100" dirty="0" smtClean="0">
                <a:solidFill>
                  <a:srgbClr val="595959"/>
                </a:solidFill>
              </a:rPr>
              <a:t>/</a:t>
            </a:r>
            <a:r>
              <a:rPr lang="en-US" sz="1100" b="1" dirty="0" smtClean="0">
                <a:solidFill>
                  <a:srgbClr val="595959"/>
                </a:solidFill>
              </a:rPr>
              <a:t>out</a:t>
            </a:r>
            <a:r>
              <a:rPr lang="en-US" sz="1100" dirty="0" smtClean="0">
                <a:solidFill>
                  <a:srgbClr val="595959"/>
                </a:solidFill>
              </a:rPr>
              <a:t>/</a:t>
            </a:r>
            <a:r>
              <a:rPr lang="en-US" sz="1100" b="1" dirty="0" err="1" smtClean="0">
                <a:solidFill>
                  <a:srgbClr val="595959"/>
                </a:solidFill>
              </a:rPr>
              <a:t>inout</a:t>
            </a:r>
            <a:r>
              <a:rPr lang="en-US" sz="1100" dirty="0" smtClean="0">
                <a:solidFill>
                  <a:srgbClr val="595959"/>
                </a:solidFill>
              </a:rPr>
              <a:t> parameters of a workflow (in a process map) should be covered when creating arguments.</a:t>
            </a:r>
          </a:p>
        </p:txBody>
      </p:sp>
      <p:sp>
        <p:nvSpPr>
          <p:cNvPr id="535" name="Google Shape;5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368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7: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smtClean="0">
                <a:solidFill>
                  <a:schemeClr val="lt1"/>
                </a:solidFill>
              </a:rPr>
              <a:t>Acceptance Criteria Coverage</a:t>
            </a:r>
            <a:endParaRPr lang="en-US" dirty="0" smtClean="0"/>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All items in the acceptance criteria (per user story) should pass the test. Meaning, all the expected output on a set of input should be met.</a:t>
            </a:r>
          </a:p>
          <a:p>
            <a:pPr marL="0" lvl="0" indent="0" algn="l" rtl="0">
              <a:spcBef>
                <a:spcPts val="0"/>
              </a:spcBef>
              <a:spcAft>
                <a:spcPts val="0"/>
              </a:spcAft>
              <a:buNone/>
            </a:pPr>
            <a:r>
              <a:rPr lang="en-US" sz="1100" dirty="0" smtClean="0">
                <a:solidFill>
                  <a:schemeClr val="lt1"/>
                </a:solidFill>
              </a:rPr>
              <a:t>Exceptions</a:t>
            </a:r>
            <a:endParaRPr lang="en-US" dirty="0" smtClean="0"/>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rgbClr val="595959"/>
                </a:solidFill>
              </a:rPr>
              <a:t>All possible exceptions like timeout, login error, etc. should be covered as well.</a:t>
            </a:r>
          </a:p>
        </p:txBody>
      </p:sp>
      <p:sp>
        <p:nvSpPr>
          <p:cNvPr id="860" name="Google Shape;8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2081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32841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0607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20D1F33-DDF1-41E5-A2C2-9A0D5FD4A462}" type="slidenum">
              <a:rPr lang="en-US" smtClean="0"/>
              <a:t>65</a:t>
            </a:fld>
            <a:endParaRPr lang="en-US"/>
          </a:p>
        </p:txBody>
      </p:sp>
    </p:spTree>
    <p:extLst>
      <p:ext uri="{BB962C8B-B14F-4D97-AF65-F5344CB8AC3E}">
        <p14:creationId xmlns:p14="http://schemas.microsoft.com/office/powerpoint/2010/main" val="1485743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Agile Ceremonies</a:t>
            </a:r>
          </a:p>
          <a:p>
            <a:pPr marL="387350" indent="-228600">
              <a:buAutoNum type="arabicPeriod"/>
            </a:pPr>
            <a:r>
              <a:rPr lang="en-US" baseline="0" dirty="0" smtClean="0"/>
              <a:t>Sprint 0</a:t>
            </a:r>
          </a:p>
          <a:p>
            <a:pPr marL="387350" indent="-228600">
              <a:buAutoNum type="arabicPeriod"/>
            </a:pPr>
            <a:r>
              <a:rPr lang="en-US" baseline="0" dirty="0" smtClean="0"/>
              <a:t>Sprint Planning</a:t>
            </a:r>
          </a:p>
          <a:p>
            <a:pPr marL="387350" indent="-228600">
              <a:buAutoNum type="arabicPeriod"/>
            </a:pPr>
            <a:r>
              <a:rPr lang="en-US" baseline="0" dirty="0" smtClean="0"/>
              <a:t>Sprint X</a:t>
            </a:r>
          </a:p>
          <a:p>
            <a:pPr marL="387350" indent="-228600">
              <a:buAutoNum type="arabicPeriod"/>
            </a:pPr>
            <a:r>
              <a:rPr lang="en-US" baseline="0" dirty="0" smtClean="0"/>
              <a:t>Review and Retro</a:t>
            </a:r>
            <a:endParaRPr lang="en-US" dirty="0"/>
          </a:p>
        </p:txBody>
      </p:sp>
    </p:spTree>
    <p:extLst>
      <p:ext uri="{BB962C8B-B14F-4D97-AF65-F5344CB8AC3E}">
        <p14:creationId xmlns:p14="http://schemas.microsoft.com/office/powerpoint/2010/main" val="3142141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Agile Ceremonies</a:t>
            </a:r>
          </a:p>
          <a:p>
            <a:pPr marL="387350" indent="-228600">
              <a:buAutoNum type="arabicPeriod"/>
            </a:pPr>
            <a:r>
              <a:rPr lang="en-US" baseline="0" dirty="0" smtClean="0"/>
              <a:t>Sprint 0</a:t>
            </a:r>
          </a:p>
          <a:p>
            <a:pPr marL="914400" lvl="1" indent="-298450"/>
            <a:r>
              <a:rPr lang="en-US" sz="1100" b="0" i="0" u="none" strike="noStrike" cap="none" dirty="0" smtClean="0">
                <a:solidFill>
                  <a:srgbClr val="000000"/>
                </a:solidFill>
                <a:effectLst/>
                <a:latin typeface="Arial"/>
                <a:ea typeface="Arial"/>
                <a:cs typeface="Arial"/>
                <a:sym typeface="Arial"/>
              </a:rPr>
              <a:t>During the start of a new product or project, it is highly recommended to create a Definition of Ready which involves a series of activities and/or preparations as a foundation needed by the Scrum team to proceed with the actual development work.</a:t>
            </a:r>
          </a:p>
          <a:p>
            <a:pPr marL="1371600" lvl="2" indent="-298450"/>
            <a:r>
              <a:rPr lang="en-US" sz="1100" b="0" i="0" u="none" strike="noStrike" cap="none" dirty="0" smtClean="0">
                <a:solidFill>
                  <a:srgbClr val="000000"/>
                </a:solidFill>
                <a:effectLst/>
                <a:latin typeface="Arial"/>
                <a:ea typeface="Arial"/>
                <a:cs typeface="Arial"/>
                <a:sym typeface="Arial"/>
              </a:rPr>
              <a:t>Product Planning</a:t>
            </a:r>
          </a:p>
          <a:p>
            <a:pPr marL="1371600" lvl="2" indent="-298450"/>
            <a:r>
              <a:rPr lang="en-US" sz="1100" b="0" i="0" u="none" strike="noStrike" cap="none" dirty="0" smtClean="0">
                <a:solidFill>
                  <a:srgbClr val="000000"/>
                </a:solidFill>
                <a:effectLst/>
                <a:latin typeface="Arial"/>
                <a:ea typeface="Arial"/>
                <a:cs typeface="Arial"/>
                <a:sym typeface="Arial"/>
              </a:rPr>
              <a:t>Establishment of the Orchestrator and the environment where the robot will work on upon deployment.</a:t>
            </a:r>
            <a:endParaRPr lang="en-US" baseline="0" dirty="0" smtClean="0"/>
          </a:p>
          <a:p>
            <a:pPr marL="387350" indent="-228600">
              <a:buAutoNum type="arabicPeriod"/>
            </a:pPr>
            <a:r>
              <a:rPr lang="en-US" baseline="0" dirty="0" smtClean="0"/>
              <a:t>Sprint Planning</a:t>
            </a:r>
          </a:p>
          <a:p>
            <a:pPr marL="914400" lvl="1" indent="-298450"/>
            <a:r>
              <a:rPr lang="en-PH" sz="1100" b="0" i="0" u="none" strike="noStrike" cap="none" dirty="0" smtClean="0">
                <a:solidFill>
                  <a:srgbClr val="000000"/>
                </a:solidFill>
                <a:effectLst/>
                <a:latin typeface="Arial"/>
                <a:ea typeface="Arial"/>
                <a:cs typeface="Arial"/>
                <a:sym typeface="Arial"/>
              </a:rPr>
              <a:t>The work to be performed in the Sprint is planned during Sprint Planning.</a:t>
            </a:r>
            <a:endParaRPr lang="en-US" baseline="0" dirty="0" smtClean="0"/>
          </a:p>
          <a:p>
            <a:pPr marL="387350" indent="-228600">
              <a:buAutoNum type="arabicPeriod"/>
            </a:pPr>
            <a:r>
              <a:rPr lang="en-US" baseline="0" dirty="0" smtClean="0"/>
              <a:t>Sprint X</a:t>
            </a:r>
          </a:p>
          <a:p>
            <a:pPr marL="387350" indent="-228600">
              <a:buAutoNum type="arabicPeriod"/>
            </a:pPr>
            <a:r>
              <a:rPr lang="en-US" baseline="0" dirty="0" smtClean="0"/>
              <a:t>Review and Retro</a:t>
            </a:r>
            <a:endParaRPr lang="en-US" dirty="0"/>
          </a:p>
        </p:txBody>
      </p:sp>
    </p:spTree>
    <p:extLst>
      <p:ext uri="{BB962C8B-B14F-4D97-AF65-F5344CB8AC3E}">
        <p14:creationId xmlns:p14="http://schemas.microsoft.com/office/powerpoint/2010/main" val="3369597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776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RPA?</a:t>
            </a:r>
          </a:p>
          <a:p>
            <a:pPr marL="228600" indent="-228600">
              <a:buAutoNum type="arabicPeriod"/>
            </a:pPr>
            <a:r>
              <a:rPr lang="en-US" baseline="0" dirty="0" smtClean="0"/>
              <a:t>It is a computer-coded software that does what a person can do in a computer.</a:t>
            </a:r>
          </a:p>
          <a:p>
            <a:pPr marL="228600" indent="-228600">
              <a:buAutoNum type="arabicPeriod"/>
            </a:pPr>
            <a:r>
              <a:rPr lang="en-US" baseline="0" dirty="0" smtClean="0"/>
              <a:t>It is purely RULE BASED, meaning, it is greatly dependent on how we describe the process to it.</a:t>
            </a:r>
          </a:p>
          <a:p>
            <a:pPr marL="228600" indent="-228600">
              <a:buAutoNum type="arabicPeriod"/>
            </a:pPr>
            <a:r>
              <a:rPr lang="en-US" baseline="0" dirty="0" smtClean="0"/>
              <a:t>It is scalable. It can be multiplied based on the need on the process and optimized to increase it’s productivity.</a:t>
            </a:r>
          </a:p>
          <a:p>
            <a:pPr marL="228600" indent="-228600">
              <a:buAutoNum type="arabicPeriod"/>
            </a:pPr>
            <a:r>
              <a:rPr lang="en-US" baseline="0" dirty="0" smtClean="0"/>
              <a:t>It is Cross Functional because robots can work with each other and Cross Application Macros because it can open 2 or more applications based on the need in the process.</a:t>
            </a:r>
          </a:p>
          <a:p>
            <a:pPr marL="228600" indent="-228600">
              <a:buAutoNum type="arabicPeriod"/>
            </a:pPr>
            <a:r>
              <a:rPr lang="en-US" baseline="0" dirty="0" smtClean="0"/>
              <a:t>It can be scheduled or manually triggered.</a:t>
            </a:r>
          </a:p>
          <a:p>
            <a:pPr marL="0" indent="0">
              <a:buNone/>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20D1F33-DDF1-41E5-A2C2-9A0D5FD4A462}" type="slidenum">
              <a:rPr lang="en-US" smtClean="0">
                <a:solidFill>
                  <a:prstClr val="black"/>
                </a:solidFill>
                <a:latin typeface="Calibri" panose="020F0502020204030204"/>
              </a: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31044273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65047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The SDD represents the To-be process – the process to be executed by the robot</a:t>
            </a:r>
          </a:p>
        </p:txBody>
      </p:sp>
      <p:sp>
        <p:nvSpPr>
          <p:cNvPr id="914" name="Google Shape;9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3356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Introduction – description of the process and the scope of the process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Requirements – all requirements so that the robot is able to execute the process defined in SDD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Diagrams and Description – To-be process workflow and all the activities used in </a:t>
            </a:r>
            <a:r>
              <a:rPr lang="en-US" sz="1100" baseline="0" smtClean="0">
                <a:solidFill>
                  <a:srgbClr val="595959"/>
                </a:solidFill>
              </a:rPr>
              <a:t>the project</a:t>
            </a:r>
            <a:endParaRPr lang="en-US" sz="1100" baseline="0" dirty="0" smtClean="0">
              <a:solidFill>
                <a:srgbClr val="595959"/>
              </a:solidFill>
            </a:endParaRPr>
          </a:p>
        </p:txBody>
      </p:sp>
      <p:sp>
        <p:nvSpPr>
          <p:cNvPr id="914" name="Google Shape;9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5863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Alerts &amp; Exception – what steps robot to take once alerted / exception encountered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Data &amp; Credentials Security – file location, data storage robots would need to execute the process and how credentials are stored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Assisted Automation Protocol – for assisted automation, include trigger points of robots, all the inputs/outputs needed for the robot to execute the process</a:t>
            </a:r>
          </a:p>
        </p:txBody>
      </p:sp>
      <p:sp>
        <p:nvSpPr>
          <p:cNvPr id="914" name="Google Shape;9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802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Management Information Report – customized report to be generated by robot</a:t>
            </a:r>
          </a:p>
        </p:txBody>
      </p:sp>
      <p:sp>
        <p:nvSpPr>
          <p:cNvPr id="914" name="Google Shape;9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02332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Project Information – projects and the workflows – and inputs and outputs – in each projects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Other Details – possible improvements in the automated projects, debugging tips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Post-UAT Specifications – results of UAT – AHT of robot, target number of robot to reach x number of transactions</a:t>
            </a:r>
          </a:p>
        </p:txBody>
      </p:sp>
      <p:sp>
        <p:nvSpPr>
          <p:cNvPr id="914" name="Google Shape;9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8491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solidFill>
                  <a:srgbClr val="595959"/>
                </a:solidFill>
              </a:rPr>
              <a:t>Glossary – terminologies within the document</a:t>
            </a:r>
          </a:p>
        </p:txBody>
      </p:sp>
      <p:sp>
        <p:nvSpPr>
          <p:cNvPr id="914" name="Google Shape;9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75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smtClean="0">
                <a:solidFill>
                  <a:srgbClr val="595959"/>
                </a:solidFill>
              </a:rPr>
              <a:t>ODH:</a:t>
            </a:r>
          </a:p>
          <a:p>
            <a:pPr marL="171450" lvl="0" indent="-171450" algn="l" rtl="0">
              <a:spcBef>
                <a:spcPts val="0"/>
              </a:spcBef>
              <a:spcAft>
                <a:spcPts val="0"/>
              </a:spcAft>
            </a:pPr>
            <a:r>
              <a:rPr lang="en-US" sz="1100" dirty="0" smtClean="0">
                <a:solidFill>
                  <a:srgbClr val="595959"/>
                </a:solidFill>
              </a:rPr>
              <a:t>Operations</a:t>
            </a:r>
            <a:r>
              <a:rPr lang="en-US" sz="1100" baseline="0" dirty="0" smtClean="0">
                <a:solidFill>
                  <a:srgbClr val="595959"/>
                </a:solidFill>
              </a:rPr>
              <a:t> Manual – document contains information on how to start /</a:t>
            </a:r>
          </a:p>
          <a:p>
            <a:pPr marL="171450" lvl="0" indent="-171450" algn="l" rtl="0">
              <a:spcBef>
                <a:spcPts val="0"/>
              </a:spcBef>
              <a:spcAft>
                <a:spcPts val="0"/>
              </a:spcAft>
            </a:pPr>
            <a:r>
              <a:rPr lang="en-US" sz="1100" baseline="0" dirty="0" smtClean="0">
                <a:solidFill>
                  <a:srgbClr val="595959"/>
                </a:solidFill>
              </a:rPr>
              <a:t>Deployment Guide – requirements before process gets deployed to production </a:t>
            </a:r>
          </a:p>
          <a:p>
            <a:pPr marL="171450" lvl="0" indent="-171450" algn="l" rtl="0">
              <a:spcBef>
                <a:spcPts val="0"/>
              </a:spcBef>
              <a:spcAft>
                <a:spcPts val="0"/>
              </a:spcAft>
            </a:pPr>
            <a:r>
              <a:rPr lang="en-US" sz="1100" baseline="0" dirty="0" smtClean="0">
                <a:solidFill>
                  <a:srgbClr val="595959"/>
                </a:solidFill>
              </a:rPr>
              <a:t>Components Information – description of all the workflow within the project</a:t>
            </a:r>
            <a:endParaRPr lang="en-US" sz="1100" dirty="0" smtClean="0">
              <a:solidFill>
                <a:srgbClr val="595959"/>
              </a:solidFill>
            </a:endParaRPr>
          </a:p>
        </p:txBody>
      </p:sp>
      <p:sp>
        <p:nvSpPr>
          <p:cNvPr id="860" name="Google Shape;8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59793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smtClean="0">
                <a:solidFill>
                  <a:srgbClr val="595959"/>
                </a:solidFill>
              </a:rPr>
              <a:t>Version Control – previous versions references</a:t>
            </a:r>
          </a:p>
          <a:p>
            <a:pPr marL="0" lvl="0" indent="0" algn="l" rtl="0">
              <a:spcBef>
                <a:spcPts val="0"/>
              </a:spcBef>
              <a:spcAft>
                <a:spcPts val="0"/>
              </a:spcAft>
              <a:buNone/>
            </a:pPr>
            <a:r>
              <a:rPr lang="en-US" sz="1100" dirty="0" smtClean="0">
                <a:solidFill>
                  <a:srgbClr val="595959"/>
                </a:solidFill>
              </a:rPr>
              <a:t>Robot/s – how to monitor health of robot that would execute the process</a:t>
            </a:r>
          </a:p>
          <a:p>
            <a:pPr marL="0" lvl="0" indent="0" algn="l" rtl="0">
              <a:spcBef>
                <a:spcPts val="0"/>
              </a:spcBef>
              <a:spcAft>
                <a:spcPts val="0"/>
              </a:spcAft>
              <a:buNone/>
            </a:pPr>
            <a:r>
              <a:rPr lang="en-US" sz="1100" dirty="0" smtClean="0">
                <a:solidFill>
                  <a:srgbClr val="595959"/>
                </a:solidFill>
              </a:rPr>
              <a:t>Runtime Guide – diagram of relationship</a:t>
            </a:r>
            <a:r>
              <a:rPr lang="en-US" sz="1100" baseline="0" dirty="0" smtClean="0">
                <a:solidFill>
                  <a:srgbClr val="595959"/>
                </a:solidFill>
              </a:rPr>
              <a:t> between components and information of the master project</a:t>
            </a:r>
            <a:endParaRPr lang="en-US" sz="1100" dirty="0" smtClean="0">
              <a:solidFill>
                <a:srgbClr val="595959"/>
              </a:solidFill>
            </a:endParaRPr>
          </a:p>
        </p:txBody>
      </p:sp>
      <p:sp>
        <p:nvSpPr>
          <p:cNvPr id="860" name="Google Shape;8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900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smtClean="0">
                <a:solidFill>
                  <a:srgbClr val="595959"/>
                </a:solidFill>
              </a:rPr>
              <a:t>Contacts</a:t>
            </a:r>
          </a:p>
          <a:p>
            <a:pPr marL="171450" lvl="0" indent="-171450" algn="l" rtl="0">
              <a:spcBef>
                <a:spcPts val="0"/>
              </a:spcBef>
              <a:spcAft>
                <a:spcPts val="0"/>
              </a:spcAft>
            </a:pPr>
            <a:r>
              <a:rPr lang="en-US" sz="1100" dirty="0" smtClean="0">
                <a:solidFill>
                  <a:srgbClr val="595959"/>
                </a:solidFill>
              </a:rPr>
              <a:t>Business Operation Team – key person</a:t>
            </a:r>
            <a:r>
              <a:rPr lang="en-US" sz="1100" baseline="0" dirty="0" smtClean="0">
                <a:solidFill>
                  <a:srgbClr val="595959"/>
                </a:solidFill>
              </a:rPr>
              <a:t> within the Business Operation Team that would conduct tests and has decision making power with re: to the implementation of RPA</a:t>
            </a:r>
            <a:endParaRPr lang="en-US" sz="1100" dirty="0" smtClean="0">
              <a:solidFill>
                <a:srgbClr val="595959"/>
              </a:solidFill>
            </a:endParaRPr>
          </a:p>
          <a:p>
            <a:pPr marL="171450" lvl="0" indent="-171450" algn="l" rtl="0">
              <a:spcBef>
                <a:spcPts val="0"/>
              </a:spcBef>
              <a:spcAft>
                <a:spcPts val="0"/>
              </a:spcAft>
            </a:pPr>
            <a:r>
              <a:rPr lang="en-US" sz="1100" dirty="0" smtClean="0">
                <a:solidFill>
                  <a:srgbClr val="595959"/>
                </a:solidFill>
              </a:rPr>
              <a:t>RPA Delivery Team – RPA developers</a:t>
            </a:r>
          </a:p>
          <a:p>
            <a:pPr marL="171450" lvl="0" indent="-171450" algn="l" rtl="0">
              <a:spcBef>
                <a:spcPts val="0"/>
              </a:spcBef>
              <a:spcAft>
                <a:spcPts val="0"/>
              </a:spcAft>
            </a:pPr>
            <a:r>
              <a:rPr lang="en-US" sz="1100" dirty="0" smtClean="0">
                <a:solidFill>
                  <a:srgbClr val="595959"/>
                </a:solidFill>
              </a:rPr>
              <a:t>Support and Operation Team – person/s</a:t>
            </a:r>
            <a:r>
              <a:rPr lang="en-US" sz="1100" baseline="0" dirty="0" smtClean="0">
                <a:solidFill>
                  <a:srgbClr val="595959"/>
                </a:solidFill>
              </a:rPr>
              <a:t> that would do the deployment and would support the deployed process in production</a:t>
            </a:r>
            <a:endParaRPr lang="en-US" sz="1100" dirty="0" smtClean="0">
              <a:solidFill>
                <a:srgbClr val="595959"/>
              </a:solidFill>
            </a:endParaRPr>
          </a:p>
        </p:txBody>
      </p:sp>
      <p:sp>
        <p:nvSpPr>
          <p:cNvPr id="860" name="Google Shape;8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648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20D1F33-DDF1-41E5-A2C2-9A0D5FD4A462}" type="slidenum">
              <a:rPr lang="en-US" smtClean="0">
                <a:solidFill>
                  <a:prstClr val="black"/>
                </a:solidFill>
                <a:latin typeface="Calibri" panose="020F0502020204030204"/>
              </a: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257722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sz="1100" baseline="0" dirty="0" smtClean="0">
              <a:solidFill>
                <a:srgbClr val="595959"/>
              </a:solidFill>
            </a:endParaRPr>
          </a:p>
        </p:txBody>
      </p:sp>
      <p:sp>
        <p:nvSpPr>
          <p:cNvPr id="860" name="Google Shape;8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3052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smtClean="0">
                <a:solidFill>
                  <a:srgbClr val="595959"/>
                </a:solidFill>
              </a:rPr>
              <a:t>Project/Change Reference</a:t>
            </a:r>
          </a:p>
          <a:p>
            <a:pPr marL="171450" lvl="0" indent="-171450" algn="l" rtl="0">
              <a:spcBef>
                <a:spcPts val="0"/>
              </a:spcBef>
              <a:spcAft>
                <a:spcPts val="0"/>
              </a:spcAft>
            </a:pPr>
            <a:r>
              <a:rPr lang="en-US" sz="1100" dirty="0" smtClean="0">
                <a:solidFill>
                  <a:srgbClr val="595959"/>
                </a:solidFill>
              </a:rPr>
              <a:t>Release Date – date when the package will be released</a:t>
            </a:r>
          </a:p>
          <a:p>
            <a:pPr marL="171450" lvl="0" indent="-171450" algn="l" rtl="0">
              <a:spcBef>
                <a:spcPts val="0"/>
              </a:spcBef>
              <a:spcAft>
                <a:spcPts val="0"/>
              </a:spcAft>
            </a:pPr>
            <a:r>
              <a:rPr lang="en-US" sz="1100" dirty="0" smtClean="0">
                <a:solidFill>
                  <a:srgbClr val="595959"/>
                </a:solidFill>
              </a:rPr>
              <a:t>Release Package Reference – version of the package</a:t>
            </a:r>
          </a:p>
          <a:p>
            <a:pPr marL="171450" lvl="0" indent="-171450" algn="l" rtl="0">
              <a:spcBef>
                <a:spcPts val="0"/>
              </a:spcBef>
              <a:spcAft>
                <a:spcPts val="0"/>
              </a:spcAft>
            </a:pPr>
            <a:r>
              <a:rPr lang="en-US" sz="1100" dirty="0" smtClean="0">
                <a:solidFill>
                  <a:srgbClr val="595959"/>
                </a:solidFill>
              </a:rPr>
              <a:t>Changes Description – features</a:t>
            </a:r>
            <a:r>
              <a:rPr lang="en-US" sz="1100" baseline="0" dirty="0" smtClean="0">
                <a:solidFill>
                  <a:srgbClr val="595959"/>
                </a:solidFill>
              </a:rPr>
              <a:t> / changes / new features in the package</a:t>
            </a:r>
          </a:p>
          <a:p>
            <a:pPr marL="171450" lvl="0" indent="-171450" algn="l" rtl="0">
              <a:spcBef>
                <a:spcPts val="0"/>
              </a:spcBef>
              <a:spcAft>
                <a:spcPts val="0"/>
              </a:spcAft>
            </a:pPr>
            <a:endParaRPr lang="en-US" sz="1100" baseline="0" dirty="0" smtClean="0">
              <a:solidFill>
                <a:srgbClr val="595959"/>
              </a:solidFill>
            </a:endParaRPr>
          </a:p>
          <a:p>
            <a:pPr marL="0" lvl="0" indent="0" algn="l" rtl="0">
              <a:spcBef>
                <a:spcPts val="0"/>
              </a:spcBef>
              <a:spcAft>
                <a:spcPts val="0"/>
              </a:spcAft>
              <a:buNone/>
            </a:pPr>
            <a:r>
              <a:rPr lang="en-US" sz="1100" baseline="0" dirty="0" smtClean="0">
                <a:solidFill>
                  <a:srgbClr val="595959"/>
                </a:solidFill>
              </a:rPr>
              <a:t>Release Information</a:t>
            </a:r>
          </a:p>
          <a:p>
            <a:pPr marL="171450" lvl="0" indent="-171450" algn="l" rtl="0">
              <a:spcBef>
                <a:spcPts val="0"/>
              </a:spcBef>
              <a:spcAft>
                <a:spcPts val="0"/>
              </a:spcAft>
            </a:pPr>
            <a:r>
              <a:rPr lang="en-US" sz="1100" baseline="0" dirty="0" smtClean="0">
                <a:solidFill>
                  <a:srgbClr val="595959"/>
                </a:solidFill>
              </a:rPr>
              <a:t>Package Name – name of the package published</a:t>
            </a:r>
          </a:p>
          <a:p>
            <a:pPr marL="171450" lvl="0" indent="-171450" algn="l" rtl="0">
              <a:spcBef>
                <a:spcPts val="0"/>
              </a:spcBef>
              <a:spcAft>
                <a:spcPts val="0"/>
              </a:spcAft>
            </a:pPr>
            <a:r>
              <a:rPr lang="en-US" sz="1100" baseline="0" dirty="0" smtClean="0">
                <a:solidFill>
                  <a:srgbClr val="595959"/>
                </a:solidFill>
              </a:rPr>
              <a:t>Package Date Created – date when the package was published</a:t>
            </a:r>
          </a:p>
          <a:p>
            <a:pPr marL="171450" lvl="0" indent="-171450" algn="l" rtl="0">
              <a:spcBef>
                <a:spcPts val="0"/>
              </a:spcBef>
              <a:spcAft>
                <a:spcPts val="0"/>
              </a:spcAft>
            </a:pPr>
            <a:r>
              <a:rPr lang="en-US" sz="1100" baseline="0" dirty="0" smtClean="0">
                <a:solidFill>
                  <a:srgbClr val="595959"/>
                </a:solidFill>
              </a:rPr>
              <a:t>Release Name – number of the release</a:t>
            </a:r>
          </a:p>
          <a:p>
            <a:pPr marL="171450" lvl="0" indent="-171450" algn="l" rtl="0">
              <a:spcBef>
                <a:spcPts val="0"/>
              </a:spcBef>
              <a:spcAft>
                <a:spcPts val="0"/>
              </a:spcAft>
            </a:pPr>
            <a:r>
              <a:rPr lang="en-US" sz="1100" baseline="0" dirty="0" smtClean="0">
                <a:solidFill>
                  <a:srgbClr val="595959"/>
                </a:solidFill>
              </a:rPr>
              <a:t>Release Date Created – date when the release (compressed package &amp; documents) is created</a:t>
            </a:r>
          </a:p>
          <a:p>
            <a:pPr marL="171450" lvl="0" indent="-171450" algn="l" rtl="0">
              <a:spcBef>
                <a:spcPts val="0"/>
              </a:spcBef>
              <a:spcAft>
                <a:spcPts val="0"/>
              </a:spcAft>
            </a:pPr>
            <a:r>
              <a:rPr lang="en-US" sz="1100" baseline="0" dirty="0" smtClean="0">
                <a:solidFill>
                  <a:srgbClr val="595959"/>
                </a:solidFill>
              </a:rPr>
              <a:t>Release By – name / name of team that released the package</a:t>
            </a:r>
          </a:p>
          <a:p>
            <a:pPr marL="171450" lvl="0" indent="-171450" algn="l" rtl="0">
              <a:spcBef>
                <a:spcPts val="0"/>
              </a:spcBef>
              <a:spcAft>
                <a:spcPts val="0"/>
              </a:spcAft>
            </a:pPr>
            <a:r>
              <a:rPr lang="en-US" sz="1100" baseline="0" dirty="0" smtClean="0">
                <a:solidFill>
                  <a:srgbClr val="595959"/>
                </a:solidFill>
              </a:rPr>
              <a:t>Released For – name of the BU / team that owns the process</a:t>
            </a:r>
          </a:p>
          <a:p>
            <a:pPr marL="171450" lvl="0" indent="-171450" algn="l" rtl="0">
              <a:spcBef>
                <a:spcPts val="0"/>
              </a:spcBef>
              <a:spcAft>
                <a:spcPts val="0"/>
              </a:spcAft>
            </a:pPr>
            <a:r>
              <a:rPr lang="en-US" sz="1100" baseline="0" dirty="0" smtClean="0">
                <a:solidFill>
                  <a:srgbClr val="595959"/>
                </a:solidFill>
              </a:rPr>
              <a:t>Release File Location – location where the release is located</a:t>
            </a:r>
          </a:p>
          <a:p>
            <a:pPr marL="171450" lvl="0" indent="-171450" algn="l" rtl="0">
              <a:spcBef>
                <a:spcPts val="0"/>
              </a:spcBef>
              <a:spcAft>
                <a:spcPts val="0"/>
              </a:spcAft>
            </a:pPr>
            <a:endParaRPr lang="en-US" sz="1100" baseline="0" dirty="0" smtClean="0">
              <a:solidFill>
                <a:srgbClr val="595959"/>
              </a:solidFill>
            </a:endParaRPr>
          </a:p>
          <a:p>
            <a:pPr marL="0" lvl="0" indent="0" algn="l" rtl="0">
              <a:spcBef>
                <a:spcPts val="0"/>
              </a:spcBef>
              <a:spcAft>
                <a:spcPts val="0"/>
              </a:spcAft>
              <a:buNone/>
            </a:pPr>
            <a:r>
              <a:rPr lang="en-US" sz="1100" baseline="0" dirty="0" smtClean="0">
                <a:solidFill>
                  <a:srgbClr val="595959"/>
                </a:solidFill>
              </a:rPr>
              <a:t>Release Contents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aseline="0" dirty="0" smtClean="0">
                <a:solidFill>
                  <a:srgbClr val="595959"/>
                </a:solidFill>
              </a:rPr>
              <a:t>Name – name of the new or changed workflow/s</a:t>
            </a:r>
          </a:p>
          <a:p>
            <a:pPr marL="171450" lvl="0" indent="-171450" algn="l" rtl="0">
              <a:spcBef>
                <a:spcPts val="0"/>
              </a:spcBef>
              <a:spcAft>
                <a:spcPts val="0"/>
              </a:spcAft>
            </a:pPr>
            <a:r>
              <a:rPr lang="en-US" sz="1100" baseline="0" dirty="0" smtClean="0">
                <a:solidFill>
                  <a:srgbClr val="595959"/>
                </a:solidFill>
              </a:rPr>
              <a:t>Changes / new features in the workflow – steps to resolve conflicts</a:t>
            </a:r>
            <a:endParaRPr lang="en-US" sz="1100" dirty="0" smtClean="0">
              <a:solidFill>
                <a:srgbClr val="595959"/>
              </a:solidFill>
            </a:endParaRPr>
          </a:p>
        </p:txBody>
      </p:sp>
      <p:sp>
        <p:nvSpPr>
          <p:cNvPr id="860" name="Google Shape;8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969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afc3cfbb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afc3cfbb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599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20D1F33-DDF1-41E5-A2C2-9A0D5FD4A462}" type="slidenum">
              <a:rPr lang="en-US" smtClean="0">
                <a:solidFill>
                  <a:prstClr val="black"/>
                </a:solidFill>
                <a:latin typeface="Calibri" panose="020F0502020204030204"/>
              </a: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3450096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333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Things to be discussed:</a:t>
            </a:r>
          </a:p>
          <a:p>
            <a:pPr marL="228600" lvl="0" indent="-228600" algn="l" rtl="0">
              <a:spcBef>
                <a:spcPts val="0"/>
              </a:spcBef>
              <a:spcAft>
                <a:spcPts val="0"/>
              </a:spcAft>
              <a:buAutoNum type="arabicPeriod"/>
            </a:pPr>
            <a:r>
              <a:rPr lang="en-US" dirty="0" smtClean="0"/>
              <a:t>Governance</a:t>
            </a:r>
            <a:r>
              <a:rPr lang="en-US" baseline="0" dirty="0" smtClean="0"/>
              <a:t> Model</a:t>
            </a:r>
          </a:p>
          <a:p>
            <a:pPr marL="228600" lvl="0" indent="-228600" algn="l" rtl="0">
              <a:spcBef>
                <a:spcPts val="0"/>
              </a:spcBef>
              <a:spcAft>
                <a:spcPts val="0"/>
              </a:spcAft>
              <a:buAutoNum type="arabicPeriod"/>
            </a:pPr>
            <a:r>
              <a:rPr lang="en-US" baseline="0" dirty="0" smtClean="0"/>
              <a:t>Development Practices</a:t>
            </a:r>
          </a:p>
          <a:p>
            <a:pPr marL="228600" lvl="0" indent="-228600" algn="l" rtl="0">
              <a:spcBef>
                <a:spcPts val="0"/>
              </a:spcBef>
              <a:spcAft>
                <a:spcPts val="0"/>
              </a:spcAft>
              <a:buAutoNum type="arabicPeriod"/>
            </a:pPr>
            <a:r>
              <a:rPr lang="en-US" baseline="0" dirty="0" smtClean="0"/>
              <a:t>Agile Lifecycle</a:t>
            </a:r>
          </a:p>
          <a:p>
            <a:pPr marL="228600" lvl="0" indent="-228600" algn="l" rtl="0">
              <a:spcBef>
                <a:spcPts val="0"/>
              </a:spcBef>
              <a:spcAft>
                <a:spcPts val="0"/>
              </a:spcAft>
              <a:buAutoNum type="arabicPeriod"/>
            </a:pPr>
            <a:r>
              <a:rPr lang="en-US" baseline="0" dirty="0" smtClean="0"/>
              <a:t>Documentation Workshop</a:t>
            </a:r>
          </a:p>
          <a:p>
            <a:pPr marL="228600" lvl="0" indent="-228600" algn="l" rtl="0">
              <a:spcBef>
                <a:spcPts val="0"/>
              </a:spcBef>
              <a:spcAft>
                <a:spcPts val="0"/>
              </a:spcAft>
              <a:buAutoNum type="arabicPeriod"/>
            </a:pPr>
            <a:r>
              <a:rPr lang="en-US" baseline="0" dirty="0" smtClean="0"/>
              <a:t>Mini Quizzes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endParaRPr dirty="0"/>
          </a:p>
        </p:txBody>
      </p:sp>
      <p:sp>
        <p:nvSpPr>
          <p:cNvPr id="225" name="Google Shape;2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5780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2.xml"/><Relationship Id="rId7" Type="http://schemas.openxmlformats.org/officeDocument/2006/relationships/image" Target="../media/image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5.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5.bin"/><Relationship Id="rId4"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5.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5.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7.emf"/><Relationship Id="rId5" Type="http://schemas.openxmlformats.org/officeDocument/2006/relationships/oleObject" Target="../embeddings/oleObject8.bin"/><Relationship Id="rId4"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7.emf"/><Relationship Id="rId5" Type="http://schemas.openxmlformats.org/officeDocument/2006/relationships/oleObject" Target="../embeddings/oleObject9.bin"/><Relationship Id="rId4"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5.emf"/><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7.emf"/><Relationship Id="rId5" Type="http://schemas.openxmlformats.org/officeDocument/2006/relationships/oleObject" Target="../embeddings/oleObject10.bin"/><Relationship Id="rId4"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image" Target="../media/image7.emf"/><Relationship Id="rId5" Type="http://schemas.openxmlformats.org/officeDocument/2006/relationships/oleObject" Target="../embeddings/oleObject11.bin"/><Relationship Id="rId4"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5.emf"/><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media/image7.emf"/><Relationship Id="rId5" Type="http://schemas.openxmlformats.org/officeDocument/2006/relationships/oleObject" Target="../embeddings/oleObject12.bin"/><Relationship Id="rId4"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7.emf"/><Relationship Id="rId5" Type="http://schemas.openxmlformats.org/officeDocument/2006/relationships/oleObject" Target="../embeddings/oleObject13.bin"/><Relationship Id="rId4"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7.xml"/><Relationship Id="rId1" Type="http://schemas.openxmlformats.org/officeDocument/2006/relationships/vmlDrawing" Target="../drawings/vmlDrawing14.vml"/><Relationship Id="rId5" Type="http://schemas.openxmlformats.org/officeDocument/2006/relationships/image" Target="../media/image7.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8.xml"/><Relationship Id="rId1" Type="http://schemas.openxmlformats.org/officeDocument/2006/relationships/vmlDrawing" Target="../drawings/vmlDrawing15.vml"/><Relationship Id="rId5" Type="http://schemas.openxmlformats.org/officeDocument/2006/relationships/image" Target="../media/image7.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16.vml"/><Relationship Id="rId6" Type="http://schemas.openxmlformats.org/officeDocument/2006/relationships/image" Target="../media/image9.emf"/><Relationship Id="rId5" Type="http://schemas.openxmlformats.org/officeDocument/2006/relationships/oleObject" Target="../embeddings/oleObject16.bin"/><Relationship Id="rId4"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1.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1.png"/><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7.emf"/><Relationship Id="rId5" Type="http://schemas.openxmlformats.org/officeDocument/2006/relationships/oleObject" Target="../embeddings/oleObject18.bin"/><Relationship Id="rId4"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2350601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Autofit/>
          </a:bodyPr>
          <a:lstStyle>
            <a:lvl1pPr marL="342900" marR="0" lvl="0" indent="-171450"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Autofit/>
          </a:bodyPr>
          <a:lstStyle>
            <a:lvl1pPr marL="342900" marR="0" lvl="0" indent="-171450"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0247711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60" name="Google Shape;60;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6717925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65" name="Google Shape;65;p10"/>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L="342900" marR="0" lvl="0" indent="-323850" algn="l" rtl="0">
              <a:lnSpc>
                <a:spcPct val="90000"/>
              </a:lnSpc>
              <a:spcBef>
                <a:spcPts val="75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1pPr>
            <a:lvl2pPr marL="685800" marR="0" lvl="1" indent="-304800" algn="l" rtl="0">
              <a:lnSpc>
                <a:spcPct val="90000"/>
              </a:lnSpc>
              <a:spcBef>
                <a:spcPts val="375"/>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700" marR="0" lvl="2"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600" marR="0" lvl="3"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500" marR="0" lvl="4"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400" marR="0" lvl="5"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342900" marR="0" lvl="0" indent="-17145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8089855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72" name="Google Shape;72;p11"/>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342900" marR="0" lvl="0" indent="-17145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90614301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79" name="Google Shape;79;p12"/>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00534464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85" name="Google Shape;85;p13"/>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9896203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2914650"/>
            <a:ext cx="9144000" cy="222885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914240">
              <a:buClrTx/>
              <a:buFontTx/>
              <a:buNone/>
            </a:pPr>
            <a:endParaRPr lang="en-US" sz="1800" kern="1200">
              <a:solidFill>
                <a:prstClr val="white"/>
              </a:solidFill>
            </a:endParaRPr>
          </a:p>
        </p:txBody>
      </p:sp>
      <p:sp>
        <p:nvSpPr>
          <p:cNvPr id="2" name="Title 1"/>
          <p:cNvSpPr>
            <a:spLocks noGrp="1"/>
          </p:cNvSpPr>
          <p:nvPr>
            <p:ph type="ctrTitle"/>
          </p:nvPr>
        </p:nvSpPr>
        <p:spPr>
          <a:xfrm>
            <a:off x="685800" y="2915338"/>
            <a:ext cx="7772400" cy="458115"/>
          </a:xfrm>
        </p:spPr>
        <p:txBody>
          <a:bodyPr/>
          <a:lstStyle>
            <a:lvl1pPr algn="ctr">
              <a:defRPr lang="en-US" sz="3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371600" y="3299265"/>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101" indent="0" algn="ctr">
              <a:buNone/>
              <a:defRPr>
                <a:solidFill>
                  <a:schemeClr val="tx1">
                    <a:tint val="75000"/>
                  </a:schemeClr>
                </a:solidFill>
              </a:defRPr>
            </a:lvl2pPr>
            <a:lvl3pPr marL="914202" indent="0" algn="ctr">
              <a:buNone/>
              <a:defRPr>
                <a:solidFill>
                  <a:schemeClr val="tx1">
                    <a:tint val="75000"/>
                  </a:schemeClr>
                </a:solidFill>
              </a:defRPr>
            </a:lvl3pPr>
            <a:lvl4pPr marL="1371303" indent="0" algn="ctr">
              <a:buNone/>
              <a:defRPr>
                <a:solidFill>
                  <a:schemeClr val="tx1">
                    <a:tint val="75000"/>
                  </a:schemeClr>
                </a:solidFill>
              </a:defRPr>
            </a:lvl4pPr>
            <a:lvl5pPr marL="1828404" indent="0" algn="ctr">
              <a:buNone/>
              <a:defRPr>
                <a:solidFill>
                  <a:schemeClr val="tx1">
                    <a:tint val="75000"/>
                  </a:schemeClr>
                </a:solidFill>
              </a:defRPr>
            </a:lvl5pPr>
            <a:lvl6pPr marL="2285505" indent="0" algn="ctr">
              <a:buNone/>
              <a:defRPr>
                <a:solidFill>
                  <a:schemeClr val="tx1">
                    <a:tint val="75000"/>
                  </a:schemeClr>
                </a:solidFill>
              </a:defRPr>
            </a:lvl6pPr>
            <a:lvl7pPr marL="2742606" indent="0" algn="ctr">
              <a:buNone/>
              <a:defRPr>
                <a:solidFill>
                  <a:schemeClr val="tx1">
                    <a:tint val="75000"/>
                  </a:schemeClr>
                </a:solidFill>
              </a:defRPr>
            </a:lvl7pPr>
            <a:lvl8pPr marL="3199706" indent="0" algn="ctr">
              <a:buNone/>
              <a:defRPr>
                <a:solidFill>
                  <a:schemeClr val="tx1">
                    <a:tint val="75000"/>
                  </a:schemeClr>
                </a:solidFill>
              </a:defRPr>
            </a:lvl8pPr>
            <a:lvl9pPr marL="365680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96169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97065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9866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975"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25">
                <a:solidFill>
                  <a:schemeClr val="tx1">
                    <a:tint val="75000"/>
                  </a:schemeClr>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80"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538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2660850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88474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25"/>
            </a:lvl2pPr>
            <a:lvl3pPr>
              <a:defRPr sz="1800"/>
            </a:lvl3pPr>
            <a:lvl4pPr>
              <a:defRPr sz="1575"/>
            </a:lvl4pPr>
            <a:lvl5pPr>
              <a:defRPr sz="1575"/>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25"/>
            </a:lvl2pPr>
            <a:lvl3pPr>
              <a:defRPr sz="1800"/>
            </a:lvl3pPr>
            <a:lvl4pPr>
              <a:defRPr sz="1575"/>
            </a:lvl4pPr>
            <a:lvl5pPr>
              <a:defRPr sz="1575"/>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3261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66128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03596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25"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25"/>
            </a:lvl1pPr>
            <a:lvl2pPr>
              <a:defRPr sz="2775"/>
            </a:lvl2pPr>
            <a:lvl3pPr>
              <a:defRPr sz="240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25"/>
            </a:lvl1pPr>
            <a:lvl2pPr marL="457120" indent="0">
              <a:buNone/>
              <a:defRPr sz="1200"/>
            </a:lvl2pPr>
            <a:lvl3pPr marL="914240" indent="0">
              <a:buNone/>
              <a:defRPr sz="975"/>
            </a:lvl3pPr>
            <a:lvl4pPr marL="1371360" indent="0">
              <a:buNone/>
              <a:defRPr sz="900"/>
            </a:lvl4pPr>
            <a:lvl5pPr marL="1828480" indent="0">
              <a:buNone/>
              <a:defRPr sz="900"/>
            </a:lvl5pPr>
            <a:lvl6pPr marL="2285600" indent="0">
              <a:buNone/>
              <a:defRPr sz="900"/>
            </a:lvl6pPr>
            <a:lvl7pPr marL="2742720" indent="0">
              <a:buNone/>
              <a:defRPr sz="900"/>
            </a:lvl7pPr>
            <a:lvl8pPr marL="3199840" indent="0">
              <a:buNone/>
              <a:defRPr sz="900"/>
            </a:lvl8pPr>
            <a:lvl9pPr marL="365696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20705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25"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25"/>
            </a:lvl1pPr>
            <a:lvl2pPr marL="457120" indent="0">
              <a:buNone/>
              <a:defRPr sz="2775"/>
            </a:lvl2pPr>
            <a:lvl3pPr marL="914240" indent="0">
              <a:buNone/>
              <a:defRPr sz="2400"/>
            </a:lvl3pPr>
            <a:lvl4pPr marL="1371360" indent="0">
              <a:buNone/>
              <a:defRPr sz="2025"/>
            </a:lvl4pPr>
            <a:lvl5pPr marL="1828480" indent="0">
              <a:buNone/>
              <a:defRPr sz="2025"/>
            </a:lvl5pPr>
            <a:lvl6pPr marL="2285600" indent="0">
              <a:buNone/>
              <a:defRPr sz="2025"/>
            </a:lvl6pPr>
            <a:lvl7pPr marL="2742720" indent="0">
              <a:buNone/>
              <a:defRPr sz="2025"/>
            </a:lvl7pPr>
            <a:lvl8pPr marL="3199840" indent="0">
              <a:buNone/>
              <a:defRPr sz="2025"/>
            </a:lvl8pPr>
            <a:lvl9pPr marL="3656960" indent="0">
              <a:buNone/>
              <a:defRPr sz="2025"/>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25"/>
            </a:lvl1pPr>
            <a:lvl2pPr marL="457120" indent="0">
              <a:buNone/>
              <a:defRPr sz="1200"/>
            </a:lvl2pPr>
            <a:lvl3pPr marL="914240" indent="0">
              <a:buNone/>
              <a:defRPr sz="975"/>
            </a:lvl3pPr>
            <a:lvl4pPr marL="1371360" indent="0">
              <a:buNone/>
              <a:defRPr sz="900"/>
            </a:lvl4pPr>
            <a:lvl5pPr marL="1828480" indent="0">
              <a:buNone/>
              <a:defRPr sz="900"/>
            </a:lvl5pPr>
            <a:lvl6pPr marL="2285600" indent="0">
              <a:buNone/>
              <a:defRPr sz="900"/>
            </a:lvl6pPr>
            <a:lvl7pPr marL="2742720" indent="0">
              <a:buNone/>
              <a:defRPr sz="900"/>
            </a:lvl7pPr>
            <a:lvl8pPr marL="3199840" indent="0">
              <a:buNone/>
              <a:defRPr sz="900"/>
            </a:lvl8pPr>
            <a:lvl9pPr marL="365696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612071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803066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85068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grpSp>
        <p:nvGrpSpPr>
          <p:cNvPr id="3" name="Group 2">
            <a:extLst>
              <a:ext uri="{FF2B5EF4-FFF2-40B4-BE49-F238E27FC236}">
                <a16:creationId xmlns:a16="http://schemas.microsoft.com/office/drawing/2014/main" xmlns="" id="{79C65CE8-4186-4EF3-A508-A12E5E686468}"/>
              </a:ext>
            </a:extLst>
          </p:cNvPr>
          <p:cNvGrpSpPr/>
          <p:nvPr userDrawn="1"/>
        </p:nvGrpSpPr>
        <p:grpSpPr>
          <a:xfrm>
            <a:off x="9415915" y="1"/>
            <a:ext cx="1235642" cy="1362074"/>
            <a:chOff x="12554553" y="1"/>
            <a:chExt cx="1647523" cy="1816099"/>
          </a:xfrm>
        </p:grpSpPr>
        <p:sp>
          <p:nvSpPr>
            <p:cNvPr id="4" name="Rectangle: Folded Corner 3">
              <a:extLst>
                <a:ext uri="{FF2B5EF4-FFF2-40B4-BE49-F238E27FC236}">
                  <a16:creationId xmlns:a16="http://schemas.microsoft.com/office/drawing/2014/main" xmlns="" id="{0A32BB05-B08C-4D73-BFF9-25A2D9328D4D}"/>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pPr>
                <a:buClrTx/>
                <a:buFontTx/>
                <a:buNone/>
              </a:pPr>
              <a:r>
                <a:rPr lang="en-US" sz="1050" kern="1200">
                  <a:solidFill>
                    <a:srgbClr val="F7931F">
                      <a:lumMod val="50000"/>
                    </a:srgbClr>
                  </a:solidFill>
                </a:rPr>
                <a:t>To insert your own icons*:</a:t>
              </a:r>
            </a:p>
            <a:p>
              <a:pPr>
                <a:buClrTx/>
                <a:buFontTx/>
                <a:buNone/>
              </a:pPr>
              <a:endParaRPr lang="en-US" sz="1050" kern="1200">
                <a:solidFill>
                  <a:srgbClr val="F7931F">
                    <a:lumMod val="50000"/>
                  </a:srgbClr>
                </a:solidFill>
              </a:endParaRPr>
            </a:p>
            <a:p>
              <a:pPr>
                <a:buClrTx/>
                <a:buFontTx/>
                <a:buNone/>
              </a:pPr>
              <a:r>
                <a:rPr lang="en-US" sz="1050" b="1" kern="1200">
                  <a:solidFill>
                    <a:srgbClr val="F7931F">
                      <a:lumMod val="50000"/>
                    </a:srgbClr>
                  </a:solidFill>
                </a:rPr>
                <a:t>Insert</a:t>
              </a:r>
              <a:r>
                <a:rPr lang="en-US" sz="1050" kern="1200">
                  <a:solidFill>
                    <a:srgbClr val="F7931F">
                      <a:lumMod val="50000"/>
                    </a:srgbClr>
                  </a:solidFill>
                </a:rPr>
                <a:t> &gt;&gt; </a:t>
              </a:r>
              <a:r>
                <a:rPr lang="en-US" sz="1050" b="1" kern="1200">
                  <a:solidFill>
                    <a:srgbClr val="F7931F">
                      <a:lumMod val="50000"/>
                    </a:srgbClr>
                  </a:solidFill>
                </a:rPr>
                <a:t>Icons</a:t>
              </a:r>
            </a:p>
            <a:p>
              <a:pPr>
                <a:buClrTx/>
                <a:buFontTx/>
                <a:buNone/>
              </a:pPr>
              <a:endParaRPr lang="en-US" sz="1050" kern="1200">
                <a:solidFill>
                  <a:srgbClr val="F7931F">
                    <a:lumMod val="50000"/>
                  </a:srgbClr>
                </a:solidFill>
              </a:endParaRPr>
            </a:p>
            <a:p>
              <a:pPr>
                <a:buClrTx/>
                <a:buFontTx/>
                <a:buNone/>
              </a:pPr>
              <a:r>
                <a:rPr lang="en-US" sz="900" i="1" kern="1200">
                  <a:solidFill>
                    <a:srgbClr val="F7931F">
                      <a:lumMod val="50000"/>
                    </a:srgbClr>
                  </a:solidFill>
                </a:rPr>
                <a:t>(*Only available to Office 365 subscribers)</a:t>
              </a:r>
            </a:p>
          </p:txBody>
        </p:sp>
        <p:pic>
          <p:nvPicPr>
            <p:cNvPr id="5" name="Picture 4">
              <a:extLst>
                <a:ext uri="{FF2B5EF4-FFF2-40B4-BE49-F238E27FC236}">
                  <a16:creationId xmlns:a16="http://schemas.microsoft.com/office/drawing/2014/main" xmlns="" id="{BC568985-A849-45B0-B77A-2F6998D822DB}"/>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33920498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PH"/>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PH"/>
          </a:p>
        </p:txBody>
      </p:sp>
      <p:sp>
        <p:nvSpPr>
          <p:cNvPr id="4" name="Date Placeholder 3"/>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5" name="Footer Placeholder 4"/>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525647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38" name="Google Shape;38;p6"/>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Autofit/>
          </a:bodyPr>
          <a:lstStyle>
            <a:lvl1pPr marL="342900" marR="0" lvl="0" indent="-171450" algn="l" rtl="0">
              <a:lnSpc>
                <a:spcPct val="90000"/>
              </a:lnSpc>
              <a:spcBef>
                <a:spcPts val="750"/>
              </a:spcBef>
              <a:spcAft>
                <a:spcPts val="0"/>
              </a:spcAft>
              <a:buClr>
                <a:srgbClr val="888888"/>
              </a:buClr>
              <a:buSzPts val="2400"/>
              <a:buFont typeface="Arial"/>
              <a:buNone/>
              <a:defRPr sz="1800" b="0" i="0" u="none" strike="noStrike" cap="none">
                <a:solidFill>
                  <a:srgbClr val="888888"/>
                </a:solidFill>
                <a:latin typeface="Calibri"/>
                <a:ea typeface="Calibri"/>
                <a:cs typeface="Calibri"/>
                <a:sym typeface="Calibri"/>
              </a:defRPr>
            </a:lvl1pPr>
            <a:lvl2pPr marL="685800" marR="0" lvl="1" indent="-171450" algn="l" rtl="0">
              <a:lnSpc>
                <a:spcPct val="90000"/>
              </a:lnSpc>
              <a:spcBef>
                <a:spcPts val="375"/>
              </a:spcBef>
              <a:spcAft>
                <a:spcPts val="0"/>
              </a:spcAft>
              <a:buClr>
                <a:srgbClr val="888888"/>
              </a:buClr>
              <a:buSzPts val="2000"/>
              <a:buFont typeface="Arial"/>
              <a:buNone/>
              <a:defRPr sz="1500" b="0" i="0" u="none" strike="noStrike" cap="none">
                <a:solidFill>
                  <a:srgbClr val="888888"/>
                </a:solidFill>
                <a:latin typeface="Calibri"/>
                <a:ea typeface="Calibri"/>
                <a:cs typeface="Calibri"/>
                <a:sym typeface="Calibri"/>
              </a:defRPr>
            </a:lvl2pPr>
            <a:lvl3pPr marL="1028700" marR="0" lvl="2" indent="-171450" algn="l" rtl="0">
              <a:lnSpc>
                <a:spcPct val="90000"/>
              </a:lnSpc>
              <a:spcBef>
                <a:spcPts val="375"/>
              </a:spcBef>
              <a:spcAft>
                <a:spcPts val="0"/>
              </a:spcAft>
              <a:buClr>
                <a:srgbClr val="888888"/>
              </a:buClr>
              <a:buSzPts val="1800"/>
              <a:buFont typeface="Arial"/>
              <a:buNone/>
              <a:defRPr sz="1350" b="0" i="0" u="none" strike="noStrike" cap="none">
                <a:solidFill>
                  <a:srgbClr val="888888"/>
                </a:solidFill>
                <a:latin typeface="Calibri"/>
                <a:ea typeface="Calibri"/>
                <a:cs typeface="Calibri"/>
                <a:sym typeface="Calibri"/>
              </a:defRPr>
            </a:lvl3pPr>
            <a:lvl4pPr marL="1371600" marR="0" lvl="3"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4pPr>
            <a:lvl5pPr marL="1714500" marR="0" lvl="4"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5pPr>
            <a:lvl6pPr marL="2057400" marR="0" lvl="5"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6pPr>
            <a:lvl7pPr marL="2400300" marR="0" lvl="6"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7pPr>
            <a:lvl8pPr marL="2743200" marR="0" lvl="7"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8pPr>
            <a:lvl9pPr marL="3086100" marR="0" lvl="8"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39" name="Google Shape;39;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406084499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5" name="Footer Placeholder 4"/>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1711264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PH"/>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5" name="Footer Placeholder 4"/>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2094764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Date Placeholder 4"/>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6" name="Footer Placeholder 5"/>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1643366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PH"/>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7" name="Date Placeholder 6"/>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8" name="Footer Placeholder 7"/>
          <p:cNvSpPr>
            <a:spLocks noGrp="1"/>
          </p:cNvSpPr>
          <p:nvPr>
            <p:ph type="ftr" sz="quarter" idx="11"/>
          </p:nvPr>
        </p:nvSpPr>
        <p:spPr/>
        <p:txBody>
          <a:bodyPr/>
          <a:lstStyle/>
          <a:p>
            <a:endParaRPr lang="en-PH">
              <a:solidFill>
                <a:prstClr val="black">
                  <a:tint val="75000"/>
                </a:prstClr>
              </a:solidFill>
            </a:endParaRPr>
          </a:p>
        </p:txBody>
      </p:sp>
      <p:sp>
        <p:nvSpPr>
          <p:cNvPr id="9" name="Slide Number Placeholder 8"/>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55030027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Date Placeholder 2"/>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4" name="Footer Placeholder 3"/>
          <p:cNvSpPr>
            <a:spLocks noGrp="1"/>
          </p:cNvSpPr>
          <p:nvPr>
            <p:ph type="ftr" sz="quarter" idx="11"/>
          </p:nvPr>
        </p:nvSpPr>
        <p:spPr/>
        <p:txBody>
          <a:bodyPr/>
          <a:lstStyle/>
          <a:p>
            <a:endParaRPr lang="en-PH">
              <a:solidFill>
                <a:prstClr val="black">
                  <a:tint val="75000"/>
                </a:prstClr>
              </a:solidFill>
            </a:endParaRPr>
          </a:p>
        </p:txBody>
      </p:sp>
      <p:sp>
        <p:nvSpPr>
          <p:cNvPr id="5" name="Slide Number Placeholder 4"/>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163306794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3" name="Footer Placeholder 2"/>
          <p:cNvSpPr>
            <a:spLocks noGrp="1"/>
          </p:cNvSpPr>
          <p:nvPr>
            <p:ph type="ftr" sz="quarter" idx="11"/>
          </p:nvPr>
        </p:nvSpPr>
        <p:spPr/>
        <p:txBody>
          <a:bodyPr/>
          <a:lstStyle/>
          <a:p>
            <a:endParaRPr lang="en-PH">
              <a:solidFill>
                <a:prstClr val="black">
                  <a:tint val="75000"/>
                </a:prstClr>
              </a:solidFill>
            </a:endParaRPr>
          </a:p>
        </p:txBody>
      </p:sp>
      <p:sp>
        <p:nvSpPr>
          <p:cNvPr id="4" name="Slide Number Placeholder 3"/>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85217103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PH"/>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6" name="Footer Placeholder 5"/>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408907206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PH"/>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PH"/>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6" name="Footer Placeholder 5"/>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24380622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5" name="Footer Placeholder 4"/>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97448558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PH"/>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5" name="Footer Placeholder 4"/>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492869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44" name="Google Shape;44;p7"/>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40286000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9990035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342892" marR="0" lvl="0" indent="-304793"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783" marR="0" lvl="1" indent="-285743"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675" marR="0" lvl="2"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566" marR="0" lvl="3"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457" marR="0" lvl="4"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348" marR="0" lvl="5"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240" marR="0" lvl="6"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132" marR="0" lvl="7"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023" marR="0" lvl="8"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28372378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3888" y="1282305"/>
            <a:ext cx="7886700" cy="2139553"/>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38" name="Google Shape;38;p6"/>
          <p:cNvSpPr txBox="1">
            <a:spLocks noGrp="1"/>
          </p:cNvSpPr>
          <p:nvPr>
            <p:ph type="body" idx="1"/>
          </p:nvPr>
        </p:nvSpPr>
        <p:spPr>
          <a:xfrm>
            <a:off x="623888" y="3442099"/>
            <a:ext cx="7886700" cy="1125140"/>
          </a:xfrm>
          <a:prstGeom prst="rect">
            <a:avLst/>
          </a:prstGeom>
          <a:noFill/>
          <a:ln>
            <a:noFill/>
          </a:ln>
        </p:spPr>
        <p:txBody>
          <a:bodyPr spcFirstLastPara="1" wrap="square" lIns="91425" tIns="45700" rIns="91425" bIns="45700" anchor="t" anchorCtr="0">
            <a:noAutofit/>
          </a:bodyPr>
          <a:lstStyle>
            <a:lvl1pPr marL="342892" marR="0" lvl="0" indent="-171446" algn="l" rtl="0">
              <a:lnSpc>
                <a:spcPct val="90000"/>
              </a:lnSpc>
              <a:spcBef>
                <a:spcPts val="750"/>
              </a:spcBef>
              <a:spcAft>
                <a:spcPts val="0"/>
              </a:spcAft>
              <a:buClr>
                <a:srgbClr val="888888"/>
              </a:buClr>
              <a:buSzPts val="2400"/>
              <a:buFont typeface="Arial"/>
              <a:buNone/>
              <a:defRPr sz="1800" b="0" i="0" u="none" strike="noStrike" cap="none">
                <a:solidFill>
                  <a:srgbClr val="888888"/>
                </a:solidFill>
                <a:latin typeface="Calibri"/>
                <a:ea typeface="Calibri"/>
                <a:cs typeface="Calibri"/>
                <a:sym typeface="Calibri"/>
              </a:defRPr>
            </a:lvl1pPr>
            <a:lvl2pPr marL="685783" marR="0" lvl="1" indent="-171446" algn="l" rtl="0">
              <a:lnSpc>
                <a:spcPct val="90000"/>
              </a:lnSpc>
              <a:spcBef>
                <a:spcPts val="375"/>
              </a:spcBef>
              <a:spcAft>
                <a:spcPts val="0"/>
              </a:spcAft>
              <a:buClr>
                <a:srgbClr val="888888"/>
              </a:buClr>
              <a:buSzPts val="2000"/>
              <a:buFont typeface="Arial"/>
              <a:buNone/>
              <a:defRPr sz="1500" b="0" i="0" u="none" strike="noStrike" cap="none">
                <a:solidFill>
                  <a:srgbClr val="888888"/>
                </a:solidFill>
                <a:latin typeface="Calibri"/>
                <a:ea typeface="Calibri"/>
                <a:cs typeface="Calibri"/>
                <a:sym typeface="Calibri"/>
              </a:defRPr>
            </a:lvl2pPr>
            <a:lvl3pPr marL="1028675" marR="0" lvl="2" indent="-171446" algn="l" rtl="0">
              <a:lnSpc>
                <a:spcPct val="90000"/>
              </a:lnSpc>
              <a:spcBef>
                <a:spcPts val="375"/>
              </a:spcBef>
              <a:spcAft>
                <a:spcPts val="0"/>
              </a:spcAft>
              <a:buClr>
                <a:srgbClr val="888888"/>
              </a:buClr>
              <a:buSzPts val="1800"/>
              <a:buFont typeface="Arial"/>
              <a:buNone/>
              <a:defRPr sz="1350" b="0" i="0" u="none" strike="noStrike" cap="none">
                <a:solidFill>
                  <a:srgbClr val="888888"/>
                </a:solidFill>
                <a:latin typeface="Calibri"/>
                <a:ea typeface="Calibri"/>
                <a:cs typeface="Calibri"/>
                <a:sym typeface="Calibri"/>
              </a:defRPr>
            </a:lvl3pPr>
            <a:lvl4pPr marL="1371566" marR="0" lvl="3" indent="-171446"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4pPr>
            <a:lvl5pPr marL="1714457" marR="0" lvl="4" indent="-171446"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5pPr>
            <a:lvl6pPr marL="2057348" marR="0" lvl="5" indent="-171446"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6pPr>
            <a:lvl7pPr marL="2400240" marR="0" lvl="6" indent="-171446"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7pPr>
            <a:lvl8pPr marL="2743132" marR="0" lvl="7" indent="-171446"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8pPr>
            <a:lvl9pPr marL="3086023" marR="0" lvl="8" indent="-171446"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39" name="Google Shape;39;p6"/>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2246056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44" name="Google Shape;44;p7"/>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Autofit/>
          </a:bodyPr>
          <a:lstStyle>
            <a:lvl1pPr marL="342892" marR="0" lvl="0" indent="-304793"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783" marR="0" lvl="1" indent="-285743"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675" marR="0" lvl="2"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566" marR="0" lvl="3"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457" marR="0" lvl="4"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348" marR="0" lvl="5"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240" marR="0" lvl="6"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132" marR="0" lvl="7"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023" marR="0" lvl="8"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Autofit/>
          </a:bodyPr>
          <a:lstStyle>
            <a:lvl1pPr marL="342892" marR="0" lvl="0" indent="-304793"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783" marR="0" lvl="1" indent="-285743"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675" marR="0" lvl="2"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566" marR="0" lvl="3"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457" marR="0" lvl="4"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348" marR="0" lvl="5"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240" marR="0" lvl="6"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132" marR="0" lvl="7"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023" marR="0" lvl="8"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43704242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Autofit/>
          </a:bodyPr>
          <a:lstStyle>
            <a:lvl1pPr marL="342892" marR="0" lvl="0" indent="-171446"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783" marR="0" lvl="1" indent="-171446"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675" marR="0" lvl="2" indent="-171446"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566" marR="0" lvl="3"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457" marR="0" lvl="4"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348" marR="0" lvl="5"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240" marR="0" lvl="6"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132" marR="0" lvl="7"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023" marR="0" lvl="8"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Autofit/>
          </a:bodyPr>
          <a:lstStyle>
            <a:lvl1pPr marL="342892" marR="0" lvl="0" indent="-304793"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783" marR="0" lvl="1" indent="-285743"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675" marR="0" lvl="2"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566" marR="0" lvl="3"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457" marR="0" lvl="4"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348" marR="0" lvl="5"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240" marR="0" lvl="6"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132" marR="0" lvl="7"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023" marR="0" lvl="8"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body" idx="3"/>
          </p:nvPr>
        </p:nvSpPr>
        <p:spPr>
          <a:xfrm>
            <a:off x="4629151" y="1260872"/>
            <a:ext cx="3887391" cy="617934"/>
          </a:xfrm>
          <a:prstGeom prst="rect">
            <a:avLst/>
          </a:prstGeom>
          <a:noFill/>
          <a:ln>
            <a:noFill/>
          </a:ln>
        </p:spPr>
        <p:txBody>
          <a:bodyPr spcFirstLastPara="1" wrap="square" lIns="91425" tIns="45700" rIns="91425" bIns="45700" anchor="b" anchorCtr="0">
            <a:noAutofit/>
          </a:bodyPr>
          <a:lstStyle>
            <a:lvl1pPr marL="342892" marR="0" lvl="0" indent="-171446"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783" marR="0" lvl="1" indent="-171446"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675" marR="0" lvl="2" indent="-171446"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566" marR="0" lvl="3"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457" marR="0" lvl="4"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348" marR="0" lvl="5"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240" marR="0" lvl="6"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132" marR="0" lvl="7"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023" marR="0" lvl="8" indent="-171446"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4"/>
          </p:nvPr>
        </p:nvSpPr>
        <p:spPr>
          <a:xfrm>
            <a:off x="4629151" y="1878806"/>
            <a:ext cx="3887391" cy="2763441"/>
          </a:xfrm>
          <a:prstGeom prst="rect">
            <a:avLst/>
          </a:prstGeom>
          <a:noFill/>
          <a:ln>
            <a:noFill/>
          </a:ln>
        </p:spPr>
        <p:txBody>
          <a:bodyPr spcFirstLastPara="1" wrap="square" lIns="91425" tIns="45700" rIns="91425" bIns="45700" anchor="t" anchorCtr="0">
            <a:noAutofit/>
          </a:bodyPr>
          <a:lstStyle>
            <a:lvl1pPr marL="342892" marR="0" lvl="0" indent="-304793"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783" marR="0" lvl="1" indent="-285743"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675" marR="0" lvl="2"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566" marR="0" lvl="3"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457" marR="0" lvl="4"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348" marR="0" lvl="5"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240" marR="0" lvl="6"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132" marR="0" lvl="7"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023" marR="0" lvl="8"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19924267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65" name="Google Shape;65;p10"/>
          <p:cNvSpPr txBox="1">
            <a:spLocks noGrp="1"/>
          </p:cNvSpPr>
          <p:nvPr>
            <p:ph type="body" idx="1"/>
          </p:nvPr>
        </p:nvSpPr>
        <p:spPr>
          <a:xfrm>
            <a:off x="3887391" y="740570"/>
            <a:ext cx="4629150" cy="3655219"/>
          </a:xfrm>
          <a:prstGeom prst="rect">
            <a:avLst/>
          </a:prstGeom>
          <a:noFill/>
          <a:ln>
            <a:noFill/>
          </a:ln>
        </p:spPr>
        <p:txBody>
          <a:bodyPr spcFirstLastPara="1" wrap="square" lIns="91425" tIns="45700" rIns="91425" bIns="45700" anchor="t" anchorCtr="0">
            <a:noAutofit/>
          </a:bodyPr>
          <a:lstStyle>
            <a:lvl1pPr marL="342892" marR="0" lvl="0" indent="-323842" algn="l" rtl="0">
              <a:lnSpc>
                <a:spcPct val="90000"/>
              </a:lnSpc>
              <a:spcBef>
                <a:spcPts val="75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1pPr>
            <a:lvl2pPr marL="685783" marR="0" lvl="1" indent="-304793" algn="l" rtl="0">
              <a:lnSpc>
                <a:spcPct val="90000"/>
              </a:lnSpc>
              <a:spcBef>
                <a:spcPts val="375"/>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675" marR="0" lvl="2" indent="-285743"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566" marR="0" lvl="3"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457" marR="0" lvl="4"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348" marR="0" lvl="5"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240" marR="0" lvl="6"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132" marR="0" lvl="7"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023" marR="0" lvl="8"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body" idx="2"/>
          </p:nvPr>
        </p:nvSpPr>
        <p:spPr>
          <a:xfrm>
            <a:off x="629841" y="1543051"/>
            <a:ext cx="2949178" cy="2858691"/>
          </a:xfrm>
          <a:prstGeom prst="rect">
            <a:avLst/>
          </a:prstGeom>
          <a:noFill/>
          <a:ln>
            <a:noFill/>
          </a:ln>
        </p:spPr>
        <p:txBody>
          <a:bodyPr spcFirstLastPara="1" wrap="square" lIns="91425" tIns="45700" rIns="91425" bIns="45700" anchor="t" anchorCtr="0">
            <a:noAutofit/>
          </a:bodyPr>
          <a:lstStyle>
            <a:lvl1pPr marL="342892" marR="0" lvl="0" indent="-171446"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783" marR="0" lvl="1" indent="-171446"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675" marR="0" lvl="2" indent="-171446"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566" marR="0" lvl="3"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457" marR="0" lvl="4"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348" marR="0" lvl="5"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240" marR="0" lvl="6"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132" marR="0" lvl="7"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023" marR="0" lvl="8"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75250984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72" name="Google Shape;72;p11"/>
          <p:cNvSpPr>
            <a:spLocks noGrp="1"/>
          </p:cNvSpPr>
          <p:nvPr>
            <p:ph type="pic" idx="2"/>
          </p:nvPr>
        </p:nvSpPr>
        <p:spPr>
          <a:xfrm>
            <a:off x="3887391" y="740570"/>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body" idx="1"/>
          </p:nvPr>
        </p:nvSpPr>
        <p:spPr>
          <a:xfrm>
            <a:off x="629841" y="1543051"/>
            <a:ext cx="2949178" cy="2858691"/>
          </a:xfrm>
          <a:prstGeom prst="rect">
            <a:avLst/>
          </a:prstGeom>
          <a:noFill/>
          <a:ln>
            <a:noFill/>
          </a:ln>
        </p:spPr>
        <p:txBody>
          <a:bodyPr spcFirstLastPara="1" wrap="square" lIns="91425" tIns="45700" rIns="91425" bIns="45700" anchor="t" anchorCtr="0">
            <a:noAutofit/>
          </a:bodyPr>
          <a:lstStyle>
            <a:lvl1pPr marL="342892" marR="0" lvl="0" indent="-171446"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783" marR="0" lvl="1" indent="-171446"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675" marR="0" lvl="2" indent="-171446"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566" marR="0" lvl="3"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457" marR="0" lvl="4"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348" marR="0" lvl="5"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240" marR="0" lvl="6"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132" marR="0" lvl="7"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023" marR="0" lvl="8" indent="-171446"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84444060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79" name="Google Shape;79;p12"/>
          <p:cNvSpPr txBox="1">
            <a:spLocks noGrp="1"/>
          </p:cNvSpPr>
          <p:nvPr>
            <p:ph type="body" idx="1"/>
          </p:nvPr>
        </p:nvSpPr>
        <p:spPr>
          <a:xfrm rot="5400000">
            <a:off x="2940249" y="-942380"/>
            <a:ext cx="3263504" cy="7886700"/>
          </a:xfrm>
          <a:prstGeom prst="rect">
            <a:avLst/>
          </a:prstGeom>
          <a:noFill/>
          <a:ln>
            <a:noFill/>
          </a:ln>
        </p:spPr>
        <p:txBody>
          <a:bodyPr spcFirstLastPara="1" wrap="square" lIns="91425" tIns="45700" rIns="91425" bIns="45700" anchor="t" anchorCtr="0">
            <a:noAutofit/>
          </a:bodyPr>
          <a:lstStyle>
            <a:lvl1pPr marL="342892" marR="0" lvl="0" indent="-304793"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783" marR="0" lvl="1" indent="-285743"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675" marR="0" lvl="2"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566" marR="0" lvl="3"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457" marR="0" lvl="4"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348" marR="0" lvl="5"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240" marR="0" lvl="6"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132" marR="0" lvl="7"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023" marR="0" lvl="8"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7329388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rot="5400000">
            <a:off x="5350074" y="1467446"/>
            <a:ext cx="4358879" cy="19716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85" name="Google Shape;85;p13"/>
          <p:cNvSpPr txBox="1">
            <a:spLocks noGrp="1"/>
          </p:cNvSpPr>
          <p:nvPr>
            <p:ph type="body" idx="1"/>
          </p:nvPr>
        </p:nvSpPr>
        <p:spPr>
          <a:xfrm rot="5400000">
            <a:off x="1349574" y="-447080"/>
            <a:ext cx="4358879" cy="5800725"/>
          </a:xfrm>
          <a:prstGeom prst="rect">
            <a:avLst/>
          </a:prstGeom>
          <a:noFill/>
          <a:ln>
            <a:noFill/>
          </a:ln>
        </p:spPr>
        <p:txBody>
          <a:bodyPr spcFirstLastPara="1" wrap="square" lIns="91425" tIns="45700" rIns="91425" bIns="45700" anchor="t" anchorCtr="0">
            <a:noAutofit/>
          </a:bodyPr>
          <a:lstStyle>
            <a:lvl1pPr marL="342892" marR="0" lvl="0" indent="-304793"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783" marR="0" lvl="1" indent="-285743"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675" marR="0" lvl="2" indent="-266693"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566" marR="0" lvl="3"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457" marR="0" lvl="4"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348" marR="0" lvl="5"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240" marR="0" lvl="6"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132" marR="0" lvl="7"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023" marR="0" lvl="8" indent="-25716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96349486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80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493311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Autofit/>
          </a:bodyPr>
          <a:lstStyle>
            <a:lvl1pPr marL="342900" marR="0" lvl="0" indent="-171450"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Autofit/>
          </a:bodyPr>
          <a:lstStyle>
            <a:lvl1pPr marL="342900" marR="0" lvl="0" indent="-171450"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8049077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PH"/>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smtClean="0"/>
              <a:t>Click to edit Master subtitle style</a:t>
            </a:r>
            <a:endParaRPr lang="en-PH"/>
          </a:p>
        </p:txBody>
      </p:sp>
      <p:sp>
        <p:nvSpPr>
          <p:cNvPr id="4" name="Date Placeholder 3"/>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5" name="Footer Placeholder 4"/>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35574964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5" name="Footer Placeholder 4"/>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7281786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smtClean="0"/>
              <a:t>Click to edit Master title style</a:t>
            </a:r>
            <a:endParaRPr lang="en-PH"/>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5" name="Footer Placeholder 4"/>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41343086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Date Placeholder 4"/>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6" name="Footer Placeholder 5"/>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66084418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PH"/>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7" name="Date Placeholder 6"/>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8" name="Footer Placeholder 7"/>
          <p:cNvSpPr>
            <a:spLocks noGrp="1"/>
          </p:cNvSpPr>
          <p:nvPr>
            <p:ph type="ftr" sz="quarter" idx="11"/>
          </p:nvPr>
        </p:nvSpPr>
        <p:spPr/>
        <p:txBody>
          <a:bodyPr/>
          <a:lstStyle/>
          <a:p>
            <a:endParaRPr lang="en-PH">
              <a:solidFill>
                <a:prstClr val="black">
                  <a:tint val="75000"/>
                </a:prstClr>
              </a:solidFill>
            </a:endParaRPr>
          </a:p>
        </p:txBody>
      </p:sp>
      <p:sp>
        <p:nvSpPr>
          <p:cNvPr id="9" name="Slide Number Placeholder 8"/>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91091450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Date Placeholder 2"/>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4" name="Footer Placeholder 3"/>
          <p:cNvSpPr>
            <a:spLocks noGrp="1"/>
          </p:cNvSpPr>
          <p:nvPr>
            <p:ph type="ftr" sz="quarter" idx="11"/>
          </p:nvPr>
        </p:nvSpPr>
        <p:spPr/>
        <p:txBody>
          <a:bodyPr/>
          <a:lstStyle/>
          <a:p>
            <a:endParaRPr lang="en-PH">
              <a:solidFill>
                <a:prstClr val="black">
                  <a:tint val="75000"/>
                </a:prstClr>
              </a:solidFill>
            </a:endParaRPr>
          </a:p>
        </p:txBody>
      </p:sp>
      <p:sp>
        <p:nvSpPr>
          <p:cNvPr id="5" name="Slide Number Placeholder 4"/>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70224777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3" name="Footer Placeholder 2"/>
          <p:cNvSpPr>
            <a:spLocks noGrp="1"/>
          </p:cNvSpPr>
          <p:nvPr>
            <p:ph type="ftr" sz="quarter" idx="11"/>
          </p:nvPr>
        </p:nvSpPr>
        <p:spPr/>
        <p:txBody>
          <a:bodyPr/>
          <a:lstStyle/>
          <a:p>
            <a:endParaRPr lang="en-PH">
              <a:solidFill>
                <a:prstClr val="black">
                  <a:tint val="75000"/>
                </a:prstClr>
              </a:solidFill>
            </a:endParaRPr>
          </a:p>
        </p:txBody>
      </p:sp>
      <p:sp>
        <p:nvSpPr>
          <p:cNvPr id="4" name="Slide Number Placeholder 3"/>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53834011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PH"/>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6" name="Footer Placeholder 5"/>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7029230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PH"/>
          </a:p>
        </p:txBody>
      </p:sp>
      <p:sp>
        <p:nvSpPr>
          <p:cNvPr id="3" name="Picture Placeholder 2"/>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PH"/>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6" name="Footer Placeholder 5"/>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112617225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5" name="Footer Placeholder 4"/>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697824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65" name="Google Shape;65;p10"/>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L="342900" marR="0" lvl="0" indent="-323850" algn="l" rtl="0">
              <a:lnSpc>
                <a:spcPct val="90000"/>
              </a:lnSpc>
              <a:spcBef>
                <a:spcPts val="75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1pPr>
            <a:lvl2pPr marL="685800" marR="0" lvl="1" indent="-304800" algn="l" rtl="0">
              <a:lnSpc>
                <a:spcPct val="90000"/>
              </a:lnSpc>
              <a:spcBef>
                <a:spcPts val="375"/>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700" marR="0" lvl="2"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600" marR="0" lvl="3"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500" marR="0" lvl="4"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400" marR="0" lvl="5"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342900" marR="0" lvl="0" indent="-17145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68730552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p>
            <a:r>
              <a:rPr lang="en-US" smtClean="0"/>
              <a:t>Click to edit Master title style</a:t>
            </a:r>
            <a:endParaRPr lang="en-PH"/>
          </a:p>
        </p:txBody>
      </p:sp>
      <p:sp>
        <p:nvSpPr>
          <p:cNvPr id="3" name="Vertical Text Placeholder 2"/>
          <p:cNvSpPr>
            <a:spLocks noGrp="1"/>
          </p:cNvSpPr>
          <p:nvPr>
            <p:ph type="body" orient="vert" idx="1"/>
          </p:nvPr>
        </p:nvSpPr>
        <p:spPr>
          <a:xfrm>
            <a:off x="628651" y="273845"/>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5" name="Footer Placeholder 4"/>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p:cNvSpPr>
            <a:spLocks noGrp="1"/>
          </p:cNvSpPr>
          <p:nvPr>
            <p:ph type="sldNum" sz="quarter" idx="12"/>
          </p:nvPr>
        </p:nvSpPr>
        <p:spPr/>
        <p:txBody>
          <a:body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84155391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04134739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slidemodel2">
  <p:cSld name="slidemodel2">
    <p:bg>
      <p:bgPr>
        <a:gradFill>
          <a:gsLst>
            <a:gs pos="0">
              <a:srgbClr val="1181AE"/>
            </a:gs>
            <a:gs pos="55000">
              <a:srgbClr val="1181AE"/>
            </a:gs>
            <a:gs pos="100000">
              <a:srgbClr val="095474"/>
            </a:gs>
          </a:gsLst>
          <a:path path="circle">
            <a:fillToRect l="50000" t="50000" r="50000" b="50000"/>
          </a:path>
          <a:tileRect/>
        </a:gra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414005" y="2152976"/>
            <a:ext cx="4449167" cy="533311"/>
          </a:xfrm>
          <a:prstGeom prst="rect">
            <a:avLst/>
          </a:prstGeom>
          <a:noFill/>
          <a:ln>
            <a:noFill/>
          </a:ln>
        </p:spPr>
        <p:txBody>
          <a:bodyPr spcFirstLastPara="1" wrap="square" lIns="91425" tIns="91425" rIns="91425" bIns="91425" anchor="ctr" anchorCtr="0">
            <a:noAutofit/>
          </a:bodyPr>
          <a:lstStyle>
            <a:lvl1pPr marL="0" marR="0" lvl="0" indent="0" algn="ctr" rtl="0">
              <a:lnSpc>
                <a:spcPct val="90000"/>
              </a:lnSpc>
              <a:spcBef>
                <a:spcPts val="0"/>
              </a:spcBef>
              <a:spcAft>
                <a:spcPts val="0"/>
              </a:spcAft>
              <a:buClr>
                <a:schemeClr val="lt1"/>
              </a:buClr>
              <a:buSzPts val="3600"/>
              <a:buFont typeface="Calibri"/>
              <a:buNone/>
              <a:defRPr sz="2700" b="0" i="0" u="none" strike="noStrike" cap="none">
                <a:solidFill>
                  <a:schemeClr val="lt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43034421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750"/>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375"/>
              </a:spcBef>
              <a:spcAft>
                <a:spcPts val="0"/>
              </a:spcAft>
              <a:buClr>
                <a:schemeClr val="dk1"/>
              </a:buClr>
              <a:buSzPts val="1800"/>
              <a:buFont typeface="Arial"/>
              <a:buNone/>
              <a:defRPr sz="135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4906514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07301380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3888" y="1282304"/>
            <a:ext cx="7886700" cy="2139553"/>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38" name="Google Shape;38;p6"/>
          <p:cNvSpPr txBox="1">
            <a:spLocks noGrp="1"/>
          </p:cNvSpPr>
          <p:nvPr>
            <p:ph type="body" idx="1"/>
          </p:nvPr>
        </p:nvSpPr>
        <p:spPr>
          <a:xfrm>
            <a:off x="623888" y="3442098"/>
            <a:ext cx="7886700" cy="1125140"/>
          </a:xfrm>
          <a:prstGeom prst="rect">
            <a:avLst/>
          </a:prstGeom>
          <a:noFill/>
          <a:ln>
            <a:noFill/>
          </a:ln>
        </p:spPr>
        <p:txBody>
          <a:bodyPr spcFirstLastPara="1" wrap="square" lIns="91425" tIns="91425" rIns="91425" bIns="91425" anchor="t" anchorCtr="0">
            <a:noAutofit/>
          </a:bodyPr>
          <a:lstStyle>
            <a:lvl1pPr marL="342900" marR="0" lvl="0" indent="-171450" algn="l" rtl="0">
              <a:lnSpc>
                <a:spcPct val="90000"/>
              </a:lnSpc>
              <a:spcBef>
                <a:spcPts val="750"/>
              </a:spcBef>
              <a:spcAft>
                <a:spcPts val="0"/>
              </a:spcAft>
              <a:buClr>
                <a:srgbClr val="888888"/>
              </a:buClr>
              <a:buSzPts val="2400"/>
              <a:buFont typeface="Arial"/>
              <a:buNone/>
              <a:defRPr sz="1800" b="0" i="0" u="none" strike="noStrike" cap="none">
                <a:solidFill>
                  <a:srgbClr val="888888"/>
                </a:solidFill>
                <a:latin typeface="Calibri"/>
                <a:ea typeface="Calibri"/>
                <a:cs typeface="Calibri"/>
                <a:sym typeface="Calibri"/>
              </a:defRPr>
            </a:lvl1pPr>
            <a:lvl2pPr marL="685800" marR="0" lvl="1" indent="-171450" algn="l" rtl="0">
              <a:lnSpc>
                <a:spcPct val="90000"/>
              </a:lnSpc>
              <a:spcBef>
                <a:spcPts val="375"/>
              </a:spcBef>
              <a:spcAft>
                <a:spcPts val="0"/>
              </a:spcAft>
              <a:buClr>
                <a:srgbClr val="888888"/>
              </a:buClr>
              <a:buSzPts val="2000"/>
              <a:buFont typeface="Arial"/>
              <a:buNone/>
              <a:defRPr sz="1500" b="0" i="0" u="none" strike="noStrike" cap="none">
                <a:solidFill>
                  <a:srgbClr val="888888"/>
                </a:solidFill>
                <a:latin typeface="Calibri"/>
                <a:ea typeface="Calibri"/>
                <a:cs typeface="Calibri"/>
                <a:sym typeface="Calibri"/>
              </a:defRPr>
            </a:lvl2pPr>
            <a:lvl3pPr marL="1028700" marR="0" lvl="2" indent="-171450" algn="l" rtl="0">
              <a:lnSpc>
                <a:spcPct val="90000"/>
              </a:lnSpc>
              <a:spcBef>
                <a:spcPts val="375"/>
              </a:spcBef>
              <a:spcAft>
                <a:spcPts val="0"/>
              </a:spcAft>
              <a:buClr>
                <a:srgbClr val="888888"/>
              </a:buClr>
              <a:buSzPts val="1800"/>
              <a:buFont typeface="Arial"/>
              <a:buNone/>
              <a:defRPr sz="1350" b="0" i="0" u="none" strike="noStrike" cap="none">
                <a:solidFill>
                  <a:srgbClr val="888888"/>
                </a:solidFill>
                <a:latin typeface="Calibri"/>
                <a:ea typeface="Calibri"/>
                <a:cs typeface="Calibri"/>
                <a:sym typeface="Calibri"/>
              </a:defRPr>
            </a:lvl3pPr>
            <a:lvl4pPr marL="1371600" marR="0" lvl="3"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4pPr>
            <a:lvl5pPr marL="1714500" marR="0" lvl="4"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5pPr>
            <a:lvl6pPr marL="2057400" marR="0" lvl="5"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6pPr>
            <a:lvl7pPr marL="2400300" marR="0" lvl="6"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7pPr>
            <a:lvl8pPr marL="2743200" marR="0" lvl="7"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8pPr>
            <a:lvl9pPr marL="3086100" marR="0" lvl="8"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39" name="Google Shape;39;p6"/>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00087279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44" name="Google Shape;44;p7"/>
          <p:cNvSpPr txBox="1">
            <a:spLocks noGrp="1"/>
          </p:cNvSpPr>
          <p:nvPr>
            <p:ph type="body" idx="1"/>
          </p:nvPr>
        </p:nvSpPr>
        <p:spPr>
          <a:xfrm>
            <a:off x="628650" y="1369219"/>
            <a:ext cx="3886200" cy="3263504"/>
          </a:xfrm>
          <a:prstGeom prst="rect">
            <a:avLst/>
          </a:prstGeom>
          <a:noFill/>
          <a:ln>
            <a:noFill/>
          </a:ln>
        </p:spPr>
        <p:txBody>
          <a:bodyPr spcFirstLastPara="1" wrap="square" lIns="91425" tIns="91425" rIns="91425" bIns="91425"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body" idx="2"/>
          </p:nvPr>
        </p:nvSpPr>
        <p:spPr>
          <a:xfrm>
            <a:off x="4629150" y="1369219"/>
            <a:ext cx="3886200" cy="3263504"/>
          </a:xfrm>
          <a:prstGeom prst="rect">
            <a:avLst/>
          </a:prstGeom>
          <a:noFill/>
          <a:ln>
            <a:noFill/>
          </a:ln>
        </p:spPr>
        <p:txBody>
          <a:bodyPr spcFirstLastPara="1" wrap="square" lIns="91425" tIns="91425" rIns="91425" bIns="91425"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91576608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91425" rIns="91425" bIns="91425" anchor="b" anchorCtr="0">
            <a:noAutofit/>
          </a:bodyPr>
          <a:lstStyle>
            <a:lvl1pPr marL="342900" marR="0" lvl="0" indent="-171450"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91425" rIns="91425" bIns="91425"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91425" rIns="91425" bIns="91425" anchor="b" anchorCtr="0">
            <a:noAutofit/>
          </a:bodyPr>
          <a:lstStyle>
            <a:lvl1pPr marL="342900" marR="0" lvl="0" indent="-171450"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91425" rIns="91425" bIns="91425"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0578229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60" name="Google Shape;60;p9"/>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24995782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629841" y="342900"/>
            <a:ext cx="2949178" cy="120015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65" name="Google Shape;65;p10"/>
          <p:cNvSpPr txBox="1">
            <a:spLocks noGrp="1"/>
          </p:cNvSpPr>
          <p:nvPr>
            <p:ph type="body" idx="1"/>
          </p:nvPr>
        </p:nvSpPr>
        <p:spPr>
          <a:xfrm>
            <a:off x="3887391" y="740569"/>
            <a:ext cx="4629150" cy="3655219"/>
          </a:xfrm>
          <a:prstGeom prst="rect">
            <a:avLst/>
          </a:prstGeom>
          <a:noFill/>
          <a:ln>
            <a:noFill/>
          </a:ln>
        </p:spPr>
        <p:txBody>
          <a:bodyPr spcFirstLastPara="1" wrap="square" lIns="91425" tIns="91425" rIns="91425" bIns="91425" anchor="t" anchorCtr="0">
            <a:noAutofit/>
          </a:bodyPr>
          <a:lstStyle>
            <a:lvl1pPr marL="342900" marR="0" lvl="0" indent="-323850" algn="l" rtl="0">
              <a:lnSpc>
                <a:spcPct val="90000"/>
              </a:lnSpc>
              <a:spcBef>
                <a:spcPts val="75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1pPr>
            <a:lvl2pPr marL="685800" marR="0" lvl="1" indent="-304800" algn="l" rtl="0">
              <a:lnSpc>
                <a:spcPct val="90000"/>
              </a:lnSpc>
              <a:spcBef>
                <a:spcPts val="375"/>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700" marR="0" lvl="2"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600" marR="0" lvl="3"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500" marR="0" lvl="4"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400" marR="0" lvl="5"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body" idx="2"/>
          </p:nvPr>
        </p:nvSpPr>
        <p:spPr>
          <a:xfrm>
            <a:off x="629841" y="1543050"/>
            <a:ext cx="2949178" cy="2858691"/>
          </a:xfrm>
          <a:prstGeom prst="rect">
            <a:avLst/>
          </a:prstGeom>
          <a:noFill/>
          <a:ln>
            <a:noFill/>
          </a:ln>
        </p:spPr>
        <p:txBody>
          <a:bodyPr spcFirstLastPara="1" wrap="square" lIns="91425" tIns="91425" rIns="91425" bIns="91425" anchor="t" anchorCtr="0">
            <a:noAutofit/>
          </a:bodyPr>
          <a:lstStyle>
            <a:lvl1pPr marL="342900" marR="0" lvl="0" indent="-17145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933470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72" name="Google Shape;72;p11"/>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342900" marR="0" lvl="0" indent="-17145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429196458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629841" y="342900"/>
            <a:ext cx="2949178" cy="120015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72" name="Google Shape;72;p11"/>
          <p:cNvSpPr>
            <a:spLocks noGrp="1"/>
          </p:cNvSpPr>
          <p:nvPr>
            <p:ph type="pic" idx="2"/>
          </p:nvPr>
        </p:nvSpPr>
        <p:spPr>
          <a:xfrm>
            <a:off x="3887391" y="740569"/>
            <a:ext cx="4629150" cy="3655219"/>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body" idx="1"/>
          </p:nvPr>
        </p:nvSpPr>
        <p:spPr>
          <a:xfrm>
            <a:off x="629841" y="1543050"/>
            <a:ext cx="2949178" cy="2858691"/>
          </a:xfrm>
          <a:prstGeom prst="rect">
            <a:avLst/>
          </a:prstGeom>
          <a:noFill/>
          <a:ln>
            <a:noFill/>
          </a:ln>
        </p:spPr>
        <p:txBody>
          <a:bodyPr spcFirstLastPara="1" wrap="square" lIns="91425" tIns="91425" rIns="91425" bIns="91425" anchor="t" anchorCtr="0">
            <a:noAutofit/>
          </a:bodyPr>
          <a:lstStyle>
            <a:lvl1pPr marL="342900" marR="0" lvl="0" indent="-17145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7158026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79" name="Google Shape;79;p12"/>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91425" rIns="91425" bIns="91425"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40072330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rot="5400000">
            <a:off x="5350073" y="1467446"/>
            <a:ext cx="4358879" cy="1971675"/>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85" name="Google Shape;85;p13"/>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91425" rIns="91425" bIns="91425"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828059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79" name="Google Shape;79;p12"/>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541892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85" name="Google Shape;85;p13"/>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078494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80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686256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grpSp>
        <p:nvGrpSpPr>
          <p:cNvPr id="3" name="Group 2">
            <a:extLst>
              <a:ext uri="{FF2B5EF4-FFF2-40B4-BE49-F238E27FC236}">
                <a16:creationId xmlns:a16="http://schemas.microsoft.com/office/drawing/2014/main" xmlns="" id="{75930DF0-104B-4293-A7F6-66AEFF3E6AF8}"/>
              </a:ext>
            </a:extLst>
          </p:cNvPr>
          <p:cNvGrpSpPr/>
          <p:nvPr userDrawn="1"/>
        </p:nvGrpSpPr>
        <p:grpSpPr>
          <a:xfrm>
            <a:off x="9415915" y="1"/>
            <a:ext cx="1235642" cy="1362074"/>
            <a:chOff x="12554553" y="1"/>
            <a:chExt cx="1647523" cy="1816099"/>
          </a:xfrm>
        </p:grpSpPr>
        <p:sp>
          <p:nvSpPr>
            <p:cNvPr id="4" name="Rectangle: Folded Corner 3">
              <a:extLst>
                <a:ext uri="{FF2B5EF4-FFF2-40B4-BE49-F238E27FC236}">
                  <a16:creationId xmlns:a16="http://schemas.microsoft.com/office/drawing/2014/main" xmlns=""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pPr>
                <a:buClrTx/>
                <a:buFontTx/>
                <a:buNone/>
              </a:pPr>
              <a:r>
                <a:rPr lang="en-US" sz="1050" kern="1200">
                  <a:solidFill>
                    <a:srgbClr val="F7931F">
                      <a:lumMod val="50000"/>
                    </a:srgbClr>
                  </a:solidFill>
                </a:rPr>
                <a:t>To insert your own icons*:</a:t>
              </a:r>
            </a:p>
            <a:p>
              <a:pPr>
                <a:buClrTx/>
                <a:buFontTx/>
                <a:buNone/>
              </a:pPr>
              <a:endParaRPr lang="en-US" sz="1050" kern="1200">
                <a:solidFill>
                  <a:srgbClr val="F7931F">
                    <a:lumMod val="50000"/>
                  </a:srgbClr>
                </a:solidFill>
              </a:endParaRPr>
            </a:p>
            <a:p>
              <a:pPr>
                <a:buClrTx/>
                <a:buFontTx/>
                <a:buNone/>
              </a:pPr>
              <a:r>
                <a:rPr lang="en-US" sz="1050" b="1" kern="1200">
                  <a:solidFill>
                    <a:srgbClr val="F7931F">
                      <a:lumMod val="50000"/>
                    </a:srgbClr>
                  </a:solidFill>
                </a:rPr>
                <a:t>Insert</a:t>
              </a:r>
              <a:r>
                <a:rPr lang="en-US" sz="1050" kern="1200">
                  <a:solidFill>
                    <a:srgbClr val="F7931F">
                      <a:lumMod val="50000"/>
                    </a:srgbClr>
                  </a:solidFill>
                </a:rPr>
                <a:t> &gt;&gt; </a:t>
              </a:r>
              <a:r>
                <a:rPr lang="en-US" sz="1050" b="1" kern="1200">
                  <a:solidFill>
                    <a:srgbClr val="F7931F">
                      <a:lumMod val="50000"/>
                    </a:srgbClr>
                  </a:solidFill>
                </a:rPr>
                <a:t>Icons</a:t>
              </a:r>
            </a:p>
            <a:p>
              <a:pPr>
                <a:buClrTx/>
                <a:buFontTx/>
                <a:buNone/>
              </a:pPr>
              <a:endParaRPr lang="en-US" sz="1050" kern="1200">
                <a:solidFill>
                  <a:srgbClr val="F7931F">
                    <a:lumMod val="50000"/>
                  </a:srgbClr>
                </a:solidFill>
              </a:endParaRPr>
            </a:p>
            <a:p>
              <a:pPr>
                <a:buClrTx/>
                <a:buFontTx/>
                <a:buNone/>
              </a:pPr>
              <a:r>
                <a:rPr lang="en-US" sz="900" i="1" kern="1200">
                  <a:solidFill>
                    <a:srgbClr val="F7931F">
                      <a:lumMod val="50000"/>
                    </a:srgbClr>
                  </a:solidFill>
                </a:rPr>
                <a:t>(*Only available to Office 365 subscribers)</a:t>
              </a:r>
            </a:p>
          </p:txBody>
        </p:sp>
        <p:pic>
          <p:nvPicPr>
            <p:cNvPr id="5" name="Picture 4">
              <a:extLst>
                <a:ext uri="{FF2B5EF4-FFF2-40B4-BE49-F238E27FC236}">
                  <a16:creationId xmlns:a16="http://schemas.microsoft.com/office/drawing/2014/main" xmlns=""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2166302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6"/>
        <p:cNvGrpSpPr/>
        <p:nvPr/>
      </p:nvGrpSpPr>
      <p:grpSpPr>
        <a:xfrm>
          <a:off x="0" y="0"/>
          <a:ext cx="0" cy="0"/>
          <a:chOff x="0" y="0"/>
          <a:chExt cx="0" cy="0"/>
        </a:xfrm>
      </p:grpSpPr>
      <p:sp>
        <p:nvSpPr>
          <p:cNvPr id="257" name="Google Shape;257;p40"/>
          <p:cNvSpPr txBox="1">
            <a:spLocks noGrp="1"/>
          </p:cNvSpPr>
          <p:nvPr>
            <p:ph type="dt" idx="10"/>
          </p:nvPr>
        </p:nvSpPr>
        <p:spPr>
          <a:xfrm>
            <a:off x="628650" y="4767263"/>
            <a:ext cx="20574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8" name="Google Shape;258;p40"/>
          <p:cNvSpPr txBox="1">
            <a:spLocks noGrp="1"/>
          </p:cNvSpPr>
          <p:nvPr>
            <p:ph type="ftr" idx="11"/>
          </p:nvPr>
        </p:nvSpPr>
        <p:spPr>
          <a:xfrm>
            <a:off x="3028950" y="4767263"/>
            <a:ext cx="30861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9" name="Google Shape;259;p40"/>
          <p:cNvSpPr txBox="1">
            <a:spLocks noGrp="1"/>
          </p:cNvSpPr>
          <p:nvPr>
            <p:ph type="sldNum" idx="12"/>
          </p:nvPr>
        </p:nvSpPr>
        <p:spPr>
          <a:xfrm>
            <a:off x="6457950" y="4767263"/>
            <a:ext cx="20574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110638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628650" y="273844"/>
            <a:ext cx="7886700" cy="994275"/>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8" name="Google Shape;268;p42"/>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lvl1pPr>
            <a:lvl2pPr marL="685800" lvl="1" indent="-257175" algn="l" rtl="0">
              <a:lnSpc>
                <a:spcPct val="90000"/>
              </a:lnSpc>
              <a:spcBef>
                <a:spcPts val="375"/>
              </a:spcBef>
              <a:spcAft>
                <a:spcPts val="0"/>
              </a:spcAft>
              <a:buClr>
                <a:schemeClr val="dk1"/>
              </a:buClr>
              <a:buSzPts val="1800"/>
              <a:buChar char="•"/>
              <a:defRPr/>
            </a:lvl2pPr>
            <a:lvl3pPr marL="1028700" lvl="2" indent="-257175" algn="l" rtl="0">
              <a:lnSpc>
                <a:spcPct val="90000"/>
              </a:lnSpc>
              <a:spcBef>
                <a:spcPts val="375"/>
              </a:spcBef>
              <a:spcAft>
                <a:spcPts val="0"/>
              </a:spcAft>
              <a:buClr>
                <a:schemeClr val="dk1"/>
              </a:buClr>
              <a:buSzPts val="1800"/>
              <a:buChar char="•"/>
              <a:defRPr/>
            </a:lvl3pPr>
            <a:lvl4pPr marL="1371600" lvl="3" indent="-257175" algn="l" rtl="0">
              <a:lnSpc>
                <a:spcPct val="90000"/>
              </a:lnSpc>
              <a:spcBef>
                <a:spcPts val="375"/>
              </a:spcBef>
              <a:spcAft>
                <a:spcPts val="0"/>
              </a:spcAft>
              <a:buClr>
                <a:schemeClr val="dk1"/>
              </a:buClr>
              <a:buSzPts val="1800"/>
              <a:buChar char="•"/>
              <a:defRPr/>
            </a:lvl4pPr>
            <a:lvl5pPr marL="1714500" lvl="4" indent="-257175" algn="l" rtl="0">
              <a:lnSpc>
                <a:spcPct val="90000"/>
              </a:lnSpc>
              <a:spcBef>
                <a:spcPts val="375"/>
              </a:spcBef>
              <a:spcAft>
                <a:spcPts val="0"/>
              </a:spcAft>
              <a:buClr>
                <a:schemeClr val="dk1"/>
              </a:buClr>
              <a:buSzPts val="1800"/>
              <a:buChar char="•"/>
              <a:defRPr/>
            </a:lvl5pPr>
            <a:lvl6pPr marL="2057400" lvl="5" indent="-257175" algn="l" rtl="0">
              <a:lnSpc>
                <a:spcPct val="90000"/>
              </a:lnSpc>
              <a:spcBef>
                <a:spcPts val="375"/>
              </a:spcBef>
              <a:spcAft>
                <a:spcPts val="0"/>
              </a:spcAft>
              <a:buClr>
                <a:schemeClr val="dk1"/>
              </a:buClr>
              <a:buSzPts val="1800"/>
              <a:buChar char="•"/>
              <a:defRPr/>
            </a:lvl6pPr>
            <a:lvl7pPr marL="2400300" lvl="6" indent="-257175" algn="l" rtl="0">
              <a:lnSpc>
                <a:spcPct val="90000"/>
              </a:lnSpc>
              <a:spcBef>
                <a:spcPts val="375"/>
              </a:spcBef>
              <a:spcAft>
                <a:spcPts val="0"/>
              </a:spcAft>
              <a:buClr>
                <a:schemeClr val="dk1"/>
              </a:buClr>
              <a:buSzPts val="1800"/>
              <a:buChar char="•"/>
              <a:defRPr/>
            </a:lvl7pPr>
            <a:lvl8pPr marL="2743200" lvl="7" indent="-257175" algn="l" rtl="0">
              <a:lnSpc>
                <a:spcPct val="90000"/>
              </a:lnSpc>
              <a:spcBef>
                <a:spcPts val="375"/>
              </a:spcBef>
              <a:spcAft>
                <a:spcPts val="0"/>
              </a:spcAft>
              <a:buClr>
                <a:schemeClr val="dk1"/>
              </a:buClr>
              <a:buSzPts val="1800"/>
              <a:buChar char="•"/>
              <a:defRPr/>
            </a:lvl8pPr>
            <a:lvl9pPr marL="3086100" lvl="8" indent="-257175" algn="l" rtl="0">
              <a:lnSpc>
                <a:spcPct val="90000"/>
              </a:lnSpc>
              <a:spcBef>
                <a:spcPts val="375"/>
              </a:spcBef>
              <a:spcAft>
                <a:spcPts val="0"/>
              </a:spcAft>
              <a:buClr>
                <a:schemeClr val="dk1"/>
              </a:buClr>
              <a:buSzPts val="1800"/>
              <a:buChar char="•"/>
              <a:defRPr/>
            </a:lvl9pPr>
          </a:lstStyle>
          <a:p>
            <a:endParaRPr/>
          </a:p>
        </p:txBody>
      </p:sp>
      <p:sp>
        <p:nvSpPr>
          <p:cNvPr id="269" name="Google Shape;269;p42"/>
          <p:cNvSpPr txBox="1">
            <a:spLocks noGrp="1"/>
          </p:cNvSpPr>
          <p:nvPr>
            <p:ph type="dt" idx="10"/>
          </p:nvPr>
        </p:nvSpPr>
        <p:spPr>
          <a:xfrm>
            <a:off x="628650" y="4767263"/>
            <a:ext cx="20574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0" name="Google Shape;270;p42"/>
          <p:cNvSpPr txBox="1">
            <a:spLocks noGrp="1"/>
          </p:cNvSpPr>
          <p:nvPr>
            <p:ph type="ftr" idx="11"/>
          </p:nvPr>
        </p:nvSpPr>
        <p:spPr>
          <a:xfrm>
            <a:off x="3028950" y="4767263"/>
            <a:ext cx="30861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1" name="Google Shape;271;p42"/>
          <p:cNvSpPr txBox="1">
            <a:spLocks noGrp="1"/>
          </p:cNvSpPr>
          <p:nvPr>
            <p:ph type="sldNum" idx="12"/>
          </p:nvPr>
        </p:nvSpPr>
        <p:spPr>
          <a:xfrm>
            <a:off x="6457950" y="4767263"/>
            <a:ext cx="20574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795716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623888" y="1282304"/>
            <a:ext cx="7886700" cy="2139525"/>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43"/>
          <p:cNvSpPr txBox="1">
            <a:spLocks noGrp="1"/>
          </p:cNvSpPr>
          <p:nvPr>
            <p:ph type="body" idx="1"/>
          </p:nvPr>
        </p:nvSpPr>
        <p:spPr>
          <a:xfrm>
            <a:off x="623888" y="3442097"/>
            <a:ext cx="7886700" cy="1125225"/>
          </a:xfrm>
          <a:prstGeom prst="rect">
            <a:avLst/>
          </a:prstGeom>
          <a:noFill/>
          <a:ln>
            <a:noFill/>
          </a:ln>
        </p:spPr>
        <p:txBody>
          <a:bodyPr spcFirstLastPara="1" wrap="square" lIns="91425" tIns="45700" rIns="91425" bIns="45700" anchor="t" anchorCtr="0">
            <a:noAutofit/>
          </a:bodyPr>
          <a:lstStyle>
            <a:lvl1pPr marL="342900" lvl="0" indent="-171450" algn="l" rtl="0">
              <a:lnSpc>
                <a:spcPct val="90000"/>
              </a:lnSpc>
              <a:spcBef>
                <a:spcPts val="750"/>
              </a:spcBef>
              <a:spcAft>
                <a:spcPts val="0"/>
              </a:spcAft>
              <a:buClr>
                <a:srgbClr val="888888"/>
              </a:buClr>
              <a:buSzPts val="2400"/>
              <a:buNone/>
              <a:defRPr sz="1800">
                <a:solidFill>
                  <a:srgbClr val="888888"/>
                </a:solidFill>
              </a:defRPr>
            </a:lvl1pPr>
            <a:lvl2pPr marL="685800" lvl="1" indent="-171450" algn="l" rtl="0">
              <a:lnSpc>
                <a:spcPct val="90000"/>
              </a:lnSpc>
              <a:spcBef>
                <a:spcPts val="375"/>
              </a:spcBef>
              <a:spcAft>
                <a:spcPts val="0"/>
              </a:spcAft>
              <a:buClr>
                <a:srgbClr val="888888"/>
              </a:buClr>
              <a:buSzPts val="2000"/>
              <a:buNone/>
              <a:defRPr sz="1500">
                <a:solidFill>
                  <a:srgbClr val="888888"/>
                </a:solidFill>
              </a:defRPr>
            </a:lvl2pPr>
            <a:lvl3pPr marL="1028700" lvl="2" indent="-171450" algn="l" rtl="0">
              <a:lnSpc>
                <a:spcPct val="90000"/>
              </a:lnSpc>
              <a:spcBef>
                <a:spcPts val="375"/>
              </a:spcBef>
              <a:spcAft>
                <a:spcPts val="0"/>
              </a:spcAft>
              <a:buClr>
                <a:srgbClr val="888888"/>
              </a:buClr>
              <a:buSzPts val="1800"/>
              <a:buNone/>
              <a:defRPr sz="1350">
                <a:solidFill>
                  <a:srgbClr val="888888"/>
                </a:solidFill>
              </a:defRPr>
            </a:lvl3pPr>
            <a:lvl4pPr marL="1371600" lvl="3" indent="-171450" algn="l" rtl="0">
              <a:lnSpc>
                <a:spcPct val="90000"/>
              </a:lnSpc>
              <a:spcBef>
                <a:spcPts val="375"/>
              </a:spcBef>
              <a:spcAft>
                <a:spcPts val="0"/>
              </a:spcAft>
              <a:buClr>
                <a:srgbClr val="888888"/>
              </a:buClr>
              <a:buSzPts val="1600"/>
              <a:buNone/>
              <a:defRPr sz="1200">
                <a:solidFill>
                  <a:srgbClr val="888888"/>
                </a:solidFill>
              </a:defRPr>
            </a:lvl4pPr>
            <a:lvl5pPr marL="1714500" lvl="4" indent="-171450" algn="l" rtl="0">
              <a:lnSpc>
                <a:spcPct val="90000"/>
              </a:lnSpc>
              <a:spcBef>
                <a:spcPts val="375"/>
              </a:spcBef>
              <a:spcAft>
                <a:spcPts val="0"/>
              </a:spcAft>
              <a:buClr>
                <a:srgbClr val="888888"/>
              </a:buClr>
              <a:buSzPts val="1600"/>
              <a:buNone/>
              <a:defRPr sz="1200">
                <a:solidFill>
                  <a:srgbClr val="888888"/>
                </a:solidFill>
              </a:defRPr>
            </a:lvl5pPr>
            <a:lvl6pPr marL="2057400" lvl="5" indent="-171450" algn="l" rtl="0">
              <a:lnSpc>
                <a:spcPct val="90000"/>
              </a:lnSpc>
              <a:spcBef>
                <a:spcPts val="375"/>
              </a:spcBef>
              <a:spcAft>
                <a:spcPts val="0"/>
              </a:spcAft>
              <a:buClr>
                <a:srgbClr val="888888"/>
              </a:buClr>
              <a:buSzPts val="1600"/>
              <a:buNone/>
              <a:defRPr sz="1200">
                <a:solidFill>
                  <a:srgbClr val="888888"/>
                </a:solidFill>
              </a:defRPr>
            </a:lvl6pPr>
            <a:lvl7pPr marL="2400300" lvl="6" indent="-171450" algn="l" rtl="0">
              <a:lnSpc>
                <a:spcPct val="90000"/>
              </a:lnSpc>
              <a:spcBef>
                <a:spcPts val="375"/>
              </a:spcBef>
              <a:spcAft>
                <a:spcPts val="0"/>
              </a:spcAft>
              <a:buClr>
                <a:srgbClr val="888888"/>
              </a:buClr>
              <a:buSzPts val="1600"/>
              <a:buNone/>
              <a:defRPr sz="1200">
                <a:solidFill>
                  <a:srgbClr val="888888"/>
                </a:solidFill>
              </a:defRPr>
            </a:lvl7pPr>
            <a:lvl8pPr marL="2743200" lvl="7" indent="-171450" algn="l" rtl="0">
              <a:lnSpc>
                <a:spcPct val="90000"/>
              </a:lnSpc>
              <a:spcBef>
                <a:spcPts val="375"/>
              </a:spcBef>
              <a:spcAft>
                <a:spcPts val="0"/>
              </a:spcAft>
              <a:buClr>
                <a:srgbClr val="888888"/>
              </a:buClr>
              <a:buSzPts val="1600"/>
              <a:buNone/>
              <a:defRPr sz="1200">
                <a:solidFill>
                  <a:srgbClr val="888888"/>
                </a:solidFill>
              </a:defRPr>
            </a:lvl8pPr>
            <a:lvl9pPr marL="3086100" lvl="8" indent="-171450" algn="l" rtl="0">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275" name="Google Shape;275;p43"/>
          <p:cNvSpPr txBox="1">
            <a:spLocks noGrp="1"/>
          </p:cNvSpPr>
          <p:nvPr>
            <p:ph type="dt" idx="10"/>
          </p:nvPr>
        </p:nvSpPr>
        <p:spPr>
          <a:xfrm>
            <a:off x="628650" y="4767263"/>
            <a:ext cx="20574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6" name="Google Shape;276;p43"/>
          <p:cNvSpPr txBox="1">
            <a:spLocks noGrp="1"/>
          </p:cNvSpPr>
          <p:nvPr>
            <p:ph type="ftr" idx="11"/>
          </p:nvPr>
        </p:nvSpPr>
        <p:spPr>
          <a:xfrm>
            <a:off x="3028950" y="4767263"/>
            <a:ext cx="30861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7" name="Google Shape;277;p43"/>
          <p:cNvSpPr txBox="1">
            <a:spLocks noGrp="1"/>
          </p:cNvSpPr>
          <p:nvPr>
            <p:ph type="sldNum" idx="12"/>
          </p:nvPr>
        </p:nvSpPr>
        <p:spPr>
          <a:xfrm>
            <a:off x="6457950" y="4767263"/>
            <a:ext cx="20574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06995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628650" y="273844"/>
            <a:ext cx="7886700" cy="994275"/>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0" name="Google Shape;280;p44"/>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lvl1pPr>
            <a:lvl2pPr marL="685800" lvl="1" indent="-257175" algn="l" rtl="0">
              <a:lnSpc>
                <a:spcPct val="90000"/>
              </a:lnSpc>
              <a:spcBef>
                <a:spcPts val="375"/>
              </a:spcBef>
              <a:spcAft>
                <a:spcPts val="0"/>
              </a:spcAft>
              <a:buClr>
                <a:schemeClr val="dk1"/>
              </a:buClr>
              <a:buSzPts val="1800"/>
              <a:buChar char="•"/>
              <a:defRPr/>
            </a:lvl2pPr>
            <a:lvl3pPr marL="1028700" lvl="2" indent="-257175" algn="l" rtl="0">
              <a:lnSpc>
                <a:spcPct val="90000"/>
              </a:lnSpc>
              <a:spcBef>
                <a:spcPts val="375"/>
              </a:spcBef>
              <a:spcAft>
                <a:spcPts val="0"/>
              </a:spcAft>
              <a:buClr>
                <a:schemeClr val="dk1"/>
              </a:buClr>
              <a:buSzPts val="1800"/>
              <a:buChar char="•"/>
              <a:defRPr/>
            </a:lvl3pPr>
            <a:lvl4pPr marL="1371600" lvl="3" indent="-257175" algn="l" rtl="0">
              <a:lnSpc>
                <a:spcPct val="90000"/>
              </a:lnSpc>
              <a:spcBef>
                <a:spcPts val="375"/>
              </a:spcBef>
              <a:spcAft>
                <a:spcPts val="0"/>
              </a:spcAft>
              <a:buClr>
                <a:schemeClr val="dk1"/>
              </a:buClr>
              <a:buSzPts val="1800"/>
              <a:buChar char="•"/>
              <a:defRPr/>
            </a:lvl4pPr>
            <a:lvl5pPr marL="1714500" lvl="4" indent="-257175" algn="l" rtl="0">
              <a:lnSpc>
                <a:spcPct val="90000"/>
              </a:lnSpc>
              <a:spcBef>
                <a:spcPts val="375"/>
              </a:spcBef>
              <a:spcAft>
                <a:spcPts val="0"/>
              </a:spcAft>
              <a:buClr>
                <a:schemeClr val="dk1"/>
              </a:buClr>
              <a:buSzPts val="1800"/>
              <a:buChar char="•"/>
              <a:defRPr/>
            </a:lvl5pPr>
            <a:lvl6pPr marL="2057400" lvl="5" indent="-257175" algn="l" rtl="0">
              <a:lnSpc>
                <a:spcPct val="90000"/>
              </a:lnSpc>
              <a:spcBef>
                <a:spcPts val="375"/>
              </a:spcBef>
              <a:spcAft>
                <a:spcPts val="0"/>
              </a:spcAft>
              <a:buClr>
                <a:schemeClr val="dk1"/>
              </a:buClr>
              <a:buSzPts val="1800"/>
              <a:buChar char="•"/>
              <a:defRPr/>
            </a:lvl6pPr>
            <a:lvl7pPr marL="2400300" lvl="6" indent="-257175" algn="l" rtl="0">
              <a:lnSpc>
                <a:spcPct val="90000"/>
              </a:lnSpc>
              <a:spcBef>
                <a:spcPts val="375"/>
              </a:spcBef>
              <a:spcAft>
                <a:spcPts val="0"/>
              </a:spcAft>
              <a:buClr>
                <a:schemeClr val="dk1"/>
              </a:buClr>
              <a:buSzPts val="1800"/>
              <a:buChar char="•"/>
              <a:defRPr/>
            </a:lvl7pPr>
            <a:lvl8pPr marL="2743200" lvl="7" indent="-257175" algn="l" rtl="0">
              <a:lnSpc>
                <a:spcPct val="90000"/>
              </a:lnSpc>
              <a:spcBef>
                <a:spcPts val="375"/>
              </a:spcBef>
              <a:spcAft>
                <a:spcPts val="0"/>
              </a:spcAft>
              <a:buClr>
                <a:schemeClr val="dk1"/>
              </a:buClr>
              <a:buSzPts val="1800"/>
              <a:buChar char="•"/>
              <a:defRPr/>
            </a:lvl8pPr>
            <a:lvl9pPr marL="3086100" lvl="8" indent="-257175" algn="l" rtl="0">
              <a:lnSpc>
                <a:spcPct val="90000"/>
              </a:lnSpc>
              <a:spcBef>
                <a:spcPts val="375"/>
              </a:spcBef>
              <a:spcAft>
                <a:spcPts val="0"/>
              </a:spcAft>
              <a:buClr>
                <a:schemeClr val="dk1"/>
              </a:buClr>
              <a:buSzPts val="1800"/>
              <a:buChar char="•"/>
              <a:defRPr/>
            </a:lvl9pPr>
          </a:lstStyle>
          <a:p>
            <a:endParaRPr/>
          </a:p>
        </p:txBody>
      </p:sp>
      <p:sp>
        <p:nvSpPr>
          <p:cNvPr id="281" name="Google Shape;281;p44"/>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lvl1pPr>
            <a:lvl2pPr marL="685800" lvl="1" indent="-257175" algn="l" rtl="0">
              <a:lnSpc>
                <a:spcPct val="90000"/>
              </a:lnSpc>
              <a:spcBef>
                <a:spcPts val="375"/>
              </a:spcBef>
              <a:spcAft>
                <a:spcPts val="0"/>
              </a:spcAft>
              <a:buClr>
                <a:schemeClr val="dk1"/>
              </a:buClr>
              <a:buSzPts val="1800"/>
              <a:buChar char="•"/>
              <a:defRPr/>
            </a:lvl2pPr>
            <a:lvl3pPr marL="1028700" lvl="2" indent="-257175" algn="l" rtl="0">
              <a:lnSpc>
                <a:spcPct val="90000"/>
              </a:lnSpc>
              <a:spcBef>
                <a:spcPts val="375"/>
              </a:spcBef>
              <a:spcAft>
                <a:spcPts val="0"/>
              </a:spcAft>
              <a:buClr>
                <a:schemeClr val="dk1"/>
              </a:buClr>
              <a:buSzPts val="1800"/>
              <a:buChar char="•"/>
              <a:defRPr/>
            </a:lvl3pPr>
            <a:lvl4pPr marL="1371600" lvl="3" indent="-257175" algn="l" rtl="0">
              <a:lnSpc>
                <a:spcPct val="90000"/>
              </a:lnSpc>
              <a:spcBef>
                <a:spcPts val="375"/>
              </a:spcBef>
              <a:spcAft>
                <a:spcPts val="0"/>
              </a:spcAft>
              <a:buClr>
                <a:schemeClr val="dk1"/>
              </a:buClr>
              <a:buSzPts val="1800"/>
              <a:buChar char="•"/>
              <a:defRPr/>
            </a:lvl4pPr>
            <a:lvl5pPr marL="1714500" lvl="4" indent="-257175" algn="l" rtl="0">
              <a:lnSpc>
                <a:spcPct val="90000"/>
              </a:lnSpc>
              <a:spcBef>
                <a:spcPts val="375"/>
              </a:spcBef>
              <a:spcAft>
                <a:spcPts val="0"/>
              </a:spcAft>
              <a:buClr>
                <a:schemeClr val="dk1"/>
              </a:buClr>
              <a:buSzPts val="1800"/>
              <a:buChar char="•"/>
              <a:defRPr/>
            </a:lvl5pPr>
            <a:lvl6pPr marL="2057400" lvl="5" indent="-257175" algn="l" rtl="0">
              <a:lnSpc>
                <a:spcPct val="90000"/>
              </a:lnSpc>
              <a:spcBef>
                <a:spcPts val="375"/>
              </a:spcBef>
              <a:spcAft>
                <a:spcPts val="0"/>
              </a:spcAft>
              <a:buClr>
                <a:schemeClr val="dk1"/>
              </a:buClr>
              <a:buSzPts val="1800"/>
              <a:buChar char="•"/>
              <a:defRPr/>
            </a:lvl6pPr>
            <a:lvl7pPr marL="2400300" lvl="6" indent="-257175" algn="l" rtl="0">
              <a:lnSpc>
                <a:spcPct val="90000"/>
              </a:lnSpc>
              <a:spcBef>
                <a:spcPts val="375"/>
              </a:spcBef>
              <a:spcAft>
                <a:spcPts val="0"/>
              </a:spcAft>
              <a:buClr>
                <a:schemeClr val="dk1"/>
              </a:buClr>
              <a:buSzPts val="1800"/>
              <a:buChar char="•"/>
              <a:defRPr/>
            </a:lvl7pPr>
            <a:lvl8pPr marL="2743200" lvl="7" indent="-257175" algn="l" rtl="0">
              <a:lnSpc>
                <a:spcPct val="90000"/>
              </a:lnSpc>
              <a:spcBef>
                <a:spcPts val="375"/>
              </a:spcBef>
              <a:spcAft>
                <a:spcPts val="0"/>
              </a:spcAft>
              <a:buClr>
                <a:schemeClr val="dk1"/>
              </a:buClr>
              <a:buSzPts val="1800"/>
              <a:buChar char="•"/>
              <a:defRPr/>
            </a:lvl8pPr>
            <a:lvl9pPr marL="3086100" lvl="8" indent="-257175" algn="l" rtl="0">
              <a:lnSpc>
                <a:spcPct val="90000"/>
              </a:lnSpc>
              <a:spcBef>
                <a:spcPts val="375"/>
              </a:spcBef>
              <a:spcAft>
                <a:spcPts val="0"/>
              </a:spcAft>
              <a:buClr>
                <a:schemeClr val="dk1"/>
              </a:buClr>
              <a:buSzPts val="1800"/>
              <a:buChar char="•"/>
              <a:defRPr/>
            </a:lvl9pPr>
          </a:lstStyle>
          <a:p>
            <a:endParaRPr/>
          </a:p>
        </p:txBody>
      </p:sp>
      <p:sp>
        <p:nvSpPr>
          <p:cNvPr id="282" name="Google Shape;282;p44"/>
          <p:cNvSpPr txBox="1">
            <a:spLocks noGrp="1"/>
          </p:cNvSpPr>
          <p:nvPr>
            <p:ph type="dt" idx="10"/>
          </p:nvPr>
        </p:nvSpPr>
        <p:spPr>
          <a:xfrm>
            <a:off x="628650" y="4767263"/>
            <a:ext cx="20574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3" name="Google Shape;283;p44"/>
          <p:cNvSpPr txBox="1">
            <a:spLocks noGrp="1"/>
          </p:cNvSpPr>
          <p:nvPr>
            <p:ph type="ftr" idx="11"/>
          </p:nvPr>
        </p:nvSpPr>
        <p:spPr>
          <a:xfrm>
            <a:off x="3028950" y="4767263"/>
            <a:ext cx="30861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4" name="Google Shape;284;p44"/>
          <p:cNvSpPr txBox="1">
            <a:spLocks noGrp="1"/>
          </p:cNvSpPr>
          <p:nvPr>
            <p:ph type="sldNum" idx="12"/>
          </p:nvPr>
        </p:nvSpPr>
        <p:spPr>
          <a:xfrm>
            <a:off x="6457950" y="4767263"/>
            <a:ext cx="20574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5225770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629841" y="273844"/>
            <a:ext cx="7886700" cy="994275"/>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7" name="Google Shape;287;p45"/>
          <p:cNvSpPr txBox="1">
            <a:spLocks noGrp="1"/>
          </p:cNvSpPr>
          <p:nvPr>
            <p:ph type="body" idx="1"/>
          </p:nvPr>
        </p:nvSpPr>
        <p:spPr>
          <a:xfrm>
            <a:off x="629841" y="1260872"/>
            <a:ext cx="3868425" cy="617850"/>
          </a:xfrm>
          <a:prstGeom prst="rect">
            <a:avLst/>
          </a:prstGeom>
          <a:noFill/>
          <a:ln>
            <a:noFill/>
          </a:ln>
        </p:spPr>
        <p:txBody>
          <a:bodyPr spcFirstLastPara="1" wrap="square" lIns="91425" tIns="45700" rIns="91425" bIns="45700" anchor="b" anchorCtr="0">
            <a:noAutofit/>
          </a:bodyPr>
          <a:lstStyle>
            <a:lvl1pPr marL="342900" lvl="0" indent="-171450" algn="l" rtl="0">
              <a:lnSpc>
                <a:spcPct val="90000"/>
              </a:lnSpc>
              <a:spcBef>
                <a:spcPts val="750"/>
              </a:spcBef>
              <a:spcAft>
                <a:spcPts val="0"/>
              </a:spcAft>
              <a:buClr>
                <a:schemeClr val="dk1"/>
              </a:buClr>
              <a:buSzPts val="2400"/>
              <a:buNone/>
              <a:defRPr sz="1800" b="1"/>
            </a:lvl1pPr>
            <a:lvl2pPr marL="685800" lvl="1" indent="-171450" algn="l" rtl="0">
              <a:lnSpc>
                <a:spcPct val="90000"/>
              </a:lnSpc>
              <a:spcBef>
                <a:spcPts val="375"/>
              </a:spcBef>
              <a:spcAft>
                <a:spcPts val="0"/>
              </a:spcAft>
              <a:buClr>
                <a:schemeClr val="dk1"/>
              </a:buClr>
              <a:buSzPts val="2000"/>
              <a:buNone/>
              <a:defRPr sz="1500" b="1"/>
            </a:lvl2pPr>
            <a:lvl3pPr marL="1028700" lvl="2" indent="-171450" algn="l" rtl="0">
              <a:lnSpc>
                <a:spcPct val="90000"/>
              </a:lnSpc>
              <a:spcBef>
                <a:spcPts val="375"/>
              </a:spcBef>
              <a:spcAft>
                <a:spcPts val="0"/>
              </a:spcAft>
              <a:buClr>
                <a:schemeClr val="dk1"/>
              </a:buClr>
              <a:buSzPts val="1800"/>
              <a:buNone/>
              <a:defRPr sz="1350" b="1"/>
            </a:lvl3pPr>
            <a:lvl4pPr marL="1371600" lvl="3" indent="-171450" algn="l" rtl="0">
              <a:lnSpc>
                <a:spcPct val="90000"/>
              </a:lnSpc>
              <a:spcBef>
                <a:spcPts val="375"/>
              </a:spcBef>
              <a:spcAft>
                <a:spcPts val="0"/>
              </a:spcAft>
              <a:buClr>
                <a:schemeClr val="dk1"/>
              </a:buClr>
              <a:buSzPts val="1600"/>
              <a:buNone/>
              <a:defRPr sz="1200" b="1"/>
            </a:lvl4pPr>
            <a:lvl5pPr marL="1714500" lvl="4" indent="-171450" algn="l" rtl="0">
              <a:lnSpc>
                <a:spcPct val="90000"/>
              </a:lnSpc>
              <a:spcBef>
                <a:spcPts val="375"/>
              </a:spcBef>
              <a:spcAft>
                <a:spcPts val="0"/>
              </a:spcAft>
              <a:buClr>
                <a:schemeClr val="dk1"/>
              </a:buClr>
              <a:buSzPts val="1600"/>
              <a:buNone/>
              <a:defRPr sz="1200" b="1"/>
            </a:lvl5pPr>
            <a:lvl6pPr marL="2057400" lvl="5" indent="-171450" algn="l" rtl="0">
              <a:lnSpc>
                <a:spcPct val="90000"/>
              </a:lnSpc>
              <a:spcBef>
                <a:spcPts val="375"/>
              </a:spcBef>
              <a:spcAft>
                <a:spcPts val="0"/>
              </a:spcAft>
              <a:buClr>
                <a:schemeClr val="dk1"/>
              </a:buClr>
              <a:buSzPts val="1600"/>
              <a:buNone/>
              <a:defRPr sz="1200" b="1"/>
            </a:lvl6pPr>
            <a:lvl7pPr marL="2400300" lvl="6" indent="-171450" algn="l" rtl="0">
              <a:lnSpc>
                <a:spcPct val="90000"/>
              </a:lnSpc>
              <a:spcBef>
                <a:spcPts val="375"/>
              </a:spcBef>
              <a:spcAft>
                <a:spcPts val="0"/>
              </a:spcAft>
              <a:buClr>
                <a:schemeClr val="dk1"/>
              </a:buClr>
              <a:buSzPts val="1600"/>
              <a:buNone/>
              <a:defRPr sz="1200" b="1"/>
            </a:lvl7pPr>
            <a:lvl8pPr marL="2743200" lvl="7" indent="-171450" algn="l" rtl="0">
              <a:lnSpc>
                <a:spcPct val="90000"/>
              </a:lnSpc>
              <a:spcBef>
                <a:spcPts val="375"/>
              </a:spcBef>
              <a:spcAft>
                <a:spcPts val="0"/>
              </a:spcAft>
              <a:buClr>
                <a:schemeClr val="dk1"/>
              </a:buClr>
              <a:buSzPts val="1600"/>
              <a:buNone/>
              <a:defRPr sz="1200" b="1"/>
            </a:lvl8pPr>
            <a:lvl9pPr marL="3086100" lvl="8" indent="-171450" algn="l" rtl="0">
              <a:lnSpc>
                <a:spcPct val="90000"/>
              </a:lnSpc>
              <a:spcBef>
                <a:spcPts val="375"/>
              </a:spcBef>
              <a:spcAft>
                <a:spcPts val="0"/>
              </a:spcAft>
              <a:buClr>
                <a:schemeClr val="dk1"/>
              </a:buClr>
              <a:buSzPts val="1600"/>
              <a:buNone/>
              <a:defRPr sz="1200" b="1"/>
            </a:lvl9pPr>
          </a:lstStyle>
          <a:p>
            <a:endParaRPr/>
          </a:p>
        </p:txBody>
      </p:sp>
      <p:sp>
        <p:nvSpPr>
          <p:cNvPr id="288" name="Google Shape;288;p45"/>
          <p:cNvSpPr txBox="1">
            <a:spLocks noGrp="1"/>
          </p:cNvSpPr>
          <p:nvPr>
            <p:ph type="body" idx="2"/>
          </p:nvPr>
        </p:nvSpPr>
        <p:spPr>
          <a:xfrm>
            <a:off x="629841" y="1878806"/>
            <a:ext cx="3868425" cy="27634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lvl1pPr>
            <a:lvl2pPr marL="685800" lvl="1" indent="-257175" algn="l" rtl="0">
              <a:lnSpc>
                <a:spcPct val="90000"/>
              </a:lnSpc>
              <a:spcBef>
                <a:spcPts val="375"/>
              </a:spcBef>
              <a:spcAft>
                <a:spcPts val="0"/>
              </a:spcAft>
              <a:buClr>
                <a:schemeClr val="dk1"/>
              </a:buClr>
              <a:buSzPts val="1800"/>
              <a:buChar char="•"/>
              <a:defRPr/>
            </a:lvl2pPr>
            <a:lvl3pPr marL="1028700" lvl="2" indent="-257175" algn="l" rtl="0">
              <a:lnSpc>
                <a:spcPct val="90000"/>
              </a:lnSpc>
              <a:spcBef>
                <a:spcPts val="375"/>
              </a:spcBef>
              <a:spcAft>
                <a:spcPts val="0"/>
              </a:spcAft>
              <a:buClr>
                <a:schemeClr val="dk1"/>
              </a:buClr>
              <a:buSzPts val="1800"/>
              <a:buChar char="•"/>
              <a:defRPr/>
            </a:lvl3pPr>
            <a:lvl4pPr marL="1371600" lvl="3" indent="-257175" algn="l" rtl="0">
              <a:lnSpc>
                <a:spcPct val="90000"/>
              </a:lnSpc>
              <a:spcBef>
                <a:spcPts val="375"/>
              </a:spcBef>
              <a:spcAft>
                <a:spcPts val="0"/>
              </a:spcAft>
              <a:buClr>
                <a:schemeClr val="dk1"/>
              </a:buClr>
              <a:buSzPts val="1800"/>
              <a:buChar char="•"/>
              <a:defRPr/>
            </a:lvl4pPr>
            <a:lvl5pPr marL="1714500" lvl="4" indent="-257175" algn="l" rtl="0">
              <a:lnSpc>
                <a:spcPct val="90000"/>
              </a:lnSpc>
              <a:spcBef>
                <a:spcPts val="375"/>
              </a:spcBef>
              <a:spcAft>
                <a:spcPts val="0"/>
              </a:spcAft>
              <a:buClr>
                <a:schemeClr val="dk1"/>
              </a:buClr>
              <a:buSzPts val="1800"/>
              <a:buChar char="•"/>
              <a:defRPr/>
            </a:lvl5pPr>
            <a:lvl6pPr marL="2057400" lvl="5" indent="-257175" algn="l" rtl="0">
              <a:lnSpc>
                <a:spcPct val="90000"/>
              </a:lnSpc>
              <a:spcBef>
                <a:spcPts val="375"/>
              </a:spcBef>
              <a:spcAft>
                <a:spcPts val="0"/>
              </a:spcAft>
              <a:buClr>
                <a:schemeClr val="dk1"/>
              </a:buClr>
              <a:buSzPts val="1800"/>
              <a:buChar char="•"/>
              <a:defRPr/>
            </a:lvl6pPr>
            <a:lvl7pPr marL="2400300" lvl="6" indent="-257175" algn="l" rtl="0">
              <a:lnSpc>
                <a:spcPct val="90000"/>
              </a:lnSpc>
              <a:spcBef>
                <a:spcPts val="375"/>
              </a:spcBef>
              <a:spcAft>
                <a:spcPts val="0"/>
              </a:spcAft>
              <a:buClr>
                <a:schemeClr val="dk1"/>
              </a:buClr>
              <a:buSzPts val="1800"/>
              <a:buChar char="•"/>
              <a:defRPr/>
            </a:lvl7pPr>
            <a:lvl8pPr marL="2743200" lvl="7" indent="-257175" algn="l" rtl="0">
              <a:lnSpc>
                <a:spcPct val="90000"/>
              </a:lnSpc>
              <a:spcBef>
                <a:spcPts val="375"/>
              </a:spcBef>
              <a:spcAft>
                <a:spcPts val="0"/>
              </a:spcAft>
              <a:buClr>
                <a:schemeClr val="dk1"/>
              </a:buClr>
              <a:buSzPts val="1800"/>
              <a:buChar char="•"/>
              <a:defRPr/>
            </a:lvl8pPr>
            <a:lvl9pPr marL="3086100" lvl="8" indent="-257175" algn="l" rtl="0">
              <a:lnSpc>
                <a:spcPct val="90000"/>
              </a:lnSpc>
              <a:spcBef>
                <a:spcPts val="375"/>
              </a:spcBef>
              <a:spcAft>
                <a:spcPts val="0"/>
              </a:spcAft>
              <a:buClr>
                <a:schemeClr val="dk1"/>
              </a:buClr>
              <a:buSzPts val="1800"/>
              <a:buChar char="•"/>
              <a:defRPr/>
            </a:lvl9pPr>
          </a:lstStyle>
          <a:p>
            <a:endParaRPr/>
          </a:p>
        </p:txBody>
      </p:sp>
      <p:sp>
        <p:nvSpPr>
          <p:cNvPr id="289" name="Google Shape;289;p45"/>
          <p:cNvSpPr txBox="1">
            <a:spLocks noGrp="1"/>
          </p:cNvSpPr>
          <p:nvPr>
            <p:ph type="body" idx="3"/>
          </p:nvPr>
        </p:nvSpPr>
        <p:spPr>
          <a:xfrm>
            <a:off x="4629150" y="1260872"/>
            <a:ext cx="3887325" cy="617850"/>
          </a:xfrm>
          <a:prstGeom prst="rect">
            <a:avLst/>
          </a:prstGeom>
          <a:noFill/>
          <a:ln>
            <a:noFill/>
          </a:ln>
        </p:spPr>
        <p:txBody>
          <a:bodyPr spcFirstLastPara="1" wrap="square" lIns="91425" tIns="45700" rIns="91425" bIns="45700" anchor="b" anchorCtr="0">
            <a:noAutofit/>
          </a:bodyPr>
          <a:lstStyle>
            <a:lvl1pPr marL="342900" lvl="0" indent="-171450" algn="l" rtl="0">
              <a:lnSpc>
                <a:spcPct val="90000"/>
              </a:lnSpc>
              <a:spcBef>
                <a:spcPts val="750"/>
              </a:spcBef>
              <a:spcAft>
                <a:spcPts val="0"/>
              </a:spcAft>
              <a:buClr>
                <a:schemeClr val="dk1"/>
              </a:buClr>
              <a:buSzPts val="2400"/>
              <a:buNone/>
              <a:defRPr sz="1800" b="1"/>
            </a:lvl1pPr>
            <a:lvl2pPr marL="685800" lvl="1" indent="-171450" algn="l" rtl="0">
              <a:lnSpc>
                <a:spcPct val="90000"/>
              </a:lnSpc>
              <a:spcBef>
                <a:spcPts val="375"/>
              </a:spcBef>
              <a:spcAft>
                <a:spcPts val="0"/>
              </a:spcAft>
              <a:buClr>
                <a:schemeClr val="dk1"/>
              </a:buClr>
              <a:buSzPts val="2000"/>
              <a:buNone/>
              <a:defRPr sz="1500" b="1"/>
            </a:lvl2pPr>
            <a:lvl3pPr marL="1028700" lvl="2" indent="-171450" algn="l" rtl="0">
              <a:lnSpc>
                <a:spcPct val="90000"/>
              </a:lnSpc>
              <a:spcBef>
                <a:spcPts val="375"/>
              </a:spcBef>
              <a:spcAft>
                <a:spcPts val="0"/>
              </a:spcAft>
              <a:buClr>
                <a:schemeClr val="dk1"/>
              </a:buClr>
              <a:buSzPts val="1800"/>
              <a:buNone/>
              <a:defRPr sz="1350" b="1"/>
            </a:lvl3pPr>
            <a:lvl4pPr marL="1371600" lvl="3" indent="-171450" algn="l" rtl="0">
              <a:lnSpc>
                <a:spcPct val="90000"/>
              </a:lnSpc>
              <a:spcBef>
                <a:spcPts val="375"/>
              </a:spcBef>
              <a:spcAft>
                <a:spcPts val="0"/>
              </a:spcAft>
              <a:buClr>
                <a:schemeClr val="dk1"/>
              </a:buClr>
              <a:buSzPts val="1600"/>
              <a:buNone/>
              <a:defRPr sz="1200" b="1"/>
            </a:lvl4pPr>
            <a:lvl5pPr marL="1714500" lvl="4" indent="-171450" algn="l" rtl="0">
              <a:lnSpc>
                <a:spcPct val="90000"/>
              </a:lnSpc>
              <a:spcBef>
                <a:spcPts val="375"/>
              </a:spcBef>
              <a:spcAft>
                <a:spcPts val="0"/>
              </a:spcAft>
              <a:buClr>
                <a:schemeClr val="dk1"/>
              </a:buClr>
              <a:buSzPts val="1600"/>
              <a:buNone/>
              <a:defRPr sz="1200" b="1"/>
            </a:lvl5pPr>
            <a:lvl6pPr marL="2057400" lvl="5" indent="-171450" algn="l" rtl="0">
              <a:lnSpc>
                <a:spcPct val="90000"/>
              </a:lnSpc>
              <a:spcBef>
                <a:spcPts val="375"/>
              </a:spcBef>
              <a:spcAft>
                <a:spcPts val="0"/>
              </a:spcAft>
              <a:buClr>
                <a:schemeClr val="dk1"/>
              </a:buClr>
              <a:buSzPts val="1600"/>
              <a:buNone/>
              <a:defRPr sz="1200" b="1"/>
            </a:lvl6pPr>
            <a:lvl7pPr marL="2400300" lvl="6" indent="-171450" algn="l" rtl="0">
              <a:lnSpc>
                <a:spcPct val="90000"/>
              </a:lnSpc>
              <a:spcBef>
                <a:spcPts val="375"/>
              </a:spcBef>
              <a:spcAft>
                <a:spcPts val="0"/>
              </a:spcAft>
              <a:buClr>
                <a:schemeClr val="dk1"/>
              </a:buClr>
              <a:buSzPts val="1600"/>
              <a:buNone/>
              <a:defRPr sz="1200" b="1"/>
            </a:lvl7pPr>
            <a:lvl8pPr marL="2743200" lvl="7" indent="-171450" algn="l" rtl="0">
              <a:lnSpc>
                <a:spcPct val="90000"/>
              </a:lnSpc>
              <a:spcBef>
                <a:spcPts val="375"/>
              </a:spcBef>
              <a:spcAft>
                <a:spcPts val="0"/>
              </a:spcAft>
              <a:buClr>
                <a:schemeClr val="dk1"/>
              </a:buClr>
              <a:buSzPts val="1600"/>
              <a:buNone/>
              <a:defRPr sz="1200" b="1"/>
            </a:lvl8pPr>
            <a:lvl9pPr marL="3086100" lvl="8" indent="-171450" algn="l" rtl="0">
              <a:lnSpc>
                <a:spcPct val="90000"/>
              </a:lnSpc>
              <a:spcBef>
                <a:spcPts val="375"/>
              </a:spcBef>
              <a:spcAft>
                <a:spcPts val="0"/>
              </a:spcAft>
              <a:buClr>
                <a:schemeClr val="dk1"/>
              </a:buClr>
              <a:buSzPts val="1600"/>
              <a:buNone/>
              <a:defRPr sz="1200" b="1"/>
            </a:lvl9pPr>
          </a:lstStyle>
          <a:p>
            <a:endParaRPr/>
          </a:p>
        </p:txBody>
      </p:sp>
      <p:sp>
        <p:nvSpPr>
          <p:cNvPr id="290" name="Google Shape;290;p45"/>
          <p:cNvSpPr txBox="1">
            <a:spLocks noGrp="1"/>
          </p:cNvSpPr>
          <p:nvPr>
            <p:ph type="body" idx="4"/>
          </p:nvPr>
        </p:nvSpPr>
        <p:spPr>
          <a:xfrm>
            <a:off x="4629150" y="1878806"/>
            <a:ext cx="3887325" cy="27634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lvl1pPr>
            <a:lvl2pPr marL="685800" lvl="1" indent="-257175" algn="l" rtl="0">
              <a:lnSpc>
                <a:spcPct val="90000"/>
              </a:lnSpc>
              <a:spcBef>
                <a:spcPts val="375"/>
              </a:spcBef>
              <a:spcAft>
                <a:spcPts val="0"/>
              </a:spcAft>
              <a:buClr>
                <a:schemeClr val="dk1"/>
              </a:buClr>
              <a:buSzPts val="1800"/>
              <a:buChar char="•"/>
              <a:defRPr/>
            </a:lvl2pPr>
            <a:lvl3pPr marL="1028700" lvl="2" indent="-257175" algn="l" rtl="0">
              <a:lnSpc>
                <a:spcPct val="90000"/>
              </a:lnSpc>
              <a:spcBef>
                <a:spcPts val="375"/>
              </a:spcBef>
              <a:spcAft>
                <a:spcPts val="0"/>
              </a:spcAft>
              <a:buClr>
                <a:schemeClr val="dk1"/>
              </a:buClr>
              <a:buSzPts val="1800"/>
              <a:buChar char="•"/>
              <a:defRPr/>
            </a:lvl3pPr>
            <a:lvl4pPr marL="1371600" lvl="3" indent="-257175" algn="l" rtl="0">
              <a:lnSpc>
                <a:spcPct val="90000"/>
              </a:lnSpc>
              <a:spcBef>
                <a:spcPts val="375"/>
              </a:spcBef>
              <a:spcAft>
                <a:spcPts val="0"/>
              </a:spcAft>
              <a:buClr>
                <a:schemeClr val="dk1"/>
              </a:buClr>
              <a:buSzPts val="1800"/>
              <a:buChar char="•"/>
              <a:defRPr/>
            </a:lvl4pPr>
            <a:lvl5pPr marL="1714500" lvl="4" indent="-257175" algn="l" rtl="0">
              <a:lnSpc>
                <a:spcPct val="90000"/>
              </a:lnSpc>
              <a:spcBef>
                <a:spcPts val="375"/>
              </a:spcBef>
              <a:spcAft>
                <a:spcPts val="0"/>
              </a:spcAft>
              <a:buClr>
                <a:schemeClr val="dk1"/>
              </a:buClr>
              <a:buSzPts val="1800"/>
              <a:buChar char="•"/>
              <a:defRPr/>
            </a:lvl5pPr>
            <a:lvl6pPr marL="2057400" lvl="5" indent="-257175" algn="l" rtl="0">
              <a:lnSpc>
                <a:spcPct val="90000"/>
              </a:lnSpc>
              <a:spcBef>
                <a:spcPts val="375"/>
              </a:spcBef>
              <a:spcAft>
                <a:spcPts val="0"/>
              </a:spcAft>
              <a:buClr>
                <a:schemeClr val="dk1"/>
              </a:buClr>
              <a:buSzPts val="1800"/>
              <a:buChar char="•"/>
              <a:defRPr/>
            </a:lvl6pPr>
            <a:lvl7pPr marL="2400300" lvl="6" indent="-257175" algn="l" rtl="0">
              <a:lnSpc>
                <a:spcPct val="90000"/>
              </a:lnSpc>
              <a:spcBef>
                <a:spcPts val="375"/>
              </a:spcBef>
              <a:spcAft>
                <a:spcPts val="0"/>
              </a:spcAft>
              <a:buClr>
                <a:schemeClr val="dk1"/>
              </a:buClr>
              <a:buSzPts val="1800"/>
              <a:buChar char="•"/>
              <a:defRPr/>
            </a:lvl7pPr>
            <a:lvl8pPr marL="2743200" lvl="7" indent="-257175" algn="l" rtl="0">
              <a:lnSpc>
                <a:spcPct val="90000"/>
              </a:lnSpc>
              <a:spcBef>
                <a:spcPts val="375"/>
              </a:spcBef>
              <a:spcAft>
                <a:spcPts val="0"/>
              </a:spcAft>
              <a:buClr>
                <a:schemeClr val="dk1"/>
              </a:buClr>
              <a:buSzPts val="1800"/>
              <a:buChar char="•"/>
              <a:defRPr/>
            </a:lvl8pPr>
            <a:lvl9pPr marL="3086100" lvl="8" indent="-257175" algn="l" rtl="0">
              <a:lnSpc>
                <a:spcPct val="90000"/>
              </a:lnSpc>
              <a:spcBef>
                <a:spcPts val="375"/>
              </a:spcBef>
              <a:spcAft>
                <a:spcPts val="0"/>
              </a:spcAft>
              <a:buClr>
                <a:schemeClr val="dk1"/>
              </a:buClr>
              <a:buSzPts val="1800"/>
              <a:buChar char="•"/>
              <a:defRPr/>
            </a:lvl9pPr>
          </a:lstStyle>
          <a:p>
            <a:endParaRPr/>
          </a:p>
        </p:txBody>
      </p:sp>
      <p:sp>
        <p:nvSpPr>
          <p:cNvPr id="291" name="Google Shape;291;p45"/>
          <p:cNvSpPr txBox="1">
            <a:spLocks noGrp="1"/>
          </p:cNvSpPr>
          <p:nvPr>
            <p:ph type="dt" idx="10"/>
          </p:nvPr>
        </p:nvSpPr>
        <p:spPr>
          <a:xfrm>
            <a:off x="628650" y="4767263"/>
            <a:ext cx="20574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2" name="Google Shape;292;p45"/>
          <p:cNvSpPr txBox="1">
            <a:spLocks noGrp="1"/>
          </p:cNvSpPr>
          <p:nvPr>
            <p:ph type="ftr" idx="11"/>
          </p:nvPr>
        </p:nvSpPr>
        <p:spPr>
          <a:xfrm>
            <a:off x="3028950" y="4767263"/>
            <a:ext cx="30861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3" name="Google Shape;293;p45"/>
          <p:cNvSpPr txBox="1">
            <a:spLocks noGrp="1"/>
          </p:cNvSpPr>
          <p:nvPr>
            <p:ph type="sldNum" idx="12"/>
          </p:nvPr>
        </p:nvSpPr>
        <p:spPr>
          <a:xfrm>
            <a:off x="6457950" y="4767263"/>
            <a:ext cx="20574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01701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4"/>
        <p:cNvGrpSpPr/>
        <p:nvPr/>
      </p:nvGrpSpPr>
      <p:grpSpPr>
        <a:xfrm>
          <a:off x="0" y="0"/>
          <a:ext cx="0" cy="0"/>
          <a:chOff x="0" y="0"/>
          <a:chExt cx="0" cy="0"/>
        </a:xfrm>
      </p:grpSpPr>
      <p:sp>
        <p:nvSpPr>
          <p:cNvPr id="295" name="Google Shape;295;p46"/>
          <p:cNvSpPr txBox="1">
            <a:spLocks noGrp="1"/>
          </p:cNvSpPr>
          <p:nvPr>
            <p:ph type="title"/>
          </p:nvPr>
        </p:nvSpPr>
        <p:spPr>
          <a:xfrm>
            <a:off x="628650" y="273844"/>
            <a:ext cx="7886700" cy="994275"/>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6" name="Google Shape;296;p46"/>
          <p:cNvSpPr txBox="1">
            <a:spLocks noGrp="1"/>
          </p:cNvSpPr>
          <p:nvPr>
            <p:ph type="dt" idx="10"/>
          </p:nvPr>
        </p:nvSpPr>
        <p:spPr>
          <a:xfrm>
            <a:off x="628650" y="4767263"/>
            <a:ext cx="20574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7" name="Google Shape;297;p46"/>
          <p:cNvSpPr txBox="1">
            <a:spLocks noGrp="1"/>
          </p:cNvSpPr>
          <p:nvPr>
            <p:ph type="ftr" idx="11"/>
          </p:nvPr>
        </p:nvSpPr>
        <p:spPr>
          <a:xfrm>
            <a:off x="3028950" y="4767263"/>
            <a:ext cx="30861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8" name="Google Shape;298;p46"/>
          <p:cNvSpPr txBox="1">
            <a:spLocks noGrp="1"/>
          </p:cNvSpPr>
          <p:nvPr>
            <p:ph type="sldNum" idx="12"/>
          </p:nvPr>
        </p:nvSpPr>
        <p:spPr>
          <a:xfrm>
            <a:off x="6457950" y="4767263"/>
            <a:ext cx="20574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5641352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629841" y="342900"/>
            <a:ext cx="2949075" cy="120015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1" name="Google Shape;301;p47"/>
          <p:cNvSpPr txBox="1">
            <a:spLocks noGrp="1"/>
          </p:cNvSpPr>
          <p:nvPr>
            <p:ph type="body" idx="1"/>
          </p:nvPr>
        </p:nvSpPr>
        <p:spPr>
          <a:xfrm>
            <a:off x="3887391" y="740569"/>
            <a:ext cx="4629150" cy="3655125"/>
          </a:xfrm>
          <a:prstGeom prst="rect">
            <a:avLst/>
          </a:prstGeom>
          <a:noFill/>
          <a:ln>
            <a:noFill/>
          </a:ln>
        </p:spPr>
        <p:txBody>
          <a:bodyPr spcFirstLastPara="1" wrap="square" lIns="91425" tIns="45700" rIns="91425" bIns="45700" anchor="t" anchorCtr="0">
            <a:noAutofit/>
          </a:bodyPr>
          <a:lstStyle>
            <a:lvl1pPr marL="342900" lvl="0" indent="-323850" algn="l" rtl="0">
              <a:lnSpc>
                <a:spcPct val="90000"/>
              </a:lnSpc>
              <a:spcBef>
                <a:spcPts val="750"/>
              </a:spcBef>
              <a:spcAft>
                <a:spcPts val="0"/>
              </a:spcAft>
              <a:buClr>
                <a:schemeClr val="dk1"/>
              </a:buClr>
              <a:buSzPts val="3200"/>
              <a:buChar char="•"/>
              <a:defRPr sz="2400"/>
            </a:lvl1pPr>
            <a:lvl2pPr marL="685800" lvl="1" indent="-304800" algn="l" rtl="0">
              <a:lnSpc>
                <a:spcPct val="90000"/>
              </a:lnSpc>
              <a:spcBef>
                <a:spcPts val="375"/>
              </a:spcBef>
              <a:spcAft>
                <a:spcPts val="0"/>
              </a:spcAft>
              <a:buClr>
                <a:schemeClr val="dk1"/>
              </a:buClr>
              <a:buSzPts val="2800"/>
              <a:buChar char="•"/>
              <a:defRPr sz="2100"/>
            </a:lvl2pPr>
            <a:lvl3pPr marL="1028700" lvl="2" indent="-285750" algn="l" rtl="0">
              <a:lnSpc>
                <a:spcPct val="90000"/>
              </a:lnSpc>
              <a:spcBef>
                <a:spcPts val="375"/>
              </a:spcBef>
              <a:spcAft>
                <a:spcPts val="0"/>
              </a:spcAft>
              <a:buClr>
                <a:schemeClr val="dk1"/>
              </a:buClr>
              <a:buSzPts val="2400"/>
              <a:buChar char="•"/>
              <a:defRPr sz="1800"/>
            </a:lvl3pPr>
            <a:lvl4pPr marL="1371600" lvl="3" indent="-266700" algn="l" rtl="0">
              <a:lnSpc>
                <a:spcPct val="90000"/>
              </a:lnSpc>
              <a:spcBef>
                <a:spcPts val="375"/>
              </a:spcBef>
              <a:spcAft>
                <a:spcPts val="0"/>
              </a:spcAft>
              <a:buClr>
                <a:schemeClr val="dk1"/>
              </a:buClr>
              <a:buSzPts val="2000"/>
              <a:buChar char="•"/>
              <a:defRPr sz="1500"/>
            </a:lvl4pPr>
            <a:lvl5pPr marL="1714500" lvl="4" indent="-266700" algn="l" rtl="0">
              <a:lnSpc>
                <a:spcPct val="90000"/>
              </a:lnSpc>
              <a:spcBef>
                <a:spcPts val="375"/>
              </a:spcBef>
              <a:spcAft>
                <a:spcPts val="0"/>
              </a:spcAft>
              <a:buClr>
                <a:schemeClr val="dk1"/>
              </a:buClr>
              <a:buSzPts val="2000"/>
              <a:buChar char="•"/>
              <a:defRPr sz="1500"/>
            </a:lvl5pPr>
            <a:lvl6pPr marL="2057400" lvl="5" indent="-266700" algn="l" rtl="0">
              <a:lnSpc>
                <a:spcPct val="90000"/>
              </a:lnSpc>
              <a:spcBef>
                <a:spcPts val="375"/>
              </a:spcBef>
              <a:spcAft>
                <a:spcPts val="0"/>
              </a:spcAft>
              <a:buClr>
                <a:schemeClr val="dk1"/>
              </a:buClr>
              <a:buSzPts val="2000"/>
              <a:buChar char="•"/>
              <a:defRPr sz="1500"/>
            </a:lvl6pPr>
            <a:lvl7pPr marL="2400300" lvl="6" indent="-266700" algn="l" rtl="0">
              <a:lnSpc>
                <a:spcPct val="90000"/>
              </a:lnSpc>
              <a:spcBef>
                <a:spcPts val="375"/>
              </a:spcBef>
              <a:spcAft>
                <a:spcPts val="0"/>
              </a:spcAft>
              <a:buClr>
                <a:schemeClr val="dk1"/>
              </a:buClr>
              <a:buSzPts val="2000"/>
              <a:buChar char="•"/>
              <a:defRPr sz="1500"/>
            </a:lvl7pPr>
            <a:lvl8pPr marL="2743200" lvl="7" indent="-266700" algn="l" rtl="0">
              <a:lnSpc>
                <a:spcPct val="90000"/>
              </a:lnSpc>
              <a:spcBef>
                <a:spcPts val="375"/>
              </a:spcBef>
              <a:spcAft>
                <a:spcPts val="0"/>
              </a:spcAft>
              <a:buClr>
                <a:schemeClr val="dk1"/>
              </a:buClr>
              <a:buSzPts val="2000"/>
              <a:buChar char="•"/>
              <a:defRPr sz="1500"/>
            </a:lvl8pPr>
            <a:lvl9pPr marL="3086100" lvl="8" indent="-266700" algn="l" rtl="0">
              <a:lnSpc>
                <a:spcPct val="90000"/>
              </a:lnSpc>
              <a:spcBef>
                <a:spcPts val="375"/>
              </a:spcBef>
              <a:spcAft>
                <a:spcPts val="0"/>
              </a:spcAft>
              <a:buClr>
                <a:schemeClr val="dk1"/>
              </a:buClr>
              <a:buSzPts val="2000"/>
              <a:buChar char="•"/>
              <a:defRPr sz="1500"/>
            </a:lvl9pPr>
          </a:lstStyle>
          <a:p>
            <a:endParaRPr/>
          </a:p>
        </p:txBody>
      </p:sp>
      <p:sp>
        <p:nvSpPr>
          <p:cNvPr id="302" name="Google Shape;302;p47"/>
          <p:cNvSpPr txBox="1">
            <a:spLocks noGrp="1"/>
          </p:cNvSpPr>
          <p:nvPr>
            <p:ph type="body" idx="2"/>
          </p:nvPr>
        </p:nvSpPr>
        <p:spPr>
          <a:xfrm>
            <a:off x="629841" y="1543050"/>
            <a:ext cx="2949075" cy="2858625"/>
          </a:xfrm>
          <a:prstGeom prst="rect">
            <a:avLst/>
          </a:prstGeom>
          <a:noFill/>
          <a:ln>
            <a:noFill/>
          </a:ln>
        </p:spPr>
        <p:txBody>
          <a:bodyPr spcFirstLastPara="1" wrap="square" lIns="91425" tIns="45700" rIns="91425" bIns="45700" anchor="t" anchorCtr="0">
            <a:noAutofit/>
          </a:bodyPr>
          <a:lstStyle>
            <a:lvl1pPr marL="342900" lvl="0" indent="-171450" algn="l" rtl="0">
              <a:lnSpc>
                <a:spcPct val="90000"/>
              </a:lnSpc>
              <a:spcBef>
                <a:spcPts val="750"/>
              </a:spcBef>
              <a:spcAft>
                <a:spcPts val="0"/>
              </a:spcAft>
              <a:buClr>
                <a:schemeClr val="dk1"/>
              </a:buClr>
              <a:buSzPts val="1600"/>
              <a:buNone/>
              <a:defRPr sz="1200"/>
            </a:lvl1pPr>
            <a:lvl2pPr marL="685800" lvl="1" indent="-171450" algn="l" rtl="0">
              <a:lnSpc>
                <a:spcPct val="90000"/>
              </a:lnSpc>
              <a:spcBef>
                <a:spcPts val="375"/>
              </a:spcBef>
              <a:spcAft>
                <a:spcPts val="0"/>
              </a:spcAft>
              <a:buClr>
                <a:schemeClr val="dk1"/>
              </a:buClr>
              <a:buSzPts val="1400"/>
              <a:buNone/>
              <a:defRPr sz="1050"/>
            </a:lvl2pPr>
            <a:lvl3pPr marL="1028700" lvl="2" indent="-171450" algn="l" rtl="0">
              <a:lnSpc>
                <a:spcPct val="90000"/>
              </a:lnSpc>
              <a:spcBef>
                <a:spcPts val="375"/>
              </a:spcBef>
              <a:spcAft>
                <a:spcPts val="0"/>
              </a:spcAft>
              <a:buClr>
                <a:schemeClr val="dk1"/>
              </a:buClr>
              <a:buSzPts val="1200"/>
              <a:buNone/>
              <a:defRPr sz="900"/>
            </a:lvl3pPr>
            <a:lvl4pPr marL="1371600" lvl="3" indent="-171450" algn="l" rtl="0">
              <a:lnSpc>
                <a:spcPct val="90000"/>
              </a:lnSpc>
              <a:spcBef>
                <a:spcPts val="375"/>
              </a:spcBef>
              <a:spcAft>
                <a:spcPts val="0"/>
              </a:spcAft>
              <a:buClr>
                <a:schemeClr val="dk1"/>
              </a:buClr>
              <a:buSzPts val="1000"/>
              <a:buNone/>
              <a:defRPr sz="750"/>
            </a:lvl4pPr>
            <a:lvl5pPr marL="1714500" lvl="4" indent="-171450" algn="l" rtl="0">
              <a:lnSpc>
                <a:spcPct val="90000"/>
              </a:lnSpc>
              <a:spcBef>
                <a:spcPts val="375"/>
              </a:spcBef>
              <a:spcAft>
                <a:spcPts val="0"/>
              </a:spcAft>
              <a:buClr>
                <a:schemeClr val="dk1"/>
              </a:buClr>
              <a:buSzPts val="1000"/>
              <a:buNone/>
              <a:defRPr sz="750"/>
            </a:lvl5pPr>
            <a:lvl6pPr marL="2057400" lvl="5" indent="-171450" algn="l" rtl="0">
              <a:lnSpc>
                <a:spcPct val="90000"/>
              </a:lnSpc>
              <a:spcBef>
                <a:spcPts val="375"/>
              </a:spcBef>
              <a:spcAft>
                <a:spcPts val="0"/>
              </a:spcAft>
              <a:buClr>
                <a:schemeClr val="dk1"/>
              </a:buClr>
              <a:buSzPts val="1000"/>
              <a:buNone/>
              <a:defRPr sz="750"/>
            </a:lvl6pPr>
            <a:lvl7pPr marL="2400300" lvl="6" indent="-171450" algn="l" rtl="0">
              <a:lnSpc>
                <a:spcPct val="90000"/>
              </a:lnSpc>
              <a:spcBef>
                <a:spcPts val="375"/>
              </a:spcBef>
              <a:spcAft>
                <a:spcPts val="0"/>
              </a:spcAft>
              <a:buClr>
                <a:schemeClr val="dk1"/>
              </a:buClr>
              <a:buSzPts val="1000"/>
              <a:buNone/>
              <a:defRPr sz="750"/>
            </a:lvl7pPr>
            <a:lvl8pPr marL="2743200" lvl="7" indent="-171450" algn="l" rtl="0">
              <a:lnSpc>
                <a:spcPct val="90000"/>
              </a:lnSpc>
              <a:spcBef>
                <a:spcPts val="375"/>
              </a:spcBef>
              <a:spcAft>
                <a:spcPts val="0"/>
              </a:spcAft>
              <a:buClr>
                <a:schemeClr val="dk1"/>
              </a:buClr>
              <a:buSzPts val="1000"/>
              <a:buNone/>
              <a:defRPr sz="750"/>
            </a:lvl8pPr>
            <a:lvl9pPr marL="3086100" lvl="8" indent="-171450" algn="l" rtl="0">
              <a:lnSpc>
                <a:spcPct val="90000"/>
              </a:lnSpc>
              <a:spcBef>
                <a:spcPts val="375"/>
              </a:spcBef>
              <a:spcAft>
                <a:spcPts val="0"/>
              </a:spcAft>
              <a:buClr>
                <a:schemeClr val="dk1"/>
              </a:buClr>
              <a:buSzPts val="1000"/>
              <a:buNone/>
              <a:defRPr sz="750"/>
            </a:lvl9pPr>
          </a:lstStyle>
          <a:p>
            <a:endParaRPr/>
          </a:p>
        </p:txBody>
      </p:sp>
      <p:sp>
        <p:nvSpPr>
          <p:cNvPr id="303" name="Google Shape;303;p47"/>
          <p:cNvSpPr txBox="1">
            <a:spLocks noGrp="1"/>
          </p:cNvSpPr>
          <p:nvPr>
            <p:ph type="dt" idx="10"/>
          </p:nvPr>
        </p:nvSpPr>
        <p:spPr>
          <a:xfrm>
            <a:off x="628650" y="4767263"/>
            <a:ext cx="20574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4" name="Google Shape;304;p47"/>
          <p:cNvSpPr txBox="1">
            <a:spLocks noGrp="1"/>
          </p:cNvSpPr>
          <p:nvPr>
            <p:ph type="ftr" idx="11"/>
          </p:nvPr>
        </p:nvSpPr>
        <p:spPr>
          <a:xfrm>
            <a:off x="3028950" y="4767263"/>
            <a:ext cx="30861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5" name="Google Shape;305;p47"/>
          <p:cNvSpPr txBox="1">
            <a:spLocks noGrp="1"/>
          </p:cNvSpPr>
          <p:nvPr>
            <p:ph type="sldNum" idx="12"/>
          </p:nvPr>
        </p:nvSpPr>
        <p:spPr>
          <a:xfrm>
            <a:off x="6457950" y="4767263"/>
            <a:ext cx="20574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4582581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306"/>
        <p:cNvGrpSpPr/>
        <p:nvPr/>
      </p:nvGrpSpPr>
      <p:grpSpPr>
        <a:xfrm>
          <a:off x="0" y="0"/>
          <a:ext cx="0" cy="0"/>
          <a:chOff x="0" y="0"/>
          <a:chExt cx="0" cy="0"/>
        </a:xfrm>
      </p:grpSpPr>
      <p:sp>
        <p:nvSpPr>
          <p:cNvPr id="307" name="Google Shape;307;p48"/>
          <p:cNvSpPr txBox="1">
            <a:spLocks noGrp="1"/>
          </p:cNvSpPr>
          <p:nvPr>
            <p:ph type="title"/>
          </p:nvPr>
        </p:nvSpPr>
        <p:spPr>
          <a:xfrm>
            <a:off x="629841" y="342900"/>
            <a:ext cx="2949075" cy="120015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8" name="Google Shape;308;p48"/>
          <p:cNvSpPr>
            <a:spLocks noGrp="1"/>
          </p:cNvSpPr>
          <p:nvPr>
            <p:ph type="pic" idx="2"/>
          </p:nvPr>
        </p:nvSpPr>
        <p:spPr>
          <a:xfrm>
            <a:off x="3887391" y="740569"/>
            <a:ext cx="4629150" cy="36551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309" name="Google Shape;309;p48"/>
          <p:cNvSpPr txBox="1">
            <a:spLocks noGrp="1"/>
          </p:cNvSpPr>
          <p:nvPr>
            <p:ph type="body" idx="1"/>
          </p:nvPr>
        </p:nvSpPr>
        <p:spPr>
          <a:xfrm>
            <a:off x="629841" y="1543050"/>
            <a:ext cx="2949075" cy="2858625"/>
          </a:xfrm>
          <a:prstGeom prst="rect">
            <a:avLst/>
          </a:prstGeom>
          <a:noFill/>
          <a:ln>
            <a:noFill/>
          </a:ln>
        </p:spPr>
        <p:txBody>
          <a:bodyPr spcFirstLastPara="1" wrap="square" lIns="91425" tIns="45700" rIns="91425" bIns="45700" anchor="t" anchorCtr="0">
            <a:noAutofit/>
          </a:bodyPr>
          <a:lstStyle>
            <a:lvl1pPr marL="342900" lvl="0" indent="-171450" algn="l" rtl="0">
              <a:lnSpc>
                <a:spcPct val="90000"/>
              </a:lnSpc>
              <a:spcBef>
                <a:spcPts val="750"/>
              </a:spcBef>
              <a:spcAft>
                <a:spcPts val="0"/>
              </a:spcAft>
              <a:buClr>
                <a:schemeClr val="dk1"/>
              </a:buClr>
              <a:buSzPts val="1600"/>
              <a:buNone/>
              <a:defRPr sz="1200"/>
            </a:lvl1pPr>
            <a:lvl2pPr marL="685800" lvl="1" indent="-171450" algn="l" rtl="0">
              <a:lnSpc>
                <a:spcPct val="90000"/>
              </a:lnSpc>
              <a:spcBef>
                <a:spcPts val="375"/>
              </a:spcBef>
              <a:spcAft>
                <a:spcPts val="0"/>
              </a:spcAft>
              <a:buClr>
                <a:schemeClr val="dk1"/>
              </a:buClr>
              <a:buSzPts val="1400"/>
              <a:buNone/>
              <a:defRPr sz="1050"/>
            </a:lvl2pPr>
            <a:lvl3pPr marL="1028700" lvl="2" indent="-171450" algn="l" rtl="0">
              <a:lnSpc>
                <a:spcPct val="90000"/>
              </a:lnSpc>
              <a:spcBef>
                <a:spcPts val="375"/>
              </a:spcBef>
              <a:spcAft>
                <a:spcPts val="0"/>
              </a:spcAft>
              <a:buClr>
                <a:schemeClr val="dk1"/>
              </a:buClr>
              <a:buSzPts val="1200"/>
              <a:buNone/>
              <a:defRPr sz="900"/>
            </a:lvl3pPr>
            <a:lvl4pPr marL="1371600" lvl="3" indent="-171450" algn="l" rtl="0">
              <a:lnSpc>
                <a:spcPct val="90000"/>
              </a:lnSpc>
              <a:spcBef>
                <a:spcPts val="375"/>
              </a:spcBef>
              <a:spcAft>
                <a:spcPts val="0"/>
              </a:spcAft>
              <a:buClr>
                <a:schemeClr val="dk1"/>
              </a:buClr>
              <a:buSzPts val="1000"/>
              <a:buNone/>
              <a:defRPr sz="750"/>
            </a:lvl4pPr>
            <a:lvl5pPr marL="1714500" lvl="4" indent="-171450" algn="l" rtl="0">
              <a:lnSpc>
                <a:spcPct val="90000"/>
              </a:lnSpc>
              <a:spcBef>
                <a:spcPts val="375"/>
              </a:spcBef>
              <a:spcAft>
                <a:spcPts val="0"/>
              </a:spcAft>
              <a:buClr>
                <a:schemeClr val="dk1"/>
              </a:buClr>
              <a:buSzPts val="1000"/>
              <a:buNone/>
              <a:defRPr sz="750"/>
            </a:lvl5pPr>
            <a:lvl6pPr marL="2057400" lvl="5" indent="-171450" algn="l" rtl="0">
              <a:lnSpc>
                <a:spcPct val="90000"/>
              </a:lnSpc>
              <a:spcBef>
                <a:spcPts val="375"/>
              </a:spcBef>
              <a:spcAft>
                <a:spcPts val="0"/>
              </a:spcAft>
              <a:buClr>
                <a:schemeClr val="dk1"/>
              </a:buClr>
              <a:buSzPts val="1000"/>
              <a:buNone/>
              <a:defRPr sz="750"/>
            </a:lvl6pPr>
            <a:lvl7pPr marL="2400300" lvl="6" indent="-171450" algn="l" rtl="0">
              <a:lnSpc>
                <a:spcPct val="90000"/>
              </a:lnSpc>
              <a:spcBef>
                <a:spcPts val="375"/>
              </a:spcBef>
              <a:spcAft>
                <a:spcPts val="0"/>
              </a:spcAft>
              <a:buClr>
                <a:schemeClr val="dk1"/>
              </a:buClr>
              <a:buSzPts val="1000"/>
              <a:buNone/>
              <a:defRPr sz="750"/>
            </a:lvl7pPr>
            <a:lvl8pPr marL="2743200" lvl="7" indent="-171450" algn="l" rtl="0">
              <a:lnSpc>
                <a:spcPct val="90000"/>
              </a:lnSpc>
              <a:spcBef>
                <a:spcPts val="375"/>
              </a:spcBef>
              <a:spcAft>
                <a:spcPts val="0"/>
              </a:spcAft>
              <a:buClr>
                <a:schemeClr val="dk1"/>
              </a:buClr>
              <a:buSzPts val="1000"/>
              <a:buNone/>
              <a:defRPr sz="750"/>
            </a:lvl8pPr>
            <a:lvl9pPr marL="3086100" lvl="8" indent="-171450" algn="l" rtl="0">
              <a:lnSpc>
                <a:spcPct val="90000"/>
              </a:lnSpc>
              <a:spcBef>
                <a:spcPts val="375"/>
              </a:spcBef>
              <a:spcAft>
                <a:spcPts val="0"/>
              </a:spcAft>
              <a:buClr>
                <a:schemeClr val="dk1"/>
              </a:buClr>
              <a:buSzPts val="1000"/>
              <a:buNone/>
              <a:defRPr sz="750"/>
            </a:lvl9pPr>
          </a:lstStyle>
          <a:p>
            <a:endParaRPr/>
          </a:p>
        </p:txBody>
      </p:sp>
      <p:sp>
        <p:nvSpPr>
          <p:cNvPr id="310" name="Google Shape;310;p48"/>
          <p:cNvSpPr txBox="1">
            <a:spLocks noGrp="1"/>
          </p:cNvSpPr>
          <p:nvPr>
            <p:ph type="dt" idx="10"/>
          </p:nvPr>
        </p:nvSpPr>
        <p:spPr>
          <a:xfrm>
            <a:off x="628650" y="4767263"/>
            <a:ext cx="20574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1" name="Google Shape;311;p48"/>
          <p:cNvSpPr txBox="1">
            <a:spLocks noGrp="1"/>
          </p:cNvSpPr>
          <p:nvPr>
            <p:ph type="ftr" idx="11"/>
          </p:nvPr>
        </p:nvSpPr>
        <p:spPr>
          <a:xfrm>
            <a:off x="3028950" y="4767263"/>
            <a:ext cx="30861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2" name="Google Shape;312;p48"/>
          <p:cNvSpPr txBox="1">
            <a:spLocks noGrp="1"/>
          </p:cNvSpPr>
          <p:nvPr>
            <p:ph type="sldNum" idx="12"/>
          </p:nvPr>
        </p:nvSpPr>
        <p:spPr>
          <a:xfrm>
            <a:off x="6457950" y="4767263"/>
            <a:ext cx="20574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9055016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313"/>
        <p:cNvGrpSpPr/>
        <p:nvPr/>
      </p:nvGrpSpPr>
      <p:grpSpPr>
        <a:xfrm>
          <a:off x="0" y="0"/>
          <a:ext cx="0" cy="0"/>
          <a:chOff x="0" y="0"/>
          <a:chExt cx="0" cy="0"/>
        </a:xfrm>
      </p:grpSpPr>
      <p:sp>
        <p:nvSpPr>
          <p:cNvPr id="314" name="Google Shape;314;p49"/>
          <p:cNvSpPr txBox="1">
            <a:spLocks noGrp="1"/>
          </p:cNvSpPr>
          <p:nvPr>
            <p:ph type="title"/>
          </p:nvPr>
        </p:nvSpPr>
        <p:spPr>
          <a:xfrm>
            <a:off x="628650" y="273844"/>
            <a:ext cx="7886700" cy="994275"/>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5" name="Google Shape;315;p49"/>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lvl1pPr>
            <a:lvl2pPr marL="685800" lvl="1" indent="-257175" algn="l" rtl="0">
              <a:lnSpc>
                <a:spcPct val="90000"/>
              </a:lnSpc>
              <a:spcBef>
                <a:spcPts val="375"/>
              </a:spcBef>
              <a:spcAft>
                <a:spcPts val="0"/>
              </a:spcAft>
              <a:buClr>
                <a:schemeClr val="dk1"/>
              </a:buClr>
              <a:buSzPts val="1800"/>
              <a:buChar char="•"/>
              <a:defRPr/>
            </a:lvl2pPr>
            <a:lvl3pPr marL="1028700" lvl="2" indent="-257175" algn="l" rtl="0">
              <a:lnSpc>
                <a:spcPct val="90000"/>
              </a:lnSpc>
              <a:spcBef>
                <a:spcPts val="375"/>
              </a:spcBef>
              <a:spcAft>
                <a:spcPts val="0"/>
              </a:spcAft>
              <a:buClr>
                <a:schemeClr val="dk1"/>
              </a:buClr>
              <a:buSzPts val="1800"/>
              <a:buChar char="•"/>
              <a:defRPr/>
            </a:lvl3pPr>
            <a:lvl4pPr marL="1371600" lvl="3" indent="-257175" algn="l" rtl="0">
              <a:lnSpc>
                <a:spcPct val="90000"/>
              </a:lnSpc>
              <a:spcBef>
                <a:spcPts val="375"/>
              </a:spcBef>
              <a:spcAft>
                <a:spcPts val="0"/>
              </a:spcAft>
              <a:buClr>
                <a:schemeClr val="dk1"/>
              </a:buClr>
              <a:buSzPts val="1800"/>
              <a:buChar char="•"/>
              <a:defRPr/>
            </a:lvl4pPr>
            <a:lvl5pPr marL="1714500" lvl="4" indent="-257175" algn="l" rtl="0">
              <a:lnSpc>
                <a:spcPct val="90000"/>
              </a:lnSpc>
              <a:spcBef>
                <a:spcPts val="375"/>
              </a:spcBef>
              <a:spcAft>
                <a:spcPts val="0"/>
              </a:spcAft>
              <a:buClr>
                <a:schemeClr val="dk1"/>
              </a:buClr>
              <a:buSzPts val="1800"/>
              <a:buChar char="•"/>
              <a:defRPr/>
            </a:lvl5pPr>
            <a:lvl6pPr marL="2057400" lvl="5" indent="-257175" algn="l" rtl="0">
              <a:lnSpc>
                <a:spcPct val="90000"/>
              </a:lnSpc>
              <a:spcBef>
                <a:spcPts val="375"/>
              </a:spcBef>
              <a:spcAft>
                <a:spcPts val="0"/>
              </a:spcAft>
              <a:buClr>
                <a:schemeClr val="dk1"/>
              </a:buClr>
              <a:buSzPts val="1800"/>
              <a:buChar char="•"/>
              <a:defRPr/>
            </a:lvl6pPr>
            <a:lvl7pPr marL="2400300" lvl="6" indent="-257175" algn="l" rtl="0">
              <a:lnSpc>
                <a:spcPct val="90000"/>
              </a:lnSpc>
              <a:spcBef>
                <a:spcPts val="375"/>
              </a:spcBef>
              <a:spcAft>
                <a:spcPts val="0"/>
              </a:spcAft>
              <a:buClr>
                <a:schemeClr val="dk1"/>
              </a:buClr>
              <a:buSzPts val="1800"/>
              <a:buChar char="•"/>
              <a:defRPr/>
            </a:lvl7pPr>
            <a:lvl8pPr marL="2743200" lvl="7" indent="-257175" algn="l" rtl="0">
              <a:lnSpc>
                <a:spcPct val="90000"/>
              </a:lnSpc>
              <a:spcBef>
                <a:spcPts val="375"/>
              </a:spcBef>
              <a:spcAft>
                <a:spcPts val="0"/>
              </a:spcAft>
              <a:buClr>
                <a:schemeClr val="dk1"/>
              </a:buClr>
              <a:buSzPts val="1800"/>
              <a:buChar char="•"/>
              <a:defRPr/>
            </a:lvl8pPr>
            <a:lvl9pPr marL="3086100" lvl="8" indent="-257175" algn="l" rtl="0">
              <a:lnSpc>
                <a:spcPct val="90000"/>
              </a:lnSpc>
              <a:spcBef>
                <a:spcPts val="375"/>
              </a:spcBef>
              <a:spcAft>
                <a:spcPts val="0"/>
              </a:spcAft>
              <a:buClr>
                <a:schemeClr val="dk1"/>
              </a:buClr>
              <a:buSzPts val="1800"/>
              <a:buChar char="•"/>
              <a:defRPr/>
            </a:lvl9pPr>
          </a:lstStyle>
          <a:p>
            <a:endParaRPr/>
          </a:p>
        </p:txBody>
      </p:sp>
      <p:sp>
        <p:nvSpPr>
          <p:cNvPr id="316" name="Google Shape;316;p49"/>
          <p:cNvSpPr txBox="1">
            <a:spLocks noGrp="1"/>
          </p:cNvSpPr>
          <p:nvPr>
            <p:ph type="dt" idx="10"/>
          </p:nvPr>
        </p:nvSpPr>
        <p:spPr>
          <a:xfrm>
            <a:off x="628650" y="4767263"/>
            <a:ext cx="20574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7" name="Google Shape;317;p49"/>
          <p:cNvSpPr txBox="1">
            <a:spLocks noGrp="1"/>
          </p:cNvSpPr>
          <p:nvPr>
            <p:ph type="ftr" idx="11"/>
          </p:nvPr>
        </p:nvSpPr>
        <p:spPr>
          <a:xfrm>
            <a:off x="3028950" y="4767263"/>
            <a:ext cx="30861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8" name="Google Shape;318;p49"/>
          <p:cNvSpPr txBox="1">
            <a:spLocks noGrp="1"/>
          </p:cNvSpPr>
          <p:nvPr>
            <p:ph type="sldNum" idx="12"/>
          </p:nvPr>
        </p:nvSpPr>
        <p:spPr>
          <a:xfrm>
            <a:off x="6457950" y="4767263"/>
            <a:ext cx="20574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20427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319"/>
        <p:cNvGrpSpPr/>
        <p:nvPr/>
      </p:nvGrpSpPr>
      <p:grpSpPr>
        <a:xfrm>
          <a:off x="0" y="0"/>
          <a:ext cx="0" cy="0"/>
          <a:chOff x="0" y="0"/>
          <a:chExt cx="0" cy="0"/>
        </a:xfrm>
      </p:grpSpPr>
      <p:sp>
        <p:nvSpPr>
          <p:cNvPr id="320" name="Google Shape;320;p50"/>
          <p:cNvSpPr txBox="1">
            <a:spLocks noGrp="1"/>
          </p:cNvSpPr>
          <p:nvPr>
            <p:ph type="title"/>
          </p:nvPr>
        </p:nvSpPr>
        <p:spPr>
          <a:xfrm rot="5400000">
            <a:off x="5350050" y="1467469"/>
            <a:ext cx="4358925" cy="1971675"/>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1" name="Google Shape;321;p50"/>
          <p:cNvSpPr txBox="1">
            <a:spLocks noGrp="1"/>
          </p:cNvSpPr>
          <p:nvPr>
            <p:ph type="body" idx="1"/>
          </p:nvPr>
        </p:nvSpPr>
        <p:spPr>
          <a:xfrm rot="5400000">
            <a:off x="1349550" y="-447056"/>
            <a:ext cx="4358925" cy="5800725"/>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lvl1pPr>
            <a:lvl2pPr marL="685800" lvl="1" indent="-257175" algn="l" rtl="0">
              <a:lnSpc>
                <a:spcPct val="90000"/>
              </a:lnSpc>
              <a:spcBef>
                <a:spcPts val="375"/>
              </a:spcBef>
              <a:spcAft>
                <a:spcPts val="0"/>
              </a:spcAft>
              <a:buClr>
                <a:schemeClr val="dk1"/>
              </a:buClr>
              <a:buSzPts val="1800"/>
              <a:buChar char="•"/>
              <a:defRPr/>
            </a:lvl2pPr>
            <a:lvl3pPr marL="1028700" lvl="2" indent="-257175" algn="l" rtl="0">
              <a:lnSpc>
                <a:spcPct val="90000"/>
              </a:lnSpc>
              <a:spcBef>
                <a:spcPts val="375"/>
              </a:spcBef>
              <a:spcAft>
                <a:spcPts val="0"/>
              </a:spcAft>
              <a:buClr>
                <a:schemeClr val="dk1"/>
              </a:buClr>
              <a:buSzPts val="1800"/>
              <a:buChar char="•"/>
              <a:defRPr/>
            </a:lvl3pPr>
            <a:lvl4pPr marL="1371600" lvl="3" indent="-257175" algn="l" rtl="0">
              <a:lnSpc>
                <a:spcPct val="90000"/>
              </a:lnSpc>
              <a:spcBef>
                <a:spcPts val="375"/>
              </a:spcBef>
              <a:spcAft>
                <a:spcPts val="0"/>
              </a:spcAft>
              <a:buClr>
                <a:schemeClr val="dk1"/>
              </a:buClr>
              <a:buSzPts val="1800"/>
              <a:buChar char="•"/>
              <a:defRPr/>
            </a:lvl4pPr>
            <a:lvl5pPr marL="1714500" lvl="4" indent="-257175" algn="l" rtl="0">
              <a:lnSpc>
                <a:spcPct val="90000"/>
              </a:lnSpc>
              <a:spcBef>
                <a:spcPts val="375"/>
              </a:spcBef>
              <a:spcAft>
                <a:spcPts val="0"/>
              </a:spcAft>
              <a:buClr>
                <a:schemeClr val="dk1"/>
              </a:buClr>
              <a:buSzPts val="1800"/>
              <a:buChar char="•"/>
              <a:defRPr/>
            </a:lvl5pPr>
            <a:lvl6pPr marL="2057400" lvl="5" indent="-257175" algn="l" rtl="0">
              <a:lnSpc>
                <a:spcPct val="90000"/>
              </a:lnSpc>
              <a:spcBef>
                <a:spcPts val="375"/>
              </a:spcBef>
              <a:spcAft>
                <a:spcPts val="0"/>
              </a:spcAft>
              <a:buClr>
                <a:schemeClr val="dk1"/>
              </a:buClr>
              <a:buSzPts val="1800"/>
              <a:buChar char="•"/>
              <a:defRPr/>
            </a:lvl6pPr>
            <a:lvl7pPr marL="2400300" lvl="6" indent="-257175" algn="l" rtl="0">
              <a:lnSpc>
                <a:spcPct val="90000"/>
              </a:lnSpc>
              <a:spcBef>
                <a:spcPts val="375"/>
              </a:spcBef>
              <a:spcAft>
                <a:spcPts val="0"/>
              </a:spcAft>
              <a:buClr>
                <a:schemeClr val="dk1"/>
              </a:buClr>
              <a:buSzPts val="1800"/>
              <a:buChar char="•"/>
              <a:defRPr/>
            </a:lvl7pPr>
            <a:lvl8pPr marL="2743200" lvl="7" indent="-257175" algn="l" rtl="0">
              <a:lnSpc>
                <a:spcPct val="90000"/>
              </a:lnSpc>
              <a:spcBef>
                <a:spcPts val="375"/>
              </a:spcBef>
              <a:spcAft>
                <a:spcPts val="0"/>
              </a:spcAft>
              <a:buClr>
                <a:schemeClr val="dk1"/>
              </a:buClr>
              <a:buSzPts val="1800"/>
              <a:buChar char="•"/>
              <a:defRPr/>
            </a:lvl8pPr>
            <a:lvl9pPr marL="3086100" lvl="8" indent="-257175" algn="l" rtl="0">
              <a:lnSpc>
                <a:spcPct val="90000"/>
              </a:lnSpc>
              <a:spcBef>
                <a:spcPts val="375"/>
              </a:spcBef>
              <a:spcAft>
                <a:spcPts val="0"/>
              </a:spcAft>
              <a:buClr>
                <a:schemeClr val="dk1"/>
              </a:buClr>
              <a:buSzPts val="1800"/>
              <a:buChar char="•"/>
              <a:defRPr/>
            </a:lvl9pPr>
          </a:lstStyle>
          <a:p>
            <a:endParaRPr/>
          </a:p>
        </p:txBody>
      </p:sp>
      <p:sp>
        <p:nvSpPr>
          <p:cNvPr id="322" name="Google Shape;322;p50"/>
          <p:cNvSpPr txBox="1">
            <a:spLocks noGrp="1"/>
          </p:cNvSpPr>
          <p:nvPr>
            <p:ph type="dt" idx="10"/>
          </p:nvPr>
        </p:nvSpPr>
        <p:spPr>
          <a:xfrm>
            <a:off x="628650" y="4767263"/>
            <a:ext cx="20574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3" name="Google Shape;323;p50"/>
          <p:cNvSpPr txBox="1">
            <a:spLocks noGrp="1"/>
          </p:cNvSpPr>
          <p:nvPr>
            <p:ph type="ftr" idx="11"/>
          </p:nvPr>
        </p:nvSpPr>
        <p:spPr>
          <a:xfrm>
            <a:off x="3028950" y="4767263"/>
            <a:ext cx="30861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4" name="Google Shape;324;p50"/>
          <p:cNvSpPr txBox="1">
            <a:spLocks noGrp="1"/>
          </p:cNvSpPr>
          <p:nvPr>
            <p:ph type="sldNum" idx="12"/>
          </p:nvPr>
        </p:nvSpPr>
        <p:spPr>
          <a:xfrm>
            <a:off x="6457950" y="4767263"/>
            <a:ext cx="20574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6929333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Portada Foto">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xmlns="" id="{B687104C-16D4-5049-93EC-3E0017E53BB5}"/>
              </a:ext>
            </a:extLst>
          </p:cNvPr>
          <p:cNvSpPr>
            <a:spLocks noGrp="1"/>
          </p:cNvSpPr>
          <p:nvPr>
            <p:ph type="pic" sz="quarter" idx="14"/>
          </p:nvPr>
        </p:nvSpPr>
        <p:spPr>
          <a:xfrm>
            <a:off x="0" y="4"/>
            <a:ext cx="9144000" cy="5158061"/>
          </a:xfrm>
          <a:prstGeom prst="rect">
            <a:avLst/>
          </a:prstGeom>
        </p:spPr>
        <p:txBody>
          <a:bodyPr anchor="t"/>
          <a:lstStyle>
            <a:lvl1pPr marL="0" indent="0" algn="ctr">
              <a:buNone/>
              <a:defRPr/>
            </a:lvl1pPr>
          </a:lstStyle>
          <a:p>
            <a:r>
              <a:rPr lang="es-ES" smtClean="0"/>
              <a:t>Haga clic en el icono para agregar una imagen</a:t>
            </a:r>
            <a:endParaRPr lang="es-ES" dirty="0"/>
          </a:p>
        </p:txBody>
      </p:sp>
      <p:sp>
        <p:nvSpPr>
          <p:cNvPr id="10" name="Marcador de contenido 10">
            <a:extLst>
              <a:ext uri="{FF2B5EF4-FFF2-40B4-BE49-F238E27FC236}">
                <a16:creationId xmlns:a16="http://schemas.microsoft.com/office/drawing/2014/main" xmlns="" id="{B06D5AB3-85F3-6041-8CF2-938E10DAFE64}"/>
              </a:ext>
            </a:extLst>
          </p:cNvPr>
          <p:cNvSpPr>
            <a:spLocks noGrp="1"/>
          </p:cNvSpPr>
          <p:nvPr>
            <p:ph sz="quarter" idx="10" hasCustomPrompt="1"/>
          </p:nvPr>
        </p:nvSpPr>
        <p:spPr>
          <a:xfrm>
            <a:off x="252002" y="287691"/>
            <a:ext cx="2794000" cy="161082"/>
          </a:xfrm>
          <a:prstGeom prst="rect">
            <a:avLst/>
          </a:prstGeom>
        </p:spPr>
        <p:txBody>
          <a:bodyPr lIns="0" tIns="0" rIns="0" bIns="0"/>
          <a:lstStyle>
            <a:lvl1pPr marL="0" indent="0">
              <a:buNone/>
              <a:defRPr sz="1400"/>
            </a:lvl1pPr>
          </a:lstStyle>
          <a:p>
            <a:r>
              <a:rPr lang="es-ES" dirty="0"/>
              <a:t>Editar el subtitulo de presentación 
</a:t>
            </a:r>
          </a:p>
        </p:txBody>
      </p:sp>
      <p:sp>
        <p:nvSpPr>
          <p:cNvPr id="6" name="Marcador de contenido 10">
            <a:extLst>
              <a:ext uri="{FF2B5EF4-FFF2-40B4-BE49-F238E27FC236}">
                <a16:creationId xmlns:a16="http://schemas.microsoft.com/office/drawing/2014/main" xmlns="" id="{0ED2E0BC-0F09-B942-97D8-1F9D0BA0C15C}"/>
              </a:ext>
            </a:extLst>
          </p:cNvPr>
          <p:cNvSpPr>
            <a:spLocks noGrp="1"/>
          </p:cNvSpPr>
          <p:nvPr>
            <p:ph sz="quarter" idx="12" hasCustomPrompt="1"/>
          </p:nvPr>
        </p:nvSpPr>
        <p:spPr>
          <a:xfrm>
            <a:off x="252002" y="516931"/>
            <a:ext cx="2794000" cy="119614"/>
          </a:xfrm>
          <a:prstGeom prst="rect">
            <a:avLst/>
          </a:prstGeom>
        </p:spPr>
        <p:txBody>
          <a:bodyPr lIns="0" tIns="0" rIns="0" bIns="0"/>
          <a:lstStyle>
            <a:lvl1pPr marL="0" indent="0">
              <a:buNone/>
              <a:defRPr sz="1000"/>
            </a:lvl1pPr>
          </a:lstStyle>
          <a:p>
            <a:r>
              <a:rPr lang="es-ES" dirty="0"/>
              <a:t>Lugar. 00.00.0000</a:t>
            </a:r>
          </a:p>
        </p:txBody>
      </p:sp>
      <p:sp>
        <p:nvSpPr>
          <p:cNvPr id="3" name="Marcador de posición de imagen 2">
            <a:extLst>
              <a:ext uri="{FF2B5EF4-FFF2-40B4-BE49-F238E27FC236}">
                <a16:creationId xmlns:a16="http://schemas.microsoft.com/office/drawing/2014/main" xmlns="" id="{915FE453-3A51-064C-9757-E79594281FF1}"/>
              </a:ext>
            </a:extLst>
          </p:cNvPr>
          <p:cNvSpPr>
            <a:spLocks noGrp="1"/>
          </p:cNvSpPr>
          <p:nvPr>
            <p:ph type="pic" sz="quarter" idx="13" hasCustomPrompt="1"/>
          </p:nvPr>
        </p:nvSpPr>
        <p:spPr>
          <a:xfrm>
            <a:off x="252001" y="739778"/>
            <a:ext cx="1349375" cy="479425"/>
          </a:xfrm>
          <a:prstGeom prst="rect">
            <a:avLst/>
          </a:prstGeom>
        </p:spPr>
        <p:txBody>
          <a:bodyPr anchor="ctr"/>
          <a:lstStyle>
            <a:lvl1pPr marL="0" indent="0" algn="ctr">
              <a:buNone/>
              <a:defRPr sz="1000"/>
            </a:lvl1pPr>
          </a:lstStyle>
          <a:p>
            <a:r>
              <a:rPr lang="es-ES" dirty="0"/>
              <a:t>Logo cliente</a:t>
            </a: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3404965" y="2154811"/>
            <a:ext cx="4970108" cy="1236256"/>
          </a:xfrm>
          <a:prstGeom prst="rect">
            <a:avLst/>
          </a:prstGeom>
        </p:spPr>
        <p:txBody>
          <a:bodyPr vert="horz" lIns="0" tIns="0" rIns="0" bIns="0" rtlCol="0" anchor="t">
            <a:noAutofit/>
          </a:bodyPr>
          <a:lstStyle>
            <a:lvl1pPr>
              <a:defRPr sz="4498"/>
            </a:lvl1pPr>
          </a:lstStyle>
          <a:p>
            <a:r>
              <a:rPr lang="es-ES" dirty="0"/>
              <a:t>Haga clic para el título principal</a:t>
            </a:r>
            <a:endParaRPr lang="en-US" dirty="0"/>
          </a:p>
        </p:txBody>
      </p:sp>
    </p:spTree>
    <p:extLst>
      <p:ext uri="{BB962C8B-B14F-4D97-AF65-F5344CB8AC3E}">
        <p14:creationId xmlns:p14="http://schemas.microsoft.com/office/powerpoint/2010/main" val="19194759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Portada foto 2">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xmlns="" id="{B687104C-16D4-5049-93EC-3E0017E53BB5}"/>
              </a:ext>
            </a:extLst>
          </p:cNvPr>
          <p:cNvSpPr>
            <a:spLocks noGrp="1"/>
          </p:cNvSpPr>
          <p:nvPr>
            <p:ph type="pic" sz="quarter" idx="14"/>
          </p:nvPr>
        </p:nvSpPr>
        <p:spPr>
          <a:xfrm>
            <a:off x="0" y="0"/>
            <a:ext cx="9144000" cy="5143500"/>
          </a:xfrm>
          <a:prstGeom prst="rect">
            <a:avLst/>
          </a:prstGeom>
        </p:spPr>
        <p:txBody>
          <a:bodyPr anchor="t"/>
          <a:lstStyle>
            <a:lvl1pPr marL="0" indent="0" algn="ctr">
              <a:buNone/>
              <a:defRPr/>
            </a:lvl1pPr>
          </a:lstStyle>
          <a:p>
            <a:r>
              <a:rPr lang="es-ES" smtClean="0"/>
              <a:t>Haga clic en el icono para agregar una imagen</a:t>
            </a:r>
            <a:endParaRPr lang="es-ES" dirty="0"/>
          </a:p>
        </p:txBody>
      </p:sp>
      <p:sp>
        <p:nvSpPr>
          <p:cNvPr id="10" name="Marcador de contenido 10">
            <a:extLst>
              <a:ext uri="{FF2B5EF4-FFF2-40B4-BE49-F238E27FC236}">
                <a16:creationId xmlns:a16="http://schemas.microsoft.com/office/drawing/2014/main" xmlns="" id="{B06D5AB3-85F3-6041-8CF2-938E10DAFE64}"/>
              </a:ext>
            </a:extLst>
          </p:cNvPr>
          <p:cNvSpPr>
            <a:spLocks noGrp="1"/>
          </p:cNvSpPr>
          <p:nvPr>
            <p:ph sz="quarter" idx="10" hasCustomPrompt="1"/>
          </p:nvPr>
        </p:nvSpPr>
        <p:spPr>
          <a:xfrm>
            <a:off x="252001" y="2483430"/>
            <a:ext cx="3631622" cy="186031"/>
          </a:xfrm>
          <a:prstGeom prst="rect">
            <a:avLst/>
          </a:prstGeom>
        </p:spPr>
        <p:txBody>
          <a:bodyPr lIns="0" tIns="0" rIns="0" bIns="0"/>
          <a:lstStyle>
            <a:lvl1pPr marL="0" indent="0">
              <a:buNone/>
              <a:defRPr sz="1400"/>
            </a:lvl1pPr>
          </a:lstStyle>
          <a:p>
            <a:r>
              <a:rPr lang="es-ES" dirty="0"/>
              <a:t>Editar el subtitulo de la presentación 
</a:t>
            </a:r>
          </a:p>
        </p:txBody>
      </p:sp>
      <p:sp>
        <p:nvSpPr>
          <p:cNvPr id="6" name="Marcador de contenido 10">
            <a:extLst>
              <a:ext uri="{FF2B5EF4-FFF2-40B4-BE49-F238E27FC236}">
                <a16:creationId xmlns:a16="http://schemas.microsoft.com/office/drawing/2014/main" xmlns="" id="{0ED2E0BC-0F09-B942-97D8-1F9D0BA0C15C}"/>
              </a:ext>
            </a:extLst>
          </p:cNvPr>
          <p:cNvSpPr>
            <a:spLocks noGrp="1"/>
          </p:cNvSpPr>
          <p:nvPr>
            <p:ph sz="quarter" idx="12" hasCustomPrompt="1"/>
          </p:nvPr>
        </p:nvSpPr>
        <p:spPr>
          <a:xfrm>
            <a:off x="252002" y="2807283"/>
            <a:ext cx="2794000" cy="119614"/>
          </a:xfrm>
          <a:prstGeom prst="rect">
            <a:avLst/>
          </a:prstGeom>
        </p:spPr>
        <p:txBody>
          <a:bodyPr lIns="0" tIns="0" rIns="0" bIns="0"/>
          <a:lstStyle>
            <a:lvl1pPr marL="0" indent="0">
              <a:buNone/>
              <a:defRPr sz="1000"/>
            </a:lvl1pPr>
          </a:lstStyle>
          <a:p>
            <a:r>
              <a:rPr lang="es-ES" dirty="0"/>
              <a:t>Lugar. 00.00.0000</a:t>
            </a:r>
          </a:p>
        </p:txBody>
      </p:sp>
      <p:sp>
        <p:nvSpPr>
          <p:cNvPr id="3" name="Marcador de posición de imagen 2">
            <a:extLst>
              <a:ext uri="{FF2B5EF4-FFF2-40B4-BE49-F238E27FC236}">
                <a16:creationId xmlns:a16="http://schemas.microsoft.com/office/drawing/2014/main" xmlns="" id="{915FE453-3A51-064C-9757-E79594281FF1}"/>
              </a:ext>
            </a:extLst>
          </p:cNvPr>
          <p:cNvSpPr>
            <a:spLocks noGrp="1"/>
          </p:cNvSpPr>
          <p:nvPr>
            <p:ph type="pic" sz="quarter" idx="13" hasCustomPrompt="1"/>
          </p:nvPr>
        </p:nvSpPr>
        <p:spPr>
          <a:xfrm>
            <a:off x="252001" y="286933"/>
            <a:ext cx="1349375" cy="479425"/>
          </a:xfrm>
          <a:prstGeom prst="rect">
            <a:avLst/>
          </a:prstGeom>
        </p:spPr>
        <p:txBody>
          <a:bodyPr anchor="ctr"/>
          <a:lstStyle>
            <a:lvl1pPr marL="0" indent="0" algn="ctr">
              <a:buNone/>
              <a:defRPr sz="1000"/>
            </a:lvl1pPr>
          </a:lstStyle>
          <a:p>
            <a:r>
              <a:rPr lang="es-ES" dirty="0"/>
              <a:t>Logo cliente</a:t>
            </a: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62256" y="1066237"/>
            <a:ext cx="5672996" cy="1236256"/>
          </a:xfrm>
          <a:prstGeom prst="rect">
            <a:avLst/>
          </a:prstGeom>
        </p:spPr>
        <p:txBody>
          <a:bodyPr vert="horz" lIns="0" tIns="0" rIns="0" bIns="0" rtlCol="0" anchor="t">
            <a:noAutofit/>
          </a:bodyPr>
          <a:lstStyle>
            <a:lvl1pPr>
              <a:defRPr sz="3998"/>
            </a:lvl1pPr>
          </a:lstStyle>
          <a:p>
            <a:r>
              <a:rPr lang="es-ES" dirty="0"/>
              <a:t>Haga clic para el título principal</a:t>
            </a:r>
            <a:endParaRPr lang="en-US" dirty="0"/>
          </a:p>
        </p:txBody>
      </p:sp>
    </p:spTree>
    <p:extLst>
      <p:ext uri="{BB962C8B-B14F-4D97-AF65-F5344CB8AC3E}">
        <p14:creationId xmlns:p14="http://schemas.microsoft.com/office/powerpoint/2010/main" val="3023098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Portada blanca">
    <p:spTree>
      <p:nvGrpSpPr>
        <p:cNvPr id="1" name=""/>
        <p:cNvGrpSpPr/>
        <p:nvPr/>
      </p:nvGrpSpPr>
      <p:grpSpPr>
        <a:xfrm>
          <a:off x="0" y="0"/>
          <a:ext cx="0" cy="0"/>
          <a:chOff x="0" y="0"/>
          <a:chExt cx="0" cy="0"/>
        </a:xfrm>
      </p:grpSpPr>
      <p:sp>
        <p:nvSpPr>
          <p:cNvPr id="10" name="Marcador de contenido 10">
            <a:extLst>
              <a:ext uri="{FF2B5EF4-FFF2-40B4-BE49-F238E27FC236}">
                <a16:creationId xmlns:a16="http://schemas.microsoft.com/office/drawing/2014/main" xmlns="" id="{B06D5AB3-85F3-6041-8CF2-938E10DAFE64}"/>
              </a:ext>
            </a:extLst>
          </p:cNvPr>
          <p:cNvSpPr>
            <a:spLocks noGrp="1"/>
          </p:cNvSpPr>
          <p:nvPr>
            <p:ph sz="quarter" idx="10" hasCustomPrompt="1"/>
          </p:nvPr>
        </p:nvSpPr>
        <p:spPr>
          <a:xfrm>
            <a:off x="252003" y="3311208"/>
            <a:ext cx="4238625" cy="217806"/>
          </a:xfrm>
          <a:prstGeom prst="rect">
            <a:avLst/>
          </a:prstGeom>
        </p:spPr>
        <p:txBody>
          <a:bodyPr lIns="0" tIns="0" rIns="0" bIns="0"/>
          <a:lstStyle>
            <a:lvl1pPr marL="0" indent="0">
              <a:buNone/>
              <a:defRPr sz="1350"/>
            </a:lvl1pPr>
          </a:lstStyle>
          <a:p>
            <a:r>
              <a:rPr lang="es-ES" dirty="0"/>
              <a:t>Editar el subtitulo de la presentación 
</a:t>
            </a: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2" y="1821523"/>
            <a:ext cx="4733059" cy="1236256"/>
          </a:xfrm>
          <a:prstGeom prst="rect">
            <a:avLst/>
          </a:prstGeom>
        </p:spPr>
        <p:txBody>
          <a:bodyPr vert="horz" lIns="0" tIns="0" rIns="0" bIns="0" rtlCol="0" anchor="t">
            <a:noAutofit/>
          </a:bodyPr>
          <a:lstStyle>
            <a:lvl1pPr>
              <a:defRPr sz="3300"/>
            </a:lvl1pPr>
          </a:lstStyle>
          <a:p>
            <a:r>
              <a:rPr lang="es-ES" dirty="0"/>
              <a:t>Haga clic para </a:t>
            </a:r>
            <a:r>
              <a:rPr lang="es-ES" dirty="0" smtClean="0"/>
              <a:t/>
            </a:r>
            <a:br>
              <a:rPr lang="es-ES" dirty="0" smtClean="0"/>
            </a:br>
            <a:r>
              <a:rPr lang="es-ES" dirty="0" smtClean="0"/>
              <a:t>el </a:t>
            </a:r>
            <a:r>
              <a:rPr lang="es-ES" dirty="0"/>
              <a:t>título principal</a:t>
            </a:r>
            <a:endParaRPr lang="en-US" dirty="0"/>
          </a:p>
        </p:txBody>
      </p:sp>
      <p:sp>
        <p:nvSpPr>
          <p:cNvPr id="6" name="Marcador de contenido 10">
            <a:extLst>
              <a:ext uri="{FF2B5EF4-FFF2-40B4-BE49-F238E27FC236}">
                <a16:creationId xmlns:a16="http://schemas.microsoft.com/office/drawing/2014/main" xmlns="" id="{0ED2E0BC-0F09-B942-97D8-1F9D0BA0C15C}"/>
              </a:ext>
            </a:extLst>
          </p:cNvPr>
          <p:cNvSpPr>
            <a:spLocks noGrp="1"/>
          </p:cNvSpPr>
          <p:nvPr>
            <p:ph sz="quarter" idx="12" hasCustomPrompt="1"/>
          </p:nvPr>
        </p:nvSpPr>
        <p:spPr>
          <a:xfrm>
            <a:off x="252003" y="3639823"/>
            <a:ext cx="4238625" cy="149584"/>
          </a:xfrm>
          <a:prstGeom prst="rect">
            <a:avLst/>
          </a:prstGeom>
        </p:spPr>
        <p:txBody>
          <a:bodyPr lIns="0" tIns="0" rIns="0" bIns="0"/>
          <a:lstStyle>
            <a:lvl1pPr marL="0" indent="0">
              <a:buNone/>
              <a:defRPr sz="1200"/>
            </a:lvl1pPr>
          </a:lstStyle>
          <a:p>
            <a:r>
              <a:rPr lang="es-ES" dirty="0"/>
              <a:t>Lugar. 00.00.0000</a:t>
            </a:r>
          </a:p>
        </p:txBody>
      </p:sp>
      <p:sp>
        <p:nvSpPr>
          <p:cNvPr id="3" name="Marcador de posición de imagen 2">
            <a:extLst>
              <a:ext uri="{FF2B5EF4-FFF2-40B4-BE49-F238E27FC236}">
                <a16:creationId xmlns:a16="http://schemas.microsoft.com/office/drawing/2014/main" xmlns="" id="{915FE453-3A51-064C-9757-E79594281FF1}"/>
              </a:ext>
            </a:extLst>
          </p:cNvPr>
          <p:cNvSpPr>
            <a:spLocks noGrp="1"/>
          </p:cNvSpPr>
          <p:nvPr>
            <p:ph type="pic" sz="quarter" idx="13" hasCustomPrompt="1"/>
          </p:nvPr>
        </p:nvSpPr>
        <p:spPr>
          <a:xfrm>
            <a:off x="252001" y="739778"/>
            <a:ext cx="1349375" cy="479425"/>
          </a:xfrm>
          <a:prstGeom prst="rect">
            <a:avLst/>
          </a:prstGeom>
        </p:spPr>
        <p:txBody>
          <a:bodyPr anchor="ctr"/>
          <a:lstStyle>
            <a:lvl1pPr marL="0" indent="0" algn="ctr">
              <a:buNone/>
              <a:defRPr sz="1000"/>
            </a:lvl1pPr>
          </a:lstStyle>
          <a:p>
            <a:r>
              <a:rPr lang="es-ES" dirty="0"/>
              <a:t>Logo cliente</a:t>
            </a:r>
          </a:p>
        </p:txBody>
      </p:sp>
      <p:pic>
        <p:nvPicPr>
          <p:cNvPr id="7" name="Imagen 6">
            <a:extLst>
              <a:ext uri="{FF2B5EF4-FFF2-40B4-BE49-F238E27FC236}">
                <a16:creationId xmlns:a16="http://schemas.microsoft.com/office/drawing/2014/main" xmlns="" id="{DB9B7611-A75B-714A-9D2A-408948DB3B58}"/>
              </a:ext>
            </a:extLst>
          </p:cNvPr>
          <p:cNvPicPr>
            <a:picLocks noChangeAspect="1"/>
          </p:cNvPicPr>
          <p:nvPr userDrawn="1"/>
        </p:nvPicPr>
        <p:blipFill>
          <a:blip r:embed="rId2"/>
          <a:stretch>
            <a:fillRect/>
          </a:stretch>
        </p:blipFill>
        <p:spPr>
          <a:xfrm>
            <a:off x="6064251" y="4752977"/>
            <a:ext cx="1083453" cy="132212"/>
          </a:xfrm>
          <a:prstGeom prst="rect">
            <a:avLst/>
          </a:prstGeom>
        </p:spPr>
      </p:pic>
      <p:pic>
        <p:nvPicPr>
          <p:cNvPr id="9" name="Imagen 8">
            <a:extLst>
              <a:ext uri="{FF2B5EF4-FFF2-40B4-BE49-F238E27FC236}">
                <a16:creationId xmlns:a16="http://schemas.microsoft.com/office/drawing/2014/main" xmlns="" id="{57AA245C-134F-EB49-90BA-678E5983EABD}"/>
              </a:ext>
            </a:extLst>
          </p:cNvPr>
          <p:cNvPicPr>
            <a:picLocks noChangeAspect="1"/>
          </p:cNvPicPr>
          <p:nvPr userDrawn="1"/>
        </p:nvPicPr>
        <p:blipFill>
          <a:blip r:embed="rId3"/>
          <a:stretch>
            <a:fillRect/>
          </a:stretch>
        </p:blipFill>
        <p:spPr>
          <a:xfrm>
            <a:off x="288761" y="4589248"/>
            <a:ext cx="1346367" cy="267137"/>
          </a:xfrm>
          <a:prstGeom prst="rect">
            <a:avLst/>
          </a:prstGeom>
        </p:spPr>
      </p:pic>
      <p:grpSp>
        <p:nvGrpSpPr>
          <p:cNvPr id="11" name="Grupo 10">
            <a:extLst>
              <a:ext uri="{FF2B5EF4-FFF2-40B4-BE49-F238E27FC236}">
                <a16:creationId xmlns:a16="http://schemas.microsoft.com/office/drawing/2014/main" xmlns="" id="{72D46510-3BCB-3746-AD05-84A58DE8C86D}"/>
              </a:ext>
            </a:extLst>
          </p:cNvPr>
          <p:cNvGrpSpPr/>
          <p:nvPr userDrawn="1"/>
        </p:nvGrpSpPr>
        <p:grpSpPr>
          <a:xfrm>
            <a:off x="5134782" y="1009524"/>
            <a:ext cx="1569938" cy="2773505"/>
            <a:chOff x="4700634" y="1022350"/>
            <a:chExt cx="1569938" cy="2774950"/>
          </a:xfrm>
          <a:solidFill>
            <a:schemeClr val="accent2"/>
          </a:solidFill>
        </p:grpSpPr>
        <p:sp>
          <p:nvSpPr>
            <p:cNvPr id="12" name="Rectángulo 6">
              <a:extLst>
                <a:ext uri="{FF2B5EF4-FFF2-40B4-BE49-F238E27FC236}">
                  <a16:creationId xmlns:a16="http://schemas.microsoft.com/office/drawing/2014/main" xmlns="" id="{7B3603A7-D7F6-D447-AC7E-DCEDD18B5644}"/>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3" name="Rectángulo 12">
              <a:extLst>
                <a:ext uri="{FF2B5EF4-FFF2-40B4-BE49-F238E27FC236}">
                  <a16:creationId xmlns:a16="http://schemas.microsoft.com/office/drawing/2014/main" xmlns="" id="{DEF7F3DA-3318-B54A-A86E-1C0912576A14}"/>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4" name="Rectángulo 13">
              <a:extLst>
                <a:ext uri="{FF2B5EF4-FFF2-40B4-BE49-F238E27FC236}">
                  <a16:creationId xmlns:a16="http://schemas.microsoft.com/office/drawing/2014/main" xmlns="" id="{AF95EF0D-64BD-8C41-9271-7C7E67BA1752}"/>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5" name="Rectángulo 14">
              <a:extLst>
                <a:ext uri="{FF2B5EF4-FFF2-40B4-BE49-F238E27FC236}">
                  <a16:creationId xmlns:a16="http://schemas.microsoft.com/office/drawing/2014/main" xmlns="" id="{7C54F4E3-09F1-DA4F-AC1E-D94DC533F11F}"/>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grpSp>
        <p:nvGrpSpPr>
          <p:cNvPr id="16" name="Grupo 15">
            <a:extLst>
              <a:ext uri="{FF2B5EF4-FFF2-40B4-BE49-F238E27FC236}">
                <a16:creationId xmlns:a16="http://schemas.microsoft.com/office/drawing/2014/main" xmlns="" id="{EB2B45F2-8D32-A344-93BE-979FC74FCFB7}"/>
              </a:ext>
            </a:extLst>
          </p:cNvPr>
          <p:cNvGrpSpPr/>
          <p:nvPr userDrawn="1"/>
        </p:nvGrpSpPr>
        <p:grpSpPr>
          <a:xfrm>
            <a:off x="6116089" y="1009524"/>
            <a:ext cx="1569938" cy="2773505"/>
            <a:chOff x="4700634" y="1022350"/>
            <a:chExt cx="1569938" cy="2774950"/>
          </a:xfrm>
          <a:solidFill>
            <a:schemeClr val="tx2"/>
          </a:solidFill>
        </p:grpSpPr>
        <p:sp>
          <p:nvSpPr>
            <p:cNvPr id="17" name="Rectángulo 6">
              <a:extLst>
                <a:ext uri="{FF2B5EF4-FFF2-40B4-BE49-F238E27FC236}">
                  <a16:creationId xmlns:a16="http://schemas.microsoft.com/office/drawing/2014/main" xmlns="" id="{B5C53D1D-2BE8-DC4D-9686-EE7D25277B36}"/>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8" name="Rectángulo 17">
              <a:extLst>
                <a:ext uri="{FF2B5EF4-FFF2-40B4-BE49-F238E27FC236}">
                  <a16:creationId xmlns:a16="http://schemas.microsoft.com/office/drawing/2014/main" xmlns="" id="{F900BB0B-5327-5945-98EC-D80CC934A2A3}"/>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9" name="Rectángulo 18">
              <a:extLst>
                <a:ext uri="{FF2B5EF4-FFF2-40B4-BE49-F238E27FC236}">
                  <a16:creationId xmlns:a16="http://schemas.microsoft.com/office/drawing/2014/main" xmlns="" id="{B1DD8B18-64B5-4948-BB66-287B0484AF59}"/>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20" name="Rectángulo 19">
              <a:extLst>
                <a:ext uri="{FF2B5EF4-FFF2-40B4-BE49-F238E27FC236}">
                  <a16:creationId xmlns:a16="http://schemas.microsoft.com/office/drawing/2014/main" xmlns="" id="{D12A53A6-630E-7B4D-A7A5-8AA797881B4E}"/>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grpSp>
        <p:nvGrpSpPr>
          <p:cNvPr id="21" name="Grupo 20">
            <a:extLst>
              <a:ext uri="{FF2B5EF4-FFF2-40B4-BE49-F238E27FC236}">
                <a16:creationId xmlns:a16="http://schemas.microsoft.com/office/drawing/2014/main" xmlns="" id="{C733D58C-D2A1-9040-B07D-82C6EAEF6E32}"/>
              </a:ext>
            </a:extLst>
          </p:cNvPr>
          <p:cNvGrpSpPr/>
          <p:nvPr userDrawn="1"/>
        </p:nvGrpSpPr>
        <p:grpSpPr>
          <a:xfrm>
            <a:off x="7097397" y="1009524"/>
            <a:ext cx="1569938" cy="2773505"/>
            <a:chOff x="4700634" y="1022350"/>
            <a:chExt cx="1569938" cy="2774950"/>
          </a:xfrm>
          <a:solidFill>
            <a:schemeClr val="accent5"/>
          </a:solidFill>
        </p:grpSpPr>
        <p:sp>
          <p:nvSpPr>
            <p:cNvPr id="22" name="Rectángulo 6">
              <a:extLst>
                <a:ext uri="{FF2B5EF4-FFF2-40B4-BE49-F238E27FC236}">
                  <a16:creationId xmlns:a16="http://schemas.microsoft.com/office/drawing/2014/main" xmlns="" id="{D71BC356-ED41-B049-88E2-47DC0FA3C96B}"/>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23" name="Rectángulo 22">
              <a:extLst>
                <a:ext uri="{FF2B5EF4-FFF2-40B4-BE49-F238E27FC236}">
                  <a16:creationId xmlns:a16="http://schemas.microsoft.com/office/drawing/2014/main" xmlns="" id="{4A4DF583-F789-A147-928A-81BDEA644EAF}"/>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24" name="Rectángulo 23">
              <a:extLst>
                <a:ext uri="{FF2B5EF4-FFF2-40B4-BE49-F238E27FC236}">
                  <a16:creationId xmlns:a16="http://schemas.microsoft.com/office/drawing/2014/main" xmlns="" id="{BD340412-0579-1344-9B6D-DEF4DEE4960D}"/>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25" name="Rectángulo 24">
              <a:extLst>
                <a:ext uri="{FF2B5EF4-FFF2-40B4-BE49-F238E27FC236}">
                  <a16:creationId xmlns:a16="http://schemas.microsoft.com/office/drawing/2014/main" xmlns="" id="{44E55E4B-0109-E64B-A511-0CD7799B8CF6}"/>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spTree>
    <p:extLst>
      <p:ext uri="{BB962C8B-B14F-4D97-AF65-F5344CB8AC3E}">
        <p14:creationId xmlns:p14="http://schemas.microsoft.com/office/powerpoint/2010/main" val="31305735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dice">
    <p:bg>
      <p:bgRef idx="1001">
        <a:schemeClr val="bg2"/>
      </p:bgRef>
    </p:bg>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252000" y="484191"/>
            <a:ext cx="8263350" cy="647701"/>
          </a:xfrm>
          <a:prstGeom prst="rect">
            <a:avLst/>
          </a:prstGeom>
        </p:spPr>
        <p:txBody>
          <a:bodyPr lIns="0" tIns="0" rIns="0" bIns="0"/>
          <a:lstStyle>
            <a:lvl1pPr>
              <a:defRPr sz="2099"/>
            </a:lvl1pPr>
          </a:lstStyle>
          <a:p>
            <a:r>
              <a:rPr lang="es-ES" dirty="0"/>
              <a:t>Índice</a:t>
            </a:r>
          </a:p>
        </p:txBody>
      </p:sp>
      <p:sp>
        <p:nvSpPr>
          <p:cNvPr id="4" name="Forma libre 3">
            <a:extLst>
              <a:ext uri="{FF2B5EF4-FFF2-40B4-BE49-F238E27FC236}">
                <a16:creationId xmlns:a16="http://schemas.microsoft.com/office/drawing/2014/main" xmlns="" id="{F6C55DCE-A9B0-2243-80CD-2F30EC5EF5A4}"/>
              </a:ext>
            </a:extLst>
          </p:cNvPr>
          <p:cNvSpPr/>
          <p:nvPr userDrawn="1"/>
        </p:nvSpPr>
        <p:spPr>
          <a:xfrm>
            <a:off x="3246188" y="1674712"/>
            <a:ext cx="5954590" cy="3568194"/>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1004426 w 3575725"/>
              <a:gd name="connsiteY4" fmla="*/ 3134611 h 3139345"/>
              <a:gd name="connsiteX5" fmla="*/ 0 w 3575725"/>
              <a:gd name="connsiteY5" fmla="*/ 2126285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2606583 w 3575725"/>
              <a:gd name="connsiteY4" fmla="*/ 2141725 h 3139345"/>
              <a:gd name="connsiteX5" fmla="*/ 0 w 3575725"/>
              <a:gd name="connsiteY5" fmla="*/ 2126285 h 3139345"/>
              <a:gd name="connsiteX0" fmla="*/ 0 w 3575725"/>
              <a:gd name="connsiteY0" fmla="*/ 2126285 h 2142697"/>
              <a:gd name="connsiteX1" fmla="*/ 1945 w 3575725"/>
              <a:gd name="connsiteY1" fmla="*/ 1021080 h 2142697"/>
              <a:gd name="connsiteX2" fmla="*/ 3575725 w 3575725"/>
              <a:gd name="connsiteY2" fmla="*/ 0 h 2142697"/>
              <a:gd name="connsiteX3" fmla="*/ 3574752 w 3575725"/>
              <a:gd name="connsiteY3" fmla="*/ 2142697 h 2142697"/>
              <a:gd name="connsiteX4" fmla="*/ 2606583 w 3575725"/>
              <a:gd name="connsiteY4" fmla="*/ 2141725 h 2142697"/>
              <a:gd name="connsiteX5" fmla="*/ 0 w 3575725"/>
              <a:gd name="connsiteY5" fmla="*/ 2126285 h 214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5725" h="2142697">
                <a:moveTo>
                  <a:pt x="0" y="2126285"/>
                </a:moveTo>
                <a:cubicBezTo>
                  <a:pt x="3156" y="1423160"/>
                  <a:pt x="-1211" y="1724205"/>
                  <a:pt x="1945" y="1021080"/>
                </a:cubicBezTo>
                <a:lnTo>
                  <a:pt x="3575725" y="0"/>
                </a:lnTo>
                <a:cubicBezTo>
                  <a:pt x="3575401" y="714232"/>
                  <a:pt x="3575076" y="1428465"/>
                  <a:pt x="3574752" y="2142697"/>
                </a:cubicBezTo>
                <a:lnTo>
                  <a:pt x="2606583" y="2141725"/>
                </a:lnTo>
                <a:lnTo>
                  <a:pt x="0" y="212628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5" name="Forma libre 4">
            <a:extLst>
              <a:ext uri="{FF2B5EF4-FFF2-40B4-BE49-F238E27FC236}">
                <a16:creationId xmlns:a16="http://schemas.microsoft.com/office/drawing/2014/main" xmlns="" id="{00D88BD8-9E72-844D-A3E4-A145CC1FC878}"/>
              </a:ext>
            </a:extLst>
          </p:cNvPr>
          <p:cNvSpPr/>
          <p:nvPr userDrawn="1"/>
        </p:nvSpPr>
        <p:spPr>
          <a:xfrm>
            <a:off x="2097273" y="670702"/>
            <a:ext cx="5967116" cy="4572204"/>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2736231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448410 w 3583247"/>
              <a:gd name="connsiteY4" fmla="*/ 2740388 h 3139345"/>
              <a:gd name="connsiteX5" fmla="*/ 0 w 3583247"/>
              <a:gd name="connsiteY5" fmla="*/ 2736231 h 3139345"/>
              <a:gd name="connsiteX0" fmla="*/ 0 w 3583247"/>
              <a:gd name="connsiteY0" fmla="*/ 2736231 h 2740388"/>
              <a:gd name="connsiteX1" fmla="*/ 9467 w 3583247"/>
              <a:gd name="connsiteY1" fmla="*/ 1021080 h 2740388"/>
              <a:gd name="connsiteX2" fmla="*/ 3583247 w 3583247"/>
              <a:gd name="connsiteY2" fmla="*/ 0 h 2740388"/>
              <a:gd name="connsiteX3" fmla="*/ 3557394 w 3583247"/>
              <a:gd name="connsiteY3" fmla="*/ 2738082 h 2740388"/>
              <a:gd name="connsiteX4" fmla="*/ 1448410 w 3583247"/>
              <a:gd name="connsiteY4" fmla="*/ 2740388 h 2740388"/>
              <a:gd name="connsiteX5" fmla="*/ 0 w 3583247"/>
              <a:gd name="connsiteY5" fmla="*/ 2736231 h 2740388"/>
              <a:gd name="connsiteX0" fmla="*/ 0 w 3583247"/>
              <a:gd name="connsiteY0" fmla="*/ 2736231 h 2745604"/>
              <a:gd name="connsiteX1" fmla="*/ 9467 w 3583247"/>
              <a:gd name="connsiteY1" fmla="*/ 1021080 h 2745604"/>
              <a:gd name="connsiteX2" fmla="*/ 3583247 w 3583247"/>
              <a:gd name="connsiteY2" fmla="*/ 0 h 2745604"/>
              <a:gd name="connsiteX3" fmla="*/ 3579960 w 3583247"/>
              <a:gd name="connsiteY3" fmla="*/ 2745604 h 2745604"/>
              <a:gd name="connsiteX4" fmla="*/ 1448410 w 3583247"/>
              <a:gd name="connsiteY4" fmla="*/ 2740388 h 2745604"/>
              <a:gd name="connsiteX5" fmla="*/ 0 w 3583247"/>
              <a:gd name="connsiteY5" fmla="*/ 2736231 h 274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2745604">
                <a:moveTo>
                  <a:pt x="0" y="2736231"/>
                </a:moveTo>
                <a:cubicBezTo>
                  <a:pt x="3156" y="2033106"/>
                  <a:pt x="6311" y="1724205"/>
                  <a:pt x="9467" y="1021080"/>
                </a:cubicBezTo>
                <a:lnTo>
                  <a:pt x="3583247" y="0"/>
                </a:lnTo>
                <a:cubicBezTo>
                  <a:pt x="3582151" y="915201"/>
                  <a:pt x="3581056" y="1830403"/>
                  <a:pt x="3579960" y="2745604"/>
                </a:cubicBezTo>
                <a:lnTo>
                  <a:pt x="1448410" y="2740388"/>
                </a:lnTo>
                <a:lnTo>
                  <a:pt x="0" y="273623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6" name="Forma libre 5">
            <a:extLst>
              <a:ext uri="{FF2B5EF4-FFF2-40B4-BE49-F238E27FC236}">
                <a16:creationId xmlns:a16="http://schemas.microsoft.com/office/drawing/2014/main" xmlns="" id="{95D2642E-B667-424F-952B-3431D2440BB5}"/>
              </a:ext>
            </a:extLst>
          </p:cNvPr>
          <p:cNvSpPr/>
          <p:nvPr userDrawn="1"/>
        </p:nvSpPr>
        <p:spPr>
          <a:xfrm>
            <a:off x="-69215" y="15012"/>
            <a:ext cx="6194595" cy="5227894"/>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3139345">
                <a:moveTo>
                  <a:pt x="0" y="3130454"/>
                </a:moveTo>
                <a:cubicBezTo>
                  <a:pt x="3156" y="2427329"/>
                  <a:pt x="6311" y="1724205"/>
                  <a:pt x="9467" y="1021080"/>
                </a:cubicBezTo>
                <a:lnTo>
                  <a:pt x="3583247" y="0"/>
                </a:lnTo>
                <a:lnTo>
                  <a:pt x="3578513" y="3139345"/>
                </a:lnTo>
                <a:lnTo>
                  <a:pt x="1011948" y="3134611"/>
                </a:lnTo>
                <a:lnTo>
                  <a:pt x="0" y="31304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9" name="Imagen 8"/>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3" name="Marcador de texto 2"/>
          <p:cNvSpPr>
            <a:spLocks noGrp="1"/>
          </p:cNvSpPr>
          <p:nvPr>
            <p:ph type="body" sz="quarter" idx="10" hasCustomPrompt="1"/>
          </p:nvPr>
        </p:nvSpPr>
        <p:spPr>
          <a:xfrm>
            <a:off x="252000" y="1833567"/>
            <a:ext cx="4320000" cy="2682875"/>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a:t>Capítulo</a:t>
            </a:r>
          </a:p>
          <a:p>
            <a:pPr lvl="0"/>
            <a:endParaRPr lang="es-ES" dirty="0"/>
          </a:p>
          <a:p>
            <a:pPr lvl="0"/>
            <a:endParaRPr lang="es-ES" dirty="0"/>
          </a:p>
        </p:txBody>
      </p:sp>
      <p:sp>
        <p:nvSpPr>
          <p:cNvPr id="10" name="Freeform 5"/>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Tree>
    <p:extLst>
      <p:ext uri="{BB962C8B-B14F-4D97-AF65-F5344CB8AC3E}">
        <p14:creationId xmlns:p14="http://schemas.microsoft.com/office/powerpoint/2010/main" val="724199998"/>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ierre">
    <p:bg>
      <p:bgPr>
        <a:solidFill>
          <a:schemeClr val="bg2"/>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303628" y="534328"/>
            <a:ext cx="5665375" cy="535936"/>
          </a:xfrm>
          <a:prstGeom prst="rect">
            <a:avLst/>
          </a:prstGeom>
        </p:spPr>
        <p:txBody>
          <a:bodyPr vert="horz" lIns="0" tIns="0" rIns="0" bIns="0" rtlCol="0" anchor="t">
            <a:noAutofit/>
          </a:bodyPr>
          <a:lstStyle>
            <a:lvl1pPr>
              <a:defRPr sz="3998" b="0" i="0">
                <a:solidFill>
                  <a:schemeClr val="tx1"/>
                </a:solidFill>
                <a:latin typeface="Playfair Display" pitchFamily="2" charset="77"/>
              </a:defRPr>
            </a:lvl1pPr>
          </a:lstStyle>
          <a:p>
            <a:r>
              <a:rPr lang="es-ES" dirty="0"/>
              <a:t>Gracias!</a:t>
            </a:r>
            <a:endParaRPr lang="en-US" dirty="0"/>
          </a:p>
        </p:txBody>
      </p:sp>
      <p:sp>
        <p:nvSpPr>
          <p:cNvPr id="3" name="Rectángulo 3">
            <a:extLst>
              <a:ext uri="{FF2B5EF4-FFF2-40B4-BE49-F238E27FC236}">
                <a16:creationId xmlns:a16="http://schemas.microsoft.com/office/drawing/2014/main" xmlns="" id="{A1E39811-A34B-AD46-8ACC-A06DB4D267D0}"/>
              </a:ext>
            </a:extLst>
          </p:cNvPr>
          <p:cNvSpPr/>
          <p:nvPr userDrawn="1"/>
        </p:nvSpPr>
        <p:spPr>
          <a:xfrm>
            <a:off x="5808519" y="2774373"/>
            <a:ext cx="1931834" cy="2857500"/>
          </a:xfrm>
          <a:custGeom>
            <a:avLst/>
            <a:gdLst>
              <a:gd name="connsiteX0" fmla="*/ 0 w 1569027"/>
              <a:gd name="connsiteY0" fmla="*/ 0 h 2857500"/>
              <a:gd name="connsiteX1" fmla="*/ 1569027 w 1569027"/>
              <a:gd name="connsiteY1" fmla="*/ 0 h 2857500"/>
              <a:gd name="connsiteX2" fmla="*/ 1569027 w 1569027"/>
              <a:gd name="connsiteY2" fmla="*/ 2857500 h 2857500"/>
              <a:gd name="connsiteX3" fmla="*/ 0 w 1569027"/>
              <a:gd name="connsiteY3" fmla="*/ 2857500 h 2857500"/>
              <a:gd name="connsiteX4" fmla="*/ 0 w 1569027"/>
              <a:gd name="connsiteY4" fmla="*/ 0 h 2857500"/>
              <a:gd name="connsiteX0" fmla="*/ 0 w 1569027"/>
              <a:gd name="connsiteY0" fmla="*/ 0 h 2857500"/>
              <a:gd name="connsiteX1" fmla="*/ 1558636 w 1569027"/>
              <a:gd name="connsiteY1" fmla="*/ 467591 h 2857500"/>
              <a:gd name="connsiteX2" fmla="*/ 1569027 w 1569027"/>
              <a:gd name="connsiteY2" fmla="*/ 2857500 h 2857500"/>
              <a:gd name="connsiteX3" fmla="*/ 0 w 1569027"/>
              <a:gd name="connsiteY3" fmla="*/ 2857500 h 2857500"/>
              <a:gd name="connsiteX4" fmla="*/ 0 w 1569027"/>
              <a:gd name="connsiteY4" fmla="*/ 0 h 2857500"/>
              <a:gd name="connsiteX0" fmla="*/ 0 w 1610767"/>
              <a:gd name="connsiteY0" fmla="*/ 0 h 2857500"/>
              <a:gd name="connsiteX1" fmla="*/ 1610590 w 1610767"/>
              <a:gd name="connsiteY1" fmla="*/ 477982 h 2857500"/>
              <a:gd name="connsiteX2" fmla="*/ 1569027 w 1610767"/>
              <a:gd name="connsiteY2" fmla="*/ 2857500 h 2857500"/>
              <a:gd name="connsiteX3" fmla="*/ 0 w 1610767"/>
              <a:gd name="connsiteY3" fmla="*/ 2857500 h 2857500"/>
              <a:gd name="connsiteX4" fmla="*/ 0 w 1610767"/>
              <a:gd name="connsiteY4" fmla="*/ 0 h 285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767" h="2857500">
                <a:moveTo>
                  <a:pt x="0" y="0"/>
                </a:moveTo>
                <a:lnTo>
                  <a:pt x="1610590" y="477982"/>
                </a:lnTo>
                <a:cubicBezTo>
                  <a:pt x="1614054" y="1274618"/>
                  <a:pt x="1565563" y="2060864"/>
                  <a:pt x="1569027" y="2857500"/>
                </a:cubicBezTo>
                <a:lnTo>
                  <a:pt x="0" y="28575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4" name="Rectángulo 4">
            <a:extLst>
              <a:ext uri="{FF2B5EF4-FFF2-40B4-BE49-F238E27FC236}">
                <a16:creationId xmlns:a16="http://schemas.microsoft.com/office/drawing/2014/main" xmlns="" id="{A3F9223B-685F-2843-9227-57F23C3FCEB4}"/>
              </a:ext>
            </a:extLst>
          </p:cNvPr>
          <p:cNvSpPr/>
          <p:nvPr userDrawn="1"/>
        </p:nvSpPr>
        <p:spPr>
          <a:xfrm>
            <a:off x="7596338" y="2036622"/>
            <a:ext cx="757955" cy="3595255"/>
          </a:xfrm>
          <a:custGeom>
            <a:avLst/>
            <a:gdLst>
              <a:gd name="connsiteX0" fmla="*/ 0 w 985405"/>
              <a:gd name="connsiteY0" fmla="*/ 0 h 3595255"/>
              <a:gd name="connsiteX1" fmla="*/ 985405 w 985405"/>
              <a:gd name="connsiteY1" fmla="*/ 0 h 3595255"/>
              <a:gd name="connsiteX2" fmla="*/ 985405 w 985405"/>
              <a:gd name="connsiteY2" fmla="*/ 3595255 h 3595255"/>
              <a:gd name="connsiteX3" fmla="*/ 0 w 985405"/>
              <a:gd name="connsiteY3" fmla="*/ 3595255 h 3595255"/>
              <a:gd name="connsiteX4" fmla="*/ 0 w 985405"/>
              <a:gd name="connsiteY4" fmla="*/ 0 h 3595255"/>
              <a:gd name="connsiteX0" fmla="*/ 0 w 985405"/>
              <a:gd name="connsiteY0" fmla="*/ 0 h 3595255"/>
              <a:gd name="connsiteX1" fmla="*/ 985405 w 985405"/>
              <a:gd name="connsiteY1" fmla="*/ 259773 h 3595255"/>
              <a:gd name="connsiteX2" fmla="*/ 985405 w 985405"/>
              <a:gd name="connsiteY2" fmla="*/ 3595255 h 3595255"/>
              <a:gd name="connsiteX3" fmla="*/ 0 w 985405"/>
              <a:gd name="connsiteY3" fmla="*/ 3595255 h 3595255"/>
              <a:gd name="connsiteX4" fmla="*/ 0 w 985405"/>
              <a:gd name="connsiteY4" fmla="*/ 0 h 359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405" h="3595255">
                <a:moveTo>
                  <a:pt x="0" y="0"/>
                </a:moveTo>
                <a:lnTo>
                  <a:pt x="985405" y="259773"/>
                </a:lnTo>
                <a:lnTo>
                  <a:pt x="985405" y="3595255"/>
                </a:lnTo>
                <a:lnTo>
                  <a:pt x="0" y="359525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5" name="Rectángulo 8">
            <a:extLst>
              <a:ext uri="{FF2B5EF4-FFF2-40B4-BE49-F238E27FC236}">
                <a16:creationId xmlns:a16="http://schemas.microsoft.com/office/drawing/2014/main" xmlns="" id="{3E974AAD-8F9B-2E42-A5FB-13D764EAA100}"/>
              </a:ext>
            </a:extLst>
          </p:cNvPr>
          <p:cNvSpPr/>
          <p:nvPr userDrawn="1"/>
        </p:nvSpPr>
        <p:spPr>
          <a:xfrm>
            <a:off x="8244408" y="966356"/>
            <a:ext cx="1037271" cy="4665519"/>
          </a:xfrm>
          <a:custGeom>
            <a:avLst/>
            <a:gdLst>
              <a:gd name="connsiteX0" fmla="*/ 0 w 1289338"/>
              <a:gd name="connsiteY0" fmla="*/ 0 h 4665519"/>
              <a:gd name="connsiteX1" fmla="*/ 1289338 w 1289338"/>
              <a:gd name="connsiteY1" fmla="*/ 0 h 4665519"/>
              <a:gd name="connsiteX2" fmla="*/ 1289338 w 1289338"/>
              <a:gd name="connsiteY2" fmla="*/ 4665519 h 4665519"/>
              <a:gd name="connsiteX3" fmla="*/ 0 w 1289338"/>
              <a:gd name="connsiteY3" fmla="*/ 4665519 h 4665519"/>
              <a:gd name="connsiteX4" fmla="*/ 0 w 1289338"/>
              <a:gd name="connsiteY4" fmla="*/ 0 h 4665519"/>
              <a:gd name="connsiteX0" fmla="*/ 0 w 1289338"/>
              <a:gd name="connsiteY0" fmla="*/ 0 h 4665519"/>
              <a:gd name="connsiteX1" fmla="*/ 1278947 w 1289338"/>
              <a:gd name="connsiteY1" fmla="*/ 394854 h 4665519"/>
              <a:gd name="connsiteX2" fmla="*/ 1289338 w 1289338"/>
              <a:gd name="connsiteY2" fmla="*/ 4665519 h 4665519"/>
              <a:gd name="connsiteX3" fmla="*/ 0 w 1289338"/>
              <a:gd name="connsiteY3" fmla="*/ 4665519 h 4665519"/>
              <a:gd name="connsiteX4" fmla="*/ 0 w 1289338"/>
              <a:gd name="connsiteY4" fmla="*/ 0 h 466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338" h="4665519">
                <a:moveTo>
                  <a:pt x="0" y="0"/>
                </a:moveTo>
                <a:lnTo>
                  <a:pt x="1278947" y="394854"/>
                </a:lnTo>
                <a:cubicBezTo>
                  <a:pt x="1282411" y="1818409"/>
                  <a:pt x="1285874" y="3241964"/>
                  <a:pt x="1289338" y="4665519"/>
                </a:cubicBezTo>
                <a:lnTo>
                  <a:pt x="0" y="46655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pic>
        <p:nvPicPr>
          <p:cNvPr id="6" name="Imagen 5"/>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7" name="Freeform 5"/>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Tree>
    <p:extLst>
      <p:ext uri="{BB962C8B-B14F-4D97-AF65-F5344CB8AC3E}">
        <p14:creationId xmlns:p14="http://schemas.microsoft.com/office/powerpoint/2010/main" val="6583994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parata n1. Grafit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xmlns="" id="{93EB5CC0-893F-7E43-ABEC-FF257A4D7B5E}"/>
              </a:ext>
            </a:extLst>
          </p:cNvPr>
          <p:cNvSpPr/>
          <p:nvPr userDrawn="1"/>
        </p:nvSpPr>
        <p:spPr>
          <a:xfrm>
            <a:off x="5593080" y="30480"/>
            <a:ext cx="3589020" cy="515112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1194691"/>
            <a:ext cx="5213948"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xmlns="" id="{916D4C14-6CFE-7A40-86A8-480510420770}"/>
              </a:ext>
            </a:extLst>
          </p:cNvPr>
          <p:cNvSpPr>
            <a:spLocks noGrp="1"/>
          </p:cNvSpPr>
          <p:nvPr>
            <p:ph sz="quarter" idx="11" hasCustomPrompt="1"/>
          </p:nvPr>
        </p:nvSpPr>
        <p:spPr>
          <a:xfrm>
            <a:off x="6061077" y="1127431"/>
            <a:ext cx="2800985" cy="1516379"/>
          </a:xfrm>
          <a:prstGeom prst="rect">
            <a:avLst/>
          </a:prstGeom>
        </p:spPr>
        <p:txBody>
          <a:bodyPr/>
          <a:lstStyle>
            <a:lvl1pPr marL="0" indent="0" algn="ctr">
              <a:buNone/>
              <a:defRPr sz="11993">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5" name="Imagen 14"/>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5B101F9E-64AF-FC48-B2A1-F70779554AB4}"/>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2"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22240344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parata n1. Pie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xmlns="" id="{93EB5CC0-893F-7E43-ABEC-FF257A4D7B5E}"/>
              </a:ext>
            </a:extLst>
          </p:cNvPr>
          <p:cNvSpPr/>
          <p:nvPr userDrawn="1"/>
        </p:nvSpPr>
        <p:spPr>
          <a:xfrm>
            <a:off x="5593080" y="30480"/>
            <a:ext cx="3589020" cy="515112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2" y="1194691"/>
            <a:ext cx="5203557"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xmlns="" id="{916D4C14-6CFE-7A40-86A8-480510420770}"/>
              </a:ext>
            </a:extLst>
          </p:cNvPr>
          <p:cNvSpPr>
            <a:spLocks noGrp="1"/>
          </p:cNvSpPr>
          <p:nvPr>
            <p:ph sz="quarter" idx="11" hasCustomPrompt="1"/>
          </p:nvPr>
        </p:nvSpPr>
        <p:spPr>
          <a:xfrm>
            <a:off x="6061077" y="1127431"/>
            <a:ext cx="2800985" cy="1516379"/>
          </a:xfrm>
          <a:prstGeom prst="rect">
            <a:avLst/>
          </a:prstGeom>
        </p:spPr>
        <p:txBody>
          <a:bodyPr/>
          <a:lstStyle>
            <a:lvl1pPr marL="0" indent="0" algn="ctr">
              <a:buNone/>
              <a:defRPr sz="11993">
                <a:solidFill>
                  <a:schemeClr val="bg1"/>
                </a:solidFill>
                <a:latin typeface="Playfair Display" pitchFamily="2" charset="77"/>
              </a:defRPr>
            </a:lvl1pPr>
          </a:lstStyle>
          <a:p>
            <a:r>
              <a:rPr lang="es-ES" dirty="0"/>
              <a:t>Nº</a:t>
            </a:r>
          </a:p>
        </p:txBody>
      </p:sp>
      <p:sp>
        <p:nvSpPr>
          <p:cNvPr id="9"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1A3B47"/>
                </a:solidFill>
              </a:rPr>
              <a:pPr algn="r">
                <a:buClrTx/>
                <a:buFontTx/>
                <a:buNone/>
              </a:pPr>
              <a:t>‹#›</a:t>
            </a:fld>
            <a:endParaRPr lang="es-ES" sz="800" dirty="0">
              <a:solidFill>
                <a:srgbClr val="1A3B47"/>
              </a:solidFill>
            </a:endParaRPr>
          </a:p>
        </p:txBody>
      </p:sp>
      <p:pic>
        <p:nvPicPr>
          <p:cNvPr id="15" name="Imagen 14"/>
          <p:cNvPicPr>
            <a:picLocks noChangeAspect="1"/>
          </p:cNvPicPr>
          <p:nvPr userDrawn="1"/>
        </p:nvPicPr>
        <p:blipFill>
          <a:blip r:embed="rId2">
            <a:lum/>
          </a:blip>
          <a:stretch>
            <a:fillRect/>
          </a:stretch>
        </p:blipFill>
        <p:spPr>
          <a:xfrm>
            <a:off x="6665443" y="4905400"/>
            <a:ext cx="858887" cy="186630"/>
          </a:xfrm>
          <a:prstGeom prst="rect">
            <a:avLst/>
          </a:prstGeom>
        </p:spPr>
      </p:pic>
      <p:sp>
        <p:nvSpPr>
          <p:cNvPr id="11" name="Freeform 5">
            <a:extLst>
              <a:ext uri="{FF2B5EF4-FFF2-40B4-BE49-F238E27FC236}">
                <a16:creationId xmlns:a16="http://schemas.microsoft.com/office/drawing/2014/main" xmlns="" id="{78611A90-5661-7849-85C4-60F38E37590D}"/>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2"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14412139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parata n1. Amarill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xmlns="" id="{93EB5CC0-893F-7E43-ABEC-FF257A4D7B5E}"/>
              </a:ext>
            </a:extLst>
          </p:cNvPr>
          <p:cNvSpPr/>
          <p:nvPr userDrawn="1"/>
        </p:nvSpPr>
        <p:spPr>
          <a:xfrm>
            <a:off x="5593080" y="30480"/>
            <a:ext cx="3589020" cy="515112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4" y="1194691"/>
            <a:ext cx="528945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xmlns="" id="{916D4C14-6CFE-7A40-86A8-480510420770}"/>
              </a:ext>
            </a:extLst>
          </p:cNvPr>
          <p:cNvSpPr>
            <a:spLocks noGrp="1"/>
          </p:cNvSpPr>
          <p:nvPr>
            <p:ph sz="quarter" idx="11" hasCustomPrompt="1"/>
          </p:nvPr>
        </p:nvSpPr>
        <p:spPr>
          <a:xfrm>
            <a:off x="6061077" y="1127431"/>
            <a:ext cx="2800985" cy="1516379"/>
          </a:xfrm>
          <a:prstGeom prst="rect">
            <a:avLst/>
          </a:prstGeom>
        </p:spPr>
        <p:txBody>
          <a:bodyPr/>
          <a:lstStyle>
            <a:lvl1pPr marL="0" indent="0" algn="ctr">
              <a:buNone/>
              <a:defRPr sz="11993">
                <a:solidFill>
                  <a:schemeClr val="bg1"/>
                </a:solidFill>
                <a:latin typeface="Playfair Display" pitchFamily="2" charset="77"/>
              </a:defRPr>
            </a:lvl1pPr>
          </a:lstStyle>
          <a:p>
            <a:r>
              <a:rPr lang="es-ES" dirty="0"/>
              <a:t>Nº</a:t>
            </a:r>
          </a:p>
        </p:txBody>
      </p:sp>
      <p:sp>
        <p:nvSpPr>
          <p:cNvPr id="9"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1A3B47"/>
                </a:solidFill>
              </a:rPr>
              <a:pPr algn="r">
                <a:buClrTx/>
                <a:buFontTx/>
                <a:buNone/>
              </a:pPr>
              <a:t>‹#›</a:t>
            </a:fld>
            <a:endParaRPr lang="es-ES" sz="800" dirty="0">
              <a:solidFill>
                <a:srgbClr val="1A3B47"/>
              </a:solidFill>
            </a:endParaRPr>
          </a:p>
        </p:txBody>
      </p:sp>
      <p:pic>
        <p:nvPicPr>
          <p:cNvPr id="15" name="Imagen 14"/>
          <p:cNvPicPr>
            <a:picLocks noChangeAspect="1"/>
          </p:cNvPicPr>
          <p:nvPr userDrawn="1"/>
        </p:nvPicPr>
        <p:blipFill>
          <a:blip r:embed="rId2">
            <a:lum/>
          </a:blip>
          <a:stretch>
            <a:fillRect/>
          </a:stretch>
        </p:blipFill>
        <p:spPr>
          <a:xfrm>
            <a:off x="6665443" y="4905400"/>
            <a:ext cx="858887" cy="186630"/>
          </a:xfrm>
          <a:prstGeom prst="rect">
            <a:avLst/>
          </a:prstGeom>
        </p:spPr>
      </p:pic>
      <p:sp>
        <p:nvSpPr>
          <p:cNvPr id="11" name="Freeform 5">
            <a:extLst>
              <a:ext uri="{FF2B5EF4-FFF2-40B4-BE49-F238E27FC236}">
                <a16:creationId xmlns:a16="http://schemas.microsoft.com/office/drawing/2014/main" xmlns="" id="{57625A35-6F69-D543-BA04-C64550EF3B02}"/>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2"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10114147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parata n1. Naranja">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xmlns="" id="{93EB5CC0-893F-7E43-ABEC-FF257A4D7B5E}"/>
              </a:ext>
            </a:extLst>
          </p:cNvPr>
          <p:cNvSpPr/>
          <p:nvPr userDrawn="1"/>
        </p:nvSpPr>
        <p:spPr>
          <a:xfrm>
            <a:off x="5593080" y="30480"/>
            <a:ext cx="3589020" cy="515112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4" y="1194691"/>
            <a:ext cx="528945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xmlns="" id="{916D4C14-6CFE-7A40-86A8-480510420770}"/>
              </a:ext>
            </a:extLst>
          </p:cNvPr>
          <p:cNvSpPr>
            <a:spLocks noGrp="1"/>
          </p:cNvSpPr>
          <p:nvPr>
            <p:ph sz="quarter" idx="11" hasCustomPrompt="1"/>
          </p:nvPr>
        </p:nvSpPr>
        <p:spPr>
          <a:xfrm>
            <a:off x="6061077" y="1127431"/>
            <a:ext cx="2800985" cy="1516379"/>
          </a:xfrm>
          <a:prstGeom prst="rect">
            <a:avLst/>
          </a:prstGeom>
        </p:spPr>
        <p:txBody>
          <a:bodyPr/>
          <a:lstStyle>
            <a:lvl1pPr marL="0" indent="0" algn="ctr">
              <a:buNone/>
              <a:defRPr sz="11993">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5" name="Imagen 14"/>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26E4C2C5-0D36-E34C-9E34-75AB96E1F27C}"/>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2"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527248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parata n1. Roj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xmlns="" id="{93EB5CC0-893F-7E43-ABEC-FF257A4D7B5E}"/>
              </a:ext>
            </a:extLst>
          </p:cNvPr>
          <p:cNvSpPr/>
          <p:nvPr userDrawn="1"/>
        </p:nvSpPr>
        <p:spPr>
          <a:xfrm>
            <a:off x="5593080" y="30480"/>
            <a:ext cx="3589020" cy="515112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4" y="1194691"/>
            <a:ext cx="528945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xmlns="" id="{916D4C14-6CFE-7A40-86A8-480510420770}"/>
              </a:ext>
            </a:extLst>
          </p:cNvPr>
          <p:cNvSpPr>
            <a:spLocks noGrp="1"/>
          </p:cNvSpPr>
          <p:nvPr>
            <p:ph sz="quarter" idx="11" hasCustomPrompt="1"/>
          </p:nvPr>
        </p:nvSpPr>
        <p:spPr>
          <a:xfrm>
            <a:off x="6061077" y="1127431"/>
            <a:ext cx="2800985" cy="1516379"/>
          </a:xfrm>
          <a:prstGeom prst="rect">
            <a:avLst/>
          </a:prstGeom>
        </p:spPr>
        <p:txBody>
          <a:bodyPr/>
          <a:lstStyle>
            <a:lvl1pPr marL="0" indent="0" algn="ctr">
              <a:buNone/>
              <a:defRPr sz="11993">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5" name="Imagen 14"/>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52231655-E814-554D-A77B-76AE9E4B8F36}"/>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2"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23544385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parata n1. Verde">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xmlns="" id="{93EB5CC0-893F-7E43-ABEC-FF257A4D7B5E}"/>
              </a:ext>
            </a:extLst>
          </p:cNvPr>
          <p:cNvSpPr/>
          <p:nvPr userDrawn="1"/>
        </p:nvSpPr>
        <p:spPr>
          <a:xfrm>
            <a:off x="5593080" y="30480"/>
            <a:ext cx="3589020" cy="515112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4" y="1194691"/>
            <a:ext cx="528945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xmlns="" id="{916D4C14-6CFE-7A40-86A8-480510420770}"/>
              </a:ext>
            </a:extLst>
          </p:cNvPr>
          <p:cNvSpPr>
            <a:spLocks noGrp="1"/>
          </p:cNvSpPr>
          <p:nvPr>
            <p:ph sz="quarter" idx="11" hasCustomPrompt="1"/>
          </p:nvPr>
        </p:nvSpPr>
        <p:spPr>
          <a:xfrm>
            <a:off x="6061077" y="1127431"/>
            <a:ext cx="2800985" cy="1516379"/>
          </a:xfrm>
          <a:prstGeom prst="rect">
            <a:avLst/>
          </a:prstGeom>
        </p:spPr>
        <p:txBody>
          <a:bodyPr/>
          <a:lstStyle>
            <a:lvl1pPr marL="0" indent="0" algn="ctr">
              <a:buNone/>
              <a:defRPr sz="11993">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5" name="Imagen 14"/>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A23CE7FB-CF5A-CA42-B78E-69EC6A848FB0}"/>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2"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25305620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Separata n1. Azu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xmlns="" id="{93EB5CC0-893F-7E43-ABEC-FF257A4D7B5E}"/>
              </a:ext>
            </a:extLst>
          </p:cNvPr>
          <p:cNvSpPr/>
          <p:nvPr userDrawn="1"/>
        </p:nvSpPr>
        <p:spPr>
          <a:xfrm>
            <a:off x="5593080" y="30480"/>
            <a:ext cx="3589020" cy="515112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4" y="1194691"/>
            <a:ext cx="528945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xmlns="" id="{916D4C14-6CFE-7A40-86A8-480510420770}"/>
              </a:ext>
            </a:extLst>
          </p:cNvPr>
          <p:cNvSpPr>
            <a:spLocks noGrp="1"/>
          </p:cNvSpPr>
          <p:nvPr>
            <p:ph sz="quarter" idx="11" hasCustomPrompt="1"/>
          </p:nvPr>
        </p:nvSpPr>
        <p:spPr>
          <a:xfrm>
            <a:off x="6061077" y="1127431"/>
            <a:ext cx="2800985" cy="1516379"/>
          </a:xfrm>
          <a:prstGeom prst="rect">
            <a:avLst/>
          </a:prstGeom>
        </p:spPr>
        <p:txBody>
          <a:bodyPr/>
          <a:lstStyle>
            <a:lvl1pPr marL="0" indent="0" algn="ctr">
              <a:buNone/>
              <a:defRPr sz="11993">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5" name="Imagen 14"/>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881361F9-92A8-6949-BEF9-77B573EB2B51}"/>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2"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13840379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Separata n1. Morad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xmlns="" id="{93EB5CC0-893F-7E43-ABEC-FF257A4D7B5E}"/>
              </a:ext>
            </a:extLst>
          </p:cNvPr>
          <p:cNvSpPr/>
          <p:nvPr userDrawn="1"/>
        </p:nvSpPr>
        <p:spPr>
          <a:xfrm>
            <a:off x="5593080" y="30480"/>
            <a:ext cx="3589020" cy="515112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4" y="1194691"/>
            <a:ext cx="528945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xmlns="" id="{916D4C14-6CFE-7A40-86A8-480510420770}"/>
              </a:ext>
            </a:extLst>
          </p:cNvPr>
          <p:cNvSpPr>
            <a:spLocks noGrp="1"/>
          </p:cNvSpPr>
          <p:nvPr>
            <p:ph sz="quarter" idx="11" hasCustomPrompt="1"/>
          </p:nvPr>
        </p:nvSpPr>
        <p:spPr>
          <a:xfrm>
            <a:off x="6061077" y="1127431"/>
            <a:ext cx="2800985" cy="1516379"/>
          </a:xfrm>
          <a:prstGeom prst="rect">
            <a:avLst/>
          </a:prstGeom>
        </p:spPr>
        <p:txBody>
          <a:bodyPr/>
          <a:lstStyle>
            <a:lvl1pPr marL="0" indent="0" algn="ctr">
              <a:buNone/>
              <a:defRPr sz="11993">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5" name="Imagen 14"/>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74E9E540-B7BF-4344-8072-B7008201BE20}"/>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2"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11211400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para n2_Grafit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xmlns="" id="{1BF3B1A8-7345-7848-A2AD-5D61E8195936}"/>
              </a:ext>
            </a:extLst>
          </p:cNvPr>
          <p:cNvSpPr/>
          <p:nvPr userDrawn="1"/>
        </p:nvSpPr>
        <p:spPr>
          <a:xfrm>
            <a:off x="6475096" y="2392846"/>
            <a:ext cx="2879375" cy="2985118"/>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7" name="Forma libre 16">
            <a:extLst>
              <a:ext uri="{FF2B5EF4-FFF2-40B4-BE49-F238E27FC236}">
                <a16:creationId xmlns:a16="http://schemas.microsoft.com/office/drawing/2014/main" xmlns="" id="{4610843F-8FF6-844B-B9EE-71F1C7B08FAC}"/>
              </a:ext>
            </a:extLst>
          </p:cNvPr>
          <p:cNvSpPr/>
          <p:nvPr userDrawn="1"/>
        </p:nvSpPr>
        <p:spPr>
          <a:xfrm>
            <a:off x="4615993" y="2650377"/>
            <a:ext cx="4838525" cy="2580473"/>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dirty="0">
              <a:solidFill>
                <a:srgbClr val="FFFFFF"/>
              </a:solidFill>
            </a:endParaRPr>
          </a:p>
        </p:txBody>
      </p:sp>
      <p:sp>
        <p:nvSpPr>
          <p:cNvPr id="5" name="Forma libre 4">
            <a:extLst>
              <a:ext uri="{FF2B5EF4-FFF2-40B4-BE49-F238E27FC236}">
                <a16:creationId xmlns:a16="http://schemas.microsoft.com/office/drawing/2014/main" xmlns="" id="{93EB5CC0-893F-7E43-ABEC-FF257A4D7B5E}"/>
              </a:ext>
            </a:extLst>
          </p:cNvPr>
          <p:cNvSpPr/>
          <p:nvPr userDrawn="1"/>
        </p:nvSpPr>
        <p:spPr>
          <a:xfrm>
            <a:off x="5735954" y="2812769"/>
            <a:ext cx="3573780" cy="241808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3" y="1194691"/>
            <a:ext cx="566537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4" name="Imagen 13"/>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760C3CE1-1E28-6546-9D6D-A09B9CDA1994}"/>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1"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17423604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para n2_Pie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xmlns="" id="{1BF3B1A8-7345-7848-A2AD-5D61E8195936}"/>
              </a:ext>
            </a:extLst>
          </p:cNvPr>
          <p:cNvSpPr/>
          <p:nvPr userDrawn="1"/>
        </p:nvSpPr>
        <p:spPr>
          <a:xfrm>
            <a:off x="6475096" y="2392846"/>
            <a:ext cx="2879375" cy="2985118"/>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7" name="Forma libre 16">
            <a:extLst>
              <a:ext uri="{FF2B5EF4-FFF2-40B4-BE49-F238E27FC236}">
                <a16:creationId xmlns:a16="http://schemas.microsoft.com/office/drawing/2014/main" xmlns="" id="{4610843F-8FF6-844B-B9EE-71F1C7B08FAC}"/>
              </a:ext>
            </a:extLst>
          </p:cNvPr>
          <p:cNvSpPr/>
          <p:nvPr userDrawn="1"/>
        </p:nvSpPr>
        <p:spPr>
          <a:xfrm>
            <a:off x="4615993" y="2650377"/>
            <a:ext cx="4838525" cy="2580473"/>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dirty="0">
              <a:solidFill>
                <a:srgbClr val="FFFFFF"/>
              </a:solidFill>
            </a:endParaRPr>
          </a:p>
        </p:txBody>
      </p:sp>
      <p:sp>
        <p:nvSpPr>
          <p:cNvPr id="5" name="Forma libre 4">
            <a:extLst>
              <a:ext uri="{FF2B5EF4-FFF2-40B4-BE49-F238E27FC236}">
                <a16:creationId xmlns:a16="http://schemas.microsoft.com/office/drawing/2014/main" xmlns="" id="{93EB5CC0-893F-7E43-ABEC-FF257A4D7B5E}"/>
              </a:ext>
            </a:extLst>
          </p:cNvPr>
          <p:cNvSpPr/>
          <p:nvPr userDrawn="1"/>
        </p:nvSpPr>
        <p:spPr>
          <a:xfrm>
            <a:off x="5735954" y="2812769"/>
            <a:ext cx="3573780" cy="241808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3" y="1194691"/>
            <a:ext cx="566537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1A3B47"/>
                </a:solidFill>
              </a:rPr>
              <a:pPr algn="r">
                <a:buClrTx/>
                <a:buFontTx/>
                <a:buNone/>
              </a:pPr>
              <a:t>‹#›</a:t>
            </a:fld>
            <a:endParaRPr lang="es-ES" sz="800" dirty="0">
              <a:solidFill>
                <a:srgbClr val="1A3B47"/>
              </a:solidFill>
            </a:endParaRPr>
          </a:p>
        </p:txBody>
      </p:sp>
      <p:pic>
        <p:nvPicPr>
          <p:cNvPr id="14" name="Imagen 13"/>
          <p:cNvPicPr>
            <a:picLocks noChangeAspect="1"/>
          </p:cNvPicPr>
          <p:nvPr userDrawn="1"/>
        </p:nvPicPr>
        <p:blipFill>
          <a:blip r:embed="rId2">
            <a:lum/>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DEC9B28E-6B7A-0E4E-B90F-9C217C75299E}"/>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1"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33950214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para n1_Amarill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xmlns="" id="{1BF3B1A8-7345-7848-A2AD-5D61E8195936}"/>
              </a:ext>
            </a:extLst>
          </p:cNvPr>
          <p:cNvSpPr/>
          <p:nvPr userDrawn="1"/>
        </p:nvSpPr>
        <p:spPr>
          <a:xfrm>
            <a:off x="6475096" y="2392846"/>
            <a:ext cx="2879375" cy="2985118"/>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7" name="Forma libre 16">
            <a:extLst>
              <a:ext uri="{FF2B5EF4-FFF2-40B4-BE49-F238E27FC236}">
                <a16:creationId xmlns:a16="http://schemas.microsoft.com/office/drawing/2014/main" xmlns="" id="{4610843F-8FF6-844B-B9EE-71F1C7B08FAC}"/>
              </a:ext>
            </a:extLst>
          </p:cNvPr>
          <p:cNvSpPr/>
          <p:nvPr userDrawn="1"/>
        </p:nvSpPr>
        <p:spPr>
          <a:xfrm>
            <a:off x="4615993" y="2650377"/>
            <a:ext cx="4838525" cy="2580473"/>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dirty="0">
              <a:solidFill>
                <a:srgbClr val="FFFFFF"/>
              </a:solidFill>
            </a:endParaRPr>
          </a:p>
        </p:txBody>
      </p:sp>
      <p:sp>
        <p:nvSpPr>
          <p:cNvPr id="5" name="Forma libre 4">
            <a:extLst>
              <a:ext uri="{FF2B5EF4-FFF2-40B4-BE49-F238E27FC236}">
                <a16:creationId xmlns:a16="http://schemas.microsoft.com/office/drawing/2014/main" xmlns="" id="{93EB5CC0-893F-7E43-ABEC-FF257A4D7B5E}"/>
              </a:ext>
            </a:extLst>
          </p:cNvPr>
          <p:cNvSpPr/>
          <p:nvPr userDrawn="1"/>
        </p:nvSpPr>
        <p:spPr>
          <a:xfrm>
            <a:off x="5735954" y="2812769"/>
            <a:ext cx="3573780" cy="241808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3" y="1194691"/>
            <a:ext cx="566537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1A3B47"/>
                </a:solidFill>
              </a:rPr>
              <a:pPr algn="r">
                <a:buClrTx/>
                <a:buFontTx/>
                <a:buNone/>
              </a:pPr>
              <a:t>‹#›</a:t>
            </a:fld>
            <a:endParaRPr lang="es-ES" sz="800" dirty="0">
              <a:solidFill>
                <a:srgbClr val="1A3B47"/>
              </a:solidFill>
            </a:endParaRPr>
          </a:p>
        </p:txBody>
      </p:sp>
      <p:pic>
        <p:nvPicPr>
          <p:cNvPr id="15" name="Imagen 14"/>
          <p:cNvPicPr>
            <a:picLocks noChangeAspect="1"/>
          </p:cNvPicPr>
          <p:nvPr userDrawn="1"/>
        </p:nvPicPr>
        <p:blipFill>
          <a:blip r:embed="rId2">
            <a:lum/>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59D1119D-7D51-D44F-94AB-E6DA2AD81F78}"/>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1"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41493168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para n2_Naranja">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xmlns="" id="{1BF3B1A8-7345-7848-A2AD-5D61E8195936}"/>
              </a:ext>
            </a:extLst>
          </p:cNvPr>
          <p:cNvSpPr/>
          <p:nvPr userDrawn="1"/>
        </p:nvSpPr>
        <p:spPr>
          <a:xfrm>
            <a:off x="6475096" y="2392846"/>
            <a:ext cx="2879375" cy="2985118"/>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7" name="Forma libre 16">
            <a:extLst>
              <a:ext uri="{FF2B5EF4-FFF2-40B4-BE49-F238E27FC236}">
                <a16:creationId xmlns:a16="http://schemas.microsoft.com/office/drawing/2014/main" xmlns="" id="{4610843F-8FF6-844B-B9EE-71F1C7B08FAC}"/>
              </a:ext>
            </a:extLst>
          </p:cNvPr>
          <p:cNvSpPr/>
          <p:nvPr userDrawn="1"/>
        </p:nvSpPr>
        <p:spPr>
          <a:xfrm>
            <a:off x="4615993" y="2650377"/>
            <a:ext cx="4838525" cy="2580473"/>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dirty="0">
              <a:solidFill>
                <a:srgbClr val="FFFFFF"/>
              </a:solidFill>
            </a:endParaRPr>
          </a:p>
        </p:txBody>
      </p:sp>
      <p:sp>
        <p:nvSpPr>
          <p:cNvPr id="5" name="Forma libre 4">
            <a:extLst>
              <a:ext uri="{FF2B5EF4-FFF2-40B4-BE49-F238E27FC236}">
                <a16:creationId xmlns:a16="http://schemas.microsoft.com/office/drawing/2014/main" xmlns="" id="{93EB5CC0-893F-7E43-ABEC-FF257A4D7B5E}"/>
              </a:ext>
            </a:extLst>
          </p:cNvPr>
          <p:cNvSpPr/>
          <p:nvPr userDrawn="1"/>
        </p:nvSpPr>
        <p:spPr>
          <a:xfrm>
            <a:off x="5735954" y="2812769"/>
            <a:ext cx="3573780" cy="241808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3" y="1194691"/>
            <a:ext cx="511419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separata de nivel 2</a:t>
            </a:r>
            <a:endParaRPr lang="en-US" dirty="0"/>
          </a:p>
        </p:txBody>
      </p:sp>
      <p:sp>
        <p:nvSpPr>
          <p:cNvPr id="12"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4" name="Imagen 13"/>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A1B5AB55-B564-F54E-A43A-49F65087AAEE}"/>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1"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38365439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para n2_roj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xmlns="" id="{1BF3B1A8-7345-7848-A2AD-5D61E8195936}"/>
              </a:ext>
            </a:extLst>
          </p:cNvPr>
          <p:cNvSpPr/>
          <p:nvPr userDrawn="1"/>
        </p:nvSpPr>
        <p:spPr>
          <a:xfrm>
            <a:off x="6475096" y="2392846"/>
            <a:ext cx="2879375" cy="2985118"/>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7" name="Forma libre 16">
            <a:extLst>
              <a:ext uri="{FF2B5EF4-FFF2-40B4-BE49-F238E27FC236}">
                <a16:creationId xmlns:a16="http://schemas.microsoft.com/office/drawing/2014/main" xmlns="" id="{4610843F-8FF6-844B-B9EE-71F1C7B08FAC}"/>
              </a:ext>
            </a:extLst>
          </p:cNvPr>
          <p:cNvSpPr/>
          <p:nvPr userDrawn="1"/>
        </p:nvSpPr>
        <p:spPr>
          <a:xfrm>
            <a:off x="4615993" y="2650377"/>
            <a:ext cx="4838525" cy="2580473"/>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dirty="0">
              <a:solidFill>
                <a:srgbClr val="FFFFFF"/>
              </a:solidFill>
            </a:endParaRPr>
          </a:p>
        </p:txBody>
      </p:sp>
      <p:sp>
        <p:nvSpPr>
          <p:cNvPr id="5" name="Forma libre 4">
            <a:extLst>
              <a:ext uri="{FF2B5EF4-FFF2-40B4-BE49-F238E27FC236}">
                <a16:creationId xmlns:a16="http://schemas.microsoft.com/office/drawing/2014/main" xmlns="" id="{93EB5CC0-893F-7E43-ABEC-FF257A4D7B5E}"/>
              </a:ext>
            </a:extLst>
          </p:cNvPr>
          <p:cNvSpPr/>
          <p:nvPr userDrawn="1"/>
        </p:nvSpPr>
        <p:spPr>
          <a:xfrm>
            <a:off x="5735954" y="2812769"/>
            <a:ext cx="3573780" cy="241808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3" y="1194691"/>
            <a:ext cx="566537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2</a:t>
            </a:r>
            <a:endParaRPr lang="en-US" dirty="0"/>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3" name="Imagen 12"/>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AF48F91E-AAFB-524A-95AE-FEB5DBF353FA}"/>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2"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11206561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para n2_Verde">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xmlns="" id="{1BF3B1A8-7345-7848-A2AD-5D61E8195936}"/>
              </a:ext>
            </a:extLst>
          </p:cNvPr>
          <p:cNvSpPr/>
          <p:nvPr userDrawn="1"/>
        </p:nvSpPr>
        <p:spPr>
          <a:xfrm>
            <a:off x="6475096" y="2392846"/>
            <a:ext cx="2879375" cy="2985118"/>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7" name="Forma libre 16">
            <a:extLst>
              <a:ext uri="{FF2B5EF4-FFF2-40B4-BE49-F238E27FC236}">
                <a16:creationId xmlns:a16="http://schemas.microsoft.com/office/drawing/2014/main" xmlns="" id="{4610843F-8FF6-844B-B9EE-71F1C7B08FAC}"/>
              </a:ext>
            </a:extLst>
          </p:cNvPr>
          <p:cNvSpPr/>
          <p:nvPr userDrawn="1"/>
        </p:nvSpPr>
        <p:spPr>
          <a:xfrm>
            <a:off x="4615993" y="2650377"/>
            <a:ext cx="4838525" cy="2580473"/>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dirty="0">
              <a:solidFill>
                <a:srgbClr val="FFFFFF"/>
              </a:solidFill>
            </a:endParaRPr>
          </a:p>
        </p:txBody>
      </p:sp>
      <p:sp>
        <p:nvSpPr>
          <p:cNvPr id="5" name="Forma libre 4">
            <a:extLst>
              <a:ext uri="{FF2B5EF4-FFF2-40B4-BE49-F238E27FC236}">
                <a16:creationId xmlns:a16="http://schemas.microsoft.com/office/drawing/2014/main" xmlns="" id="{93EB5CC0-893F-7E43-ABEC-FF257A4D7B5E}"/>
              </a:ext>
            </a:extLst>
          </p:cNvPr>
          <p:cNvSpPr/>
          <p:nvPr userDrawn="1"/>
        </p:nvSpPr>
        <p:spPr>
          <a:xfrm>
            <a:off x="5735954" y="2812769"/>
            <a:ext cx="3573780" cy="241808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3" y="1194691"/>
            <a:ext cx="566537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4" name="Imagen 13"/>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FC254CD5-68FD-894C-AC6F-D3DF03A43FEB}"/>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1"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869333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para n2_Azu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xmlns="" id="{1BF3B1A8-7345-7848-A2AD-5D61E8195936}"/>
              </a:ext>
            </a:extLst>
          </p:cNvPr>
          <p:cNvSpPr/>
          <p:nvPr userDrawn="1"/>
        </p:nvSpPr>
        <p:spPr>
          <a:xfrm>
            <a:off x="6475096" y="2392846"/>
            <a:ext cx="2879375" cy="2985118"/>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7" name="Forma libre 16">
            <a:extLst>
              <a:ext uri="{FF2B5EF4-FFF2-40B4-BE49-F238E27FC236}">
                <a16:creationId xmlns:a16="http://schemas.microsoft.com/office/drawing/2014/main" xmlns="" id="{4610843F-8FF6-844B-B9EE-71F1C7B08FAC}"/>
              </a:ext>
            </a:extLst>
          </p:cNvPr>
          <p:cNvSpPr/>
          <p:nvPr userDrawn="1"/>
        </p:nvSpPr>
        <p:spPr>
          <a:xfrm>
            <a:off x="4615993" y="2650377"/>
            <a:ext cx="4838525" cy="2580473"/>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dirty="0">
              <a:solidFill>
                <a:srgbClr val="FFFFFF"/>
              </a:solidFill>
            </a:endParaRPr>
          </a:p>
        </p:txBody>
      </p:sp>
      <p:sp>
        <p:nvSpPr>
          <p:cNvPr id="5" name="Forma libre 4">
            <a:extLst>
              <a:ext uri="{FF2B5EF4-FFF2-40B4-BE49-F238E27FC236}">
                <a16:creationId xmlns:a16="http://schemas.microsoft.com/office/drawing/2014/main" xmlns="" id="{93EB5CC0-893F-7E43-ABEC-FF257A4D7B5E}"/>
              </a:ext>
            </a:extLst>
          </p:cNvPr>
          <p:cNvSpPr/>
          <p:nvPr userDrawn="1"/>
        </p:nvSpPr>
        <p:spPr>
          <a:xfrm>
            <a:off x="5735954" y="2812769"/>
            <a:ext cx="3573780" cy="241808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3" y="1194691"/>
            <a:ext cx="566537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4" name="Imagen 13"/>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28F0CE16-977C-DF45-B8D7-297950F18BFA}"/>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1"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484313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para n2_Morad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xmlns="" id="{1BF3B1A8-7345-7848-A2AD-5D61E8195936}"/>
              </a:ext>
            </a:extLst>
          </p:cNvPr>
          <p:cNvSpPr/>
          <p:nvPr userDrawn="1"/>
        </p:nvSpPr>
        <p:spPr>
          <a:xfrm>
            <a:off x="6475096" y="2392846"/>
            <a:ext cx="2879375" cy="2985118"/>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7" name="Forma libre 16">
            <a:extLst>
              <a:ext uri="{FF2B5EF4-FFF2-40B4-BE49-F238E27FC236}">
                <a16:creationId xmlns:a16="http://schemas.microsoft.com/office/drawing/2014/main" xmlns="" id="{4610843F-8FF6-844B-B9EE-71F1C7B08FAC}"/>
              </a:ext>
            </a:extLst>
          </p:cNvPr>
          <p:cNvSpPr/>
          <p:nvPr userDrawn="1"/>
        </p:nvSpPr>
        <p:spPr>
          <a:xfrm>
            <a:off x="4615993" y="2650377"/>
            <a:ext cx="4838525" cy="2580473"/>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dirty="0">
              <a:solidFill>
                <a:srgbClr val="FFFFFF"/>
              </a:solidFill>
            </a:endParaRPr>
          </a:p>
        </p:txBody>
      </p:sp>
      <p:sp>
        <p:nvSpPr>
          <p:cNvPr id="5" name="Forma libre 4">
            <a:extLst>
              <a:ext uri="{FF2B5EF4-FFF2-40B4-BE49-F238E27FC236}">
                <a16:creationId xmlns:a16="http://schemas.microsoft.com/office/drawing/2014/main" xmlns="" id="{93EB5CC0-893F-7E43-ABEC-FF257A4D7B5E}"/>
              </a:ext>
            </a:extLst>
          </p:cNvPr>
          <p:cNvSpPr/>
          <p:nvPr userDrawn="1"/>
        </p:nvSpPr>
        <p:spPr>
          <a:xfrm>
            <a:off x="5735954" y="2812769"/>
            <a:ext cx="3573780" cy="241808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3" y="1194691"/>
            <a:ext cx="5665375" cy="1236256"/>
          </a:xfrm>
          <a:prstGeom prst="rect">
            <a:avLst/>
          </a:prstGeom>
        </p:spPr>
        <p:txBody>
          <a:bodyPr vert="horz" lIns="0" tIns="0" rIns="0" bIns="0" rtlCol="0" anchor="t">
            <a:noAutofit/>
          </a:bodyPr>
          <a:lstStyle>
            <a:lvl1pPr>
              <a:defRPr sz="3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4" name="Imagen 13"/>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sp>
        <p:nvSpPr>
          <p:cNvPr id="9" name="Freeform 5">
            <a:extLst>
              <a:ext uri="{FF2B5EF4-FFF2-40B4-BE49-F238E27FC236}">
                <a16:creationId xmlns:a16="http://schemas.microsoft.com/office/drawing/2014/main" xmlns="" id="{22E0AD7B-150C-EB41-978F-26BBDF5F4223}"/>
              </a:ext>
            </a:extLst>
          </p:cNvPr>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1" name="Marcador de texto 2"/>
          <p:cNvSpPr>
            <a:spLocks noGrp="1"/>
          </p:cNvSpPr>
          <p:nvPr>
            <p:ph type="body" sz="quarter" idx="12" hasCustomPrompt="1"/>
          </p:nvPr>
        </p:nvSpPr>
        <p:spPr>
          <a:xfrm>
            <a:off x="252000" y="2828007"/>
            <a:ext cx="4320000" cy="1976166"/>
          </a:xfrm>
          <a:prstGeom prst="rect">
            <a:avLst/>
          </a:prstGeom>
        </p:spPr>
        <p:txBody>
          <a:bodyPr lIns="0" tIns="0" rIns="0" bIns="0"/>
          <a:lstStyle>
            <a:lvl1pPr marL="0" indent="0">
              <a:lnSpc>
                <a:spcPct val="100000"/>
              </a:lnSpc>
              <a:spcBef>
                <a:spcPts val="600"/>
              </a:spcBef>
              <a:buNone/>
              <a:defRPr sz="1200"/>
            </a:lvl1pPr>
            <a:lvl2pPr marL="342712" indent="0">
              <a:buNone/>
              <a:defRPr/>
            </a:lvl2pPr>
            <a:lvl3pPr marL="685423" indent="0">
              <a:buNone/>
              <a:defRPr/>
            </a:lvl3pPr>
            <a:lvl4pPr marL="1028135" indent="0">
              <a:buNone/>
              <a:defRPr/>
            </a:lvl4pPr>
            <a:lvl5pPr marL="1370846" indent="0">
              <a:buNone/>
              <a:defRPr/>
            </a:lvl5pPr>
          </a:lstStyle>
          <a:p>
            <a:pPr lvl="0"/>
            <a:r>
              <a:rPr lang="es-ES" dirty="0" smtClean="0"/>
              <a:t>Editar el subtitulo</a:t>
            </a:r>
            <a:endParaRPr lang="es-ES" dirty="0"/>
          </a:p>
          <a:p>
            <a:pPr lvl="0"/>
            <a:endParaRPr lang="es-ES" dirty="0"/>
          </a:p>
          <a:p>
            <a:pPr lvl="0"/>
            <a:endParaRPr lang="es-ES" dirty="0"/>
          </a:p>
        </p:txBody>
      </p:sp>
    </p:spTree>
    <p:extLst>
      <p:ext uri="{BB962C8B-B14F-4D97-AF65-F5344CB8AC3E}">
        <p14:creationId xmlns:p14="http://schemas.microsoft.com/office/powerpoint/2010/main" val="18055579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dea Prinicpal_Gris">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87752" y="544046"/>
            <a:ext cx="7106825" cy="3952370"/>
          </a:xfrm>
          <a:prstGeom prst="rect">
            <a:avLst/>
          </a:prstGeom>
        </p:spPr>
        <p:txBody>
          <a:bodyPr vert="horz" lIns="0" tIns="0" rIns="0" bIns="0" rtlCol="0" anchor="t">
            <a:noAutofit/>
          </a:bodyPr>
          <a:lstStyle>
            <a:lvl1pPr>
              <a:defRPr sz="2399">
                <a:solidFill>
                  <a:schemeClr val="tx1"/>
                </a:solidFill>
              </a:defRPr>
            </a:lvl1pPr>
          </a:lstStyle>
          <a:p>
            <a:r>
              <a:rPr lang="es-ES" dirty="0"/>
              <a:t>Haga clic para un texto destacado o una idea principal</a:t>
            </a:r>
            <a:endParaRPr lang="en-US" dirty="0"/>
          </a:p>
        </p:txBody>
      </p:sp>
      <p:sp>
        <p:nvSpPr>
          <p:cNvPr id="9"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1A3B47"/>
                </a:solidFill>
              </a:rPr>
              <a:pPr algn="r">
                <a:buClrTx/>
                <a:buFontTx/>
                <a:buNone/>
              </a:pPr>
              <a:t>‹#›</a:t>
            </a:fld>
            <a:endParaRPr lang="es-ES" sz="800" dirty="0">
              <a:solidFill>
                <a:srgbClr val="1A3B47"/>
              </a:solidFill>
            </a:endParaRPr>
          </a:p>
        </p:txBody>
      </p:sp>
      <p:pic>
        <p:nvPicPr>
          <p:cNvPr id="17" name="Imagen 16"/>
          <p:cNvPicPr>
            <a:picLocks noChangeAspect="1"/>
          </p:cNvPicPr>
          <p:nvPr userDrawn="1"/>
        </p:nvPicPr>
        <p:blipFill>
          <a:blip r:embed="rId2">
            <a:lum/>
          </a:blip>
          <a:stretch>
            <a:fillRect/>
          </a:stretch>
        </p:blipFill>
        <p:spPr>
          <a:xfrm>
            <a:off x="6665443" y="4905400"/>
            <a:ext cx="858887" cy="186630"/>
          </a:xfrm>
          <a:prstGeom prst="rect">
            <a:avLst/>
          </a:prstGeom>
        </p:spPr>
      </p:pic>
      <p:sp>
        <p:nvSpPr>
          <p:cNvPr id="19" name="Freeform 5"/>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Tree>
    <p:extLst>
      <p:ext uri="{BB962C8B-B14F-4D97-AF65-F5344CB8AC3E}">
        <p14:creationId xmlns:p14="http://schemas.microsoft.com/office/powerpoint/2010/main" val="3562181858"/>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dea principal. Piel">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87752" y="544046"/>
            <a:ext cx="7106825" cy="3952370"/>
          </a:xfrm>
          <a:prstGeom prst="rect">
            <a:avLst/>
          </a:prstGeom>
        </p:spPr>
        <p:txBody>
          <a:bodyPr vert="horz" lIns="0" tIns="0" rIns="0" bIns="0" rtlCol="0" anchor="t">
            <a:noAutofit/>
          </a:bodyPr>
          <a:lstStyle>
            <a:lvl1pPr>
              <a:defRPr sz="2399">
                <a:solidFill>
                  <a:schemeClr val="bg1"/>
                </a:solidFill>
              </a:defRPr>
            </a:lvl1pPr>
          </a:lstStyle>
          <a:p>
            <a:r>
              <a:rPr lang="es-ES" dirty="0"/>
              <a:t>Haga clic para un texto destacado o una idea principal</a:t>
            </a:r>
            <a:endParaRPr lang="en-US" dirty="0"/>
          </a:p>
        </p:txBody>
      </p:sp>
      <p:sp>
        <p:nvSpPr>
          <p:cNvPr id="13"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685423">
              <a:buClrTx/>
              <a:buFontTx/>
              <a:buNone/>
              <a:defRPr/>
            </a:pPr>
            <a:fld id="{A5078871-D93F-4D40-B540-DC74CFDF655C}" type="slidenum">
              <a:rPr lang="es-ES" sz="800" smtClean="0">
                <a:solidFill>
                  <a:srgbClr val="1A3B47"/>
                </a:solidFill>
              </a:rPr>
              <a:pPr algn="r" defTabSz="685423">
                <a:buClrTx/>
                <a:buFontTx/>
                <a:buNone/>
                <a:defRPr/>
              </a:pPr>
              <a:t>‹#›</a:t>
            </a:fld>
            <a:endParaRPr lang="es-ES" sz="800" dirty="0">
              <a:solidFill>
                <a:srgbClr val="1A3B47"/>
              </a:solidFill>
            </a:endParaRPr>
          </a:p>
        </p:txBody>
      </p:sp>
      <p:pic>
        <p:nvPicPr>
          <p:cNvPr id="15" name="Imagen 14"/>
          <p:cNvPicPr>
            <a:picLocks noChangeAspect="1"/>
          </p:cNvPicPr>
          <p:nvPr userDrawn="1"/>
        </p:nvPicPr>
        <p:blipFill>
          <a:blip r:embed="rId2">
            <a:lum/>
          </a:blip>
          <a:stretch>
            <a:fillRect/>
          </a:stretch>
        </p:blipFill>
        <p:spPr>
          <a:xfrm>
            <a:off x="6665443" y="4905400"/>
            <a:ext cx="858887" cy="186630"/>
          </a:xfrm>
          <a:prstGeom prst="rect">
            <a:avLst/>
          </a:prstGeom>
        </p:spPr>
      </p:pic>
      <p:sp>
        <p:nvSpPr>
          <p:cNvPr id="17" name="Freeform 5"/>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FFFFFF"/>
              </a:solidFill>
              <a:latin typeface="Soho Gothic Pro Light"/>
              <a:ea typeface="+mn-ea"/>
              <a:cs typeface="+mn-cs"/>
            </a:endParaRPr>
          </a:p>
        </p:txBody>
      </p:sp>
    </p:spTree>
    <p:extLst>
      <p:ext uri="{BB962C8B-B14F-4D97-AF65-F5344CB8AC3E}">
        <p14:creationId xmlns:p14="http://schemas.microsoft.com/office/powerpoint/2010/main" val="4239214427"/>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dea principal. Grafito">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87752" y="544046"/>
            <a:ext cx="7106825" cy="3952370"/>
          </a:xfrm>
          <a:prstGeom prst="rect">
            <a:avLst/>
          </a:prstGeom>
        </p:spPr>
        <p:txBody>
          <a:bodyPr vert="horz" lIns="0" tIns="0" rIns="0" bIns="0" rtlCol="0" anchor="t">
            <a:noAutofit/>
          </a:bodyPr>
          <a:lstStyle>
            <a:lvl1pPr>
              <a:defRPr sz="2399">
                <a:solidFill>
                  <a:schemeClr val="tx1"/>
                </a:solidFill>
              </a:defRPr>
            </a:lvl1pPr>
          </a:lstStyle>
          <a:p>
            <a:r>
              <a:rPr lang="es-ES" dirty="0"/>
              <a:t>Haga clic para un texto destacado o una idea principal</a:t>
            </a:r>
            <a:endParaRPr lang="en-US" dirty="0"/>
          </a:p>
        </p:txBody>
      </p:sp>
      <p:sp>
        <p:nvSpPr>
          <p:cNvPr id="7"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2" name="Imagen 11"/>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pic>
        <p:nvPicPr>
          <p:cNvPr id="15" name="Imagen 14">
            <a:extLst>
              <a:ext uri="{FF2B5EF4-FFF2-40B4-BE49-F238E27FC236}">
                <a16:creationId xmlns:a16="http://schemas.microsoft.com/office/drawing/2014/main" xmlns="" id="{A3612F95-8251-5349-ABFE-8A62EF3295EE}"/>
              </a:ext>
            </a:extLst>
          </p:cNvPr>
          <p:cNvPicPr>
            <a:picLocks noChangeAspect="1"/>
          </p:cNvPicPr>
          <p:nvPr userDrawn="1"/>
        </p:nvPicPr>
        <p:blipFill>
          <a:blip r:embed="rId3"/>
          <a:stretch>
            <a:fillRect/>
          </a:stretch>
        </p:blipFill>
        <p:spPr>
          <a:xfrm>
            <a:off x="252001" y="4879121"/>
            <a:ext cx="644401" cy="127857"/>
          </a:xfrm>
          <a:prstGeom prst="rect">
            <a:avLst/>
          </a:prstGeom>
        </p:spPr>
      </p:pic>
    </p:spTree>
    <p:extLst>
      <p:ext uri="{BB962C8B-B14F-4D97-AF65-F5344CB8AC3E}">
        <p14:creationId xmlns:p14="http://schemas.microsoft.com/office/powerpoint/2010/main" val="2172356758"/>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dea principal. Amarillo">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810E9B03-F7C3-9F47-9D4A-723840648AC5}"/>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87752" y="537371"/>
            <a:ext cx="7106825" cy="3952370"/>
          </a:xfrm>
          <a:prstGeom prst="rect">
            <a:avLst/>
          </a:prstGeom>
        </p:spPr>
        <p:txBody>
          <a:bodyPr vert="horz" lIns="0" tIns="0" rIns="0" bIns="0" rtlCol="0" anchor="t">
            <a:noAutofit/>
          </a:bodyPr>
          <a:lstStyle>
            <a:lvl1pPr>
              <a:defRPr sz="2399">
                <a:solidFill>
                  <a:schemeClr val="bg1"/>
                </a:solidFill>
              </a:defRPr>
            </a:lvl1pPr>
          </a:lstStyle>
          <a:p>
            <a:r>
              <a:rPr lang="es-ES" dirty="0"/>
              <a:t>Haga clic para un texto destacado o una idea principal</a:t>
            </a:r>
            <a:endParaRPr lang="en-US" dirty="0"/>
          </a:p>
        </p:txBody>
      </p:sp>
      <p:sp>
        <p:nvSpPr>
          <p:cNvPr id="14"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685423">
              <a:buClrTx/>
              <a:buFontTx/>
              <a:buNone/>
              <a:defRPr/>
            </a:pPr>
            <a:fld id="{A5078871-D93F-4D40-B540-DC74CFDF655C}" type="slidenum">
              <a:rPr lang="es-ES" sz="800" smtClean="0">
                <a:solidFill>
                  <a:srgbClr val="1A3B47"/>
                </a:solidFill>
              </a:rPr>
              <a:pPr algn="r" defTabSz="685423">
                <a:buClrTx/>
                <a:buFontTx/>
                <a:buNone/>
                <a:defRPr/>
              </a:pPr>
              <a:t>‹#›</a:t>
            </a:fld>
            <a:endParaRPr lang="es-ES" sz="800" dirty="0">
              <a:solidFill>
                <a:srgbClr val="1A3B47"/>
              </a:solidFill>
            </a:endParaRPr>
          </a:p>
        </p:txBody>
      </p:sp>
      <p:pic>
        <p:nvPicPr>
          <p:cNvPr id="18" name="Imagen 17"/>
          <p:cNvPicPr>
            <a:picLocks noChangeAspect="1"/>
          </p:cNvPicPr>
          <p:nvPr userDrawn="1"/>
        </p:nvPicPr>
        <p:blipFill>
          <a:blip r:embed="rId2">
            <a:lum/>
          </a:blip>
          <a:stretch>
            <a:fillRect/>
          </a:stretch>
        </p:blipFill>
        <p:spPr>
          <a:xfrm>
            <a:off x="6665443" y="4905400"/>
            <a:ext cx="858887" cy="186630"/>
          </a:xfrm>
          <a:prstGeom prst="rect">
            <a:avLst/>
          </a:prstGeom>
        </p:spPr>
      </p:pic>
      <p:sp>
        <p:nvSpPr>
          <p:cNvPr id="19" name="Freeform 5"/>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FFFFFF"/>
              </a:solidFill>
              <a:latin typeface="Soho Gothic Pro Light"/>
              <a:ea typeface="+mn-ea"/>
              <a:cs typeface="+mn-cs"/>
            </a:endParaRPr>
          </a:p>
        </p:txBody>
      </p:sp>
    </p:spTree>
    <p:extLst>
      <p:ext uri="{BB962C8B-B14F-4D97-AF65-F5344CB8AC3E}">
        <p14:creationId xmlns:p14="http://schemas.microsoft.com/office/powerpoint/2010/main" val="2863726409"/>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dea principal. Naranj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810E9B03-F7C3-9F47-9D4A-723840648AC5}"/>
              </a:ext>
            </a:extLst>
          </p:cNvPr>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87752" y="537374"/>
            <a:ext cx="7106825" cy="3952370"/>
          </a:xfrm>
          <a:prstGeom prst="rect">
            <a:avLst/>
          </a:prstGeom>
        </p:spPr>
        <p:txBody>
          <a:bodyPr vert="horz" lIns="0" tIns="0" rIns="0" bIns="0" rtlCol="0" anchor="t">
            <a:noAutofit/>
          </a:bodyPr>
          <a:lstStyle>
            <a:lvl1pPr>
              <a:defRPr sz="2399">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4" name="Imagen 13"/>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pic>
        <p:nvPicPr>
          <p:cNvPr id="16" name="Imagen 15">
            <a:extLst>
              <a:ext uri="{FF2B5EF4-FFF2-40B4-BE49-F238E27FC236}">
                <a16:creationId xmlns:a16="http://schemas.microsoft.com/office/drawing/2014/main" xmlns="" id="{A3612F95-8251-5349-ABFE-8A62EF3295EE}"/>
              </a:ext>
            </a:extLst>
          </p:cNvPr>
          <p:cNvPicPr>
            <a:picLocks noChangeAspect="1"/>
          </p:cNvPicPr>
          <p:nvPr userDrawn="1"/>
        </p:nvPicPr>
        <p:blipFill>
          <a:blip r:embed="rId3"/>
          <a:stretch>
            <a:fillRect/>
          </a:stretch>
        </p:blipFill>
        <p:spPr>
          <a:xfrm>
            <a:off x="252001" y="4879121"/>
            <a:ext cx="644401" cy="127857"/>
          </a:xfrm>
          <a:prstGeom prst="rect">
            <a:avLst/>
          </a:prstGeom>
        </p:spPr>
      </p:pic>
    </p:spTree>
    <p:extLst>
      <p:ext uri="{BB962C8B-B14F-4D97-AF65-F5344CB8AC3E}">
        <p14:creationId xmlns:p14="http://schemas.microsoft.com/office/powerpoint/2010/main" val="156990351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dea principal. Ros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810E9B03-F7C3-9F47-9D4A-723840648AC5}"/>
              </a:ext>
            </a:extLst>
          </p:cNvPr>
          <p:cNvSpPr/>
          <p:nvPr userDrawn="1"/>
        </p:nvSpPr>
        <p:spPr>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87752" y="537371"/>
            <a:ext cx="7106825" cy="3952370"/>
          </a:xfrm>
          <a:prstGeom prst="rect">
            <a:avLst/>
          </a:prstGeom>
        </p:spPr>
        <p:txBody>
          <a:bodyPr vert="horz" lIns="0" tIns="0" rIns="0" bIns="0" rtlCol="0" anchor="t">
            <a:noAutofit/>
          </a:bodyPr>
          <a:lstStyle>
            <a:lvl1pPr>
              <a:defRPr sz="2399">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4" name="Imagen 13"/>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pic>
        <p:nvPicPr>
          <p:cNvPr id="16" name="Imagen 15">
            <a:extLst>
              <a:ext uri="{FF2B5EF4-FFF2-40B4-BE49-F238E27FC236}">
                <a16:creationId xmlns:a16="http://schemas.microsoft.com/office/drawing/2014/main" xmlns="" id="{A3612F95-8251-5349-ABFE-8A62EF3295EE}"/>
              </a:ext>
            </a:extLst>
          </p:cNvPr>
          <p:cNvPicPr>
            <a:picLocks noChangeAspect="1"/>
          </p:cNvPicPr>
          <p:nvPr userDrawn="1"/>
        </p:nvPicPr>
        <p:blipFill>
          <a:blip r:embed="rId3"/>
          <a:stretch>
            <a:fillRect/>
          </a:stretch>
        </p:blipFill>
        <p:spPr>
          <a:xfrm>
            <a:off x="252001" y="4879121"/>
            <a:ext cx="644401" cy="127857"/>
          </a:xfrm>
          <a:prstGeom prst="rect">
            <a:avLst/>
          </a:prstGeom>
        </p:spPr>
      </p:pic>
    </p:spTree>
    <p:extLst>
      <p:ext uri="{BB962C8B-B14F-4D97-AF65-F5344CB8AC3E}">
        <p14:creationId xmlns:p14="http://schemas.microsoft.com/office/powerpoint/2010/main" val="2742984881"/>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dea principal. Verde">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810E9B03-F7C3-9F47-9D4A-723840648AC5}"/>
              </a:ext>
            </a:extLst>
          </p:cNvPr>
          <p:cNvSpPr/>
          <p:nvPr userDrawn="1"/>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87752" y="537371"/>
            <a:ext cx="7106825" cy="3952370"/>
          </a:xfrm>
          <a:prstGeom prst="rect">
            <a:avLst/>
          </a:prstGeom>
        </p:spPr>
        <p:txBody>
          <a:bodyPr vert="horz" lIns="0" tIns="0" rIns="0" bIns="0" rtlCol="0" anchor="t">
            <a:noAutofit/>
          </a:bodyPr>
          <a:lstStyle>
            <a:lvl1pPr>
              <a:defRPr sz="2399">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4" name="Imagen 13"/>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pic>
        <p:nvPicPr>
          <p:cNvPr id="16" name="Imagen 15">
            <a:extLst>
              <a:ext uri="{FF2B5EF4-FFF2-40B4-BE49-F238E27FC236}">
                <a16:creationId xmlns:a16="http://schemas.microsoft.com/office/drawing/2014/main" xmlns="" id="{A3612F95-8251-5349-ABFE-8A62EF3295EE}"/>
              </a:ext>
            </a:extLst>
          </p:cNvPr>
          <p:cNvPicPr>
            <a:picLocks noChangeAspect="1"/>
          </p:cNvPicPr>
          <p:nvPr userDrawn="1"/>
        </p:nvPicPr>
        <p:blipFill>
          <a:blip r:embed="rId3"/>
          <a:stretch>
            <a:fillRect/>
          </a:stretch>
        </p:blipFill>
        <p:spPr>
          <a:xfrm>
            <a:off x="252001" y="4879121"/>
            <a:ext cx="644401" cy="127857"/>
          </a:xfrm>
          <a:prstGeom prst="rect">
            <a:avLst/>
          </a:prstGeom>
        </p:spPr>
      </p:pic>
    </p:spTree>
    <p:extLst>
      <p:ext uri="{BB962C8B-B14F-4D97-AF65-F5344CB8AC3E}">
        <p14:creationId xmlns:p14="http://schemas.microsoft.com/office/powerpoint/2010/main" val="3826487558"/>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dea principal. Azul">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810E9B03-F7C3-9F47-9D4A-723840648AC5}"/>
              </a:ext>
            </a:extLst>
          </p:cNvPr>
          <p:cNvSpPr/>
          <p:nvPr userDrawn="1"/>
        </p:nvSpPr>
        <p:spPr>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87752" y="537374"/>
            <a:ext cx="7106825" cy="3952370"/>
          </a:xfrm>
          <a:prstGeom prst="rect">
            <a:avLst/>
          </a:prstGeom>
        </p:spPr>
        <p:txBody>
          <a:bodyPr vert="horz" lIns="0" tIns="0" rIns="0" bIns="0" rtlCol="0" anchor="t">
            <a:noAutofit/>
          </a:bodyPr>
          <a:lstStyle>
            <a:lvl1pPr>
              <a:defRPr sz="2399">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4" name="Imagen 13"/>
          <p:cNvPicPr>
            <a:picLocks noChangeAspect="1"/>
          </p:cNvPicPr>
          <p:nvPr userDrawn="1"/>
        </p:nvPicPr>
        <p:blipFill>
          <a:blip r:embed="rId2">
            <a:lum bright="100000" contrast="-70000"/>
          </a:blip>
          <a:stretch>
            <a:fillRect/>
          </a:stretch>
        </p:blipFill>
        <p:spPr>
          <a:xfrm>
            <a:off x="6665443" y="4905400"/>
            <a:ext cx="858887" cy="186630"/>
          </a:xfrm>
          <a:prstGeom prst="rect">
            <a:avLst/>
          </a:prstGeom>
        </p:spPr>
      </p:pic>
      <p:pic>
        <p:nvPicPr>
          <p:cNvPr id="16" name="Imagen 15">
            <a:extLst>
              <a:ext uri="{FF2B5EF4-FFF2-40B4-BE49-F238E27FC236}">
                <a16:creationId xmlns:a16="http://schemas.microsoft.com/office/drawing/2014/main" xmlns="" id="{A3612F95-8251-5349-ABFE-8A62EF3295EE}"/>
              </a:ext>
            </a:extLst>
          </p:cNvPr>
          <p:cNvPicPr>
            <a:picLocks noChangeAspect="1"/>
          </p:cNvPicPr>
          <p:nvPr userDrawn="1"/>
        </p:nvPicPr>
        <p:blipFill>
          <a:blip r:embed="rId3"/>
          <a:stretch>
            <a:fillRect/>
          </a:stretch>
        </p:blipFill>
        <p:spPr>
          <a:xfrm>
            <a:off x="252001" y="4879121"/>
            <a:ext cx="644401" cy="127857"/>
          </a:xfrm>
          <a:prstGeom prst="rect">
            <a:avLst/>
          </a:prstGeom>
        </p:spPr>
      </p:pic>
    </p:spTree>
    <p:extLst>
      <p:ext uri="{BB962C8B-B14F-4D97-AF65-F5344CB8AC3E}">
        <p14:creationId xmlns:p14="http://schemas.microsoft.com/office/powerpoint/2010/main" val="71538619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dea principal. Morado">
    <p:bg>
      <p:bgRef idx="1001">
        <a:schemeClr val="bg2"/>
      </p:bgRef>
    </p:bg>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1090"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3" name="Rectángulo 2"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a:sym typeface="Playfair Display" panose="00000500000000000000"/>
            </a:endParaRPr>
          </a:p>
        </p:txBody>
      </p:sp>
      <p:sp>
        <p:nvSpPr>
          <p:cNvPr id="2" name="Rectángulo 1">
            <a:extLst>
              <a:ext uri="{FF2B5EF4-FFF2-40B4-BE49-F238E27FC236}">
                <a16:creationId xmlns:a16="http://schemas.microsoft.com/office/drawing/2014/main" xmlns="" id="{810E9B03-F7C3-9F47-9D4A-723840648AC5}"/>
              </a:ext>
            </a:extLst>
          </p:cNvPr>
          <p:cNvSpPr/>
          <p:nvPr userDrawn="1"/>
        </p:nvSpPr>
        <p:spPr>
          <a:xfrm>
            <a:off x="0" y="0"/>
            <a:ext cx="914400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pic>
        <p:nvPicPr>
          <p:cNvPr id="19" name="Imagen 18">
            <a:extLst>
              <a:ext uri="{FF2B5EF4-FFF2-40B4-BE49-F238E27FC236}">
                <a16:creationId xmlns:a16="http://schemas.microsoft.com/office/drawing/2014/main" xmlns="" id="{A3612F95-8251-5349-ABFE-8A62EF3295EE}"/>
              </a:ext>
            </a:extLst>
          </p:cNvPr>
          <p:cNvPicPr>
            <a:picLocks noChangeAspect="1"/>
          </p:cNvPicPr>
          <p:nvPr userDrawn="1"/>
        </p:nvPicPr>
        <p:blipFill>
          <a:blip r:embed="rId7"/>
          <a:stretch>
            <a:fillRect/>
          </a:stretch>
        </p:blipFill>
        <p:spPr>
          <a:xfrm>
            <a:off x="252001" y="4879121"/>
            <a:ext cx="644401" cy="127857"/>
          </a:xfrm>
          <a:prstGeom prst="rect">
            <a:avLst/>
          </a:prstGeom>
        </p:spPr>
      </p:pic>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87752" y="537371"/>
            <a:ext cx="7106825" cy="3952370"/>
          </a:xfrm>
          <a:prstGeom prst="rect">
            <a:avLst/>
          </a:prstGeom>
        </p:spPr>
        <p:txBody>
          <a:bodyPr vert="horz" lIns="0" tIns="0" rIns="0" bIns="0" rtlCol="0" anchor="t">
            <a:noAutofit/>
          </a:bodyPr>
          <a:lstStyle>
            <a:lvl1pPr>
              <a:defRPr sz="2399">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6" name="Imagen 15"/>
          <p:cNvPicPr>
            <a:picLocks noChangeAspect="1"/>
          </p:cNvPicPr>
          <p:nvPr userDrawn="1"/>
        </p:nvPicPr>
        <p:blipFill>
          <a:blip r:embed="rId8">
            <a:lum bright="100000" contrast="-70000"/>
          </a:blip>
          <a:stretch>
            <a:fillRect/>
          </a:stretch>
        </p:blipFill>
        <p:spPr>
          <a:xfrm>
            <a:off x="6665443" y="4905400"/>
            <a:ext cx="858887" cy="186630"/>
          </a:xfrm>
          <a:prstGeom prst="rect">
            <a:avLst/>
          </a:prstGeom>
        </p:spPr>
      </p:pic>
    </p:spTree>
    <p:extLst>
      <p:ext uri="{BB962C8B-B14F-4D97-AF65-F5344CB8AC3E}">
        <p14:creationId xmlns:p14="http://schemas.microsoft.com/office/powerpoint/2010/main" val="375805861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ranj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2114"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22"/>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6" name="Grupo 5"/>
          <p:cNvGrpSpPr/>
          <p:nvPr userDrawn="1"/>
        </p:nvGrpSpPr>
        <p:grpSpPr>
          <a:xfrm>
            <a:off x="7746703" y="4681793"/>
            <a:ext cx="1403648" cy="481958"/>
            <a:chOff x="8064500" y="4790414"/>
            <a:chExt cx="1083150" cy="371911"/>
          </a:xfrm>
        </p:grpSpPr>
        <p:sp>
          <p:nvSpPr>
            <p:cNvPr id="7" name="Forma libre 6">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0"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pic>
        <p:nvPicPr>
          <p:cNvPr id="11" name="Imagen 10"/>
          <p:cNvPicPr>
            <a:picLocks noChangeAspect="1"/>
          </p:cNvPicPr>
          <p:nvPr userDrawn="1"/>
        </p:nvPicPr>
        <p:blipFill>
          <a:blip r:embed="rId7">
            <a:lum/>
          </a:blip>
          <a:stretch>
            <a:fillRect/>
          </a:stretch>
        </p:blipFill>
        <p:spPr>
          <a:xfrm>
            <a:off x="6665443" y="4905400"/>
            <a:ext cx="858887" cy="186630"/>
          </a:xfrm>
          <a:prstGeom prst="rect">
            <a:avLst/>
          </a:prstGeom>
        </p:spPr>
      </p:pic>
      <p:sp>
        <p:nvSpPr>
          <p:cNvPr id="12" name="Freeform 5"/>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3"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25840643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ranj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3138"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22"/>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6" name="Grupo 5"/>
          <p:cNvGrpSpPr/>
          <p:nvPr userDrawn="1"/>
        </p:nvGrpSpPr>
        <p:grpSpPr>
          <a:xfrm>
            <a:off x="7746703" y="4681793"/>
            <a:ext cx="1403648" cy="481958"/>
            <a:chOff x="8064500" y="4790414"/>
            <a:chExt cx="1083150" cy="371911"/>
          </a:xfrm>
        </p:grpSpPr>
        <p:sp>
          <p:nvSpPr>
            <p:cNvPr id="7" name="Forma libre 6">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0"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sp>
        <p:nvSpPr>
          <p:cNvPr id="13"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35163720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marillo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4162"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10" name="Rectángulo 9"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0" y="486822"/>
            <a:ext cx="8641175"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252001" y="267750"/>
            <a:ext cx="8641175"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15" name="Grupo 14"/>
          <p:cNvGrpSpPr/>
          <p:nvPr userDrawn="1"/>
        </p:nvGrpSpPr>
        <p:grpSpPr>
          <a:xfrm>
            <a:off x="7746703" y="4681793"/>
            <a:ext cx="1403648" cy="481958"/>
            <a:chOff x="8064500" y="4790414"/>
            <a:chExt cx="1083150" cy="371911"/>
          </a:xfrm>
        </p:grpSpPr>
        <p:sp>
          <p:nvSpPr>
            <p:cNvPr id="16" name="Forma libre 15">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7"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pic>
        <p:nvPicPr>
          <p:cNvPr id="18" name="Imagen 17"/>
          <p:cNvPicPr>
            <a:picLocks noChangeAspect="1"/>
          </p:cNvPicPr>
          <p:nvPr userDrawn="1"/>
        </p:nvPicPr>
        <p:blipFill>
          <a:blip r:embed="rId7">
            <a:lum/>
          </a:blip>
          <a:stretch>
            <a:fillRect/>
          </a:stretch>
        </p:blipFill>
        <p:spPr>
          <a:xfrm>
            <a:off x="6665443" y="4905400"/>
            <a:ext cx="858887" cy="186630"/>
          </a:xfrm>
          <a:prstGeom prst="rect">
            <a:avLst/>
          </a:prstGeom>
        </p:spPr>
      </p:pic>
      <p:sp>
        <p:nvSpPr>
          <p:cNvPr id="19" name="Freeform 5"/>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20"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9800883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marillo sin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5186"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10" name="Rectángulo 9"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0" y="486822"/>
            <a:ext cx="8641175"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252001" y="267750"/>
            <a:ext cx="8641175"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15" name="Grupo 14"/>
          <p:cNvGrpSpPr/>
          <p:nvPr userDrawn="1"/>
        </p:nvGrpSpPr>
        <p:grpSpPr>
          <a:xfrm>
            <a:off x="7746703" y="4681793"/>
            <a:ext cx="1403648" cy="481958"/>
            <a:chOff x="8064500" y="4790414"/>
            <a:chExt cx="1083150" cy="371911"/>
          </a:xfrm>
        </p:grpSpPr>
        <p:sp>
          <p:nvSpPr>
            <p:cNvPr id="16" name="Forma libre 15">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7"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sp>
        <p:nvSpPr>
          <p:cNvPr id="20"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19296089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os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6210"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22"/>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6" name="Grupo 5"/>
          <p:cNvGrpSpPr/>
          <p:nvPr userDrawn="1"/>
        </p:nvGrpSpPr>
        <p:grpSpPr>
          <a:xfrm>
            <a:off x="7746703" y="4681793"/>
            <a:ext cx="1403648" cy="481958"/>
            <a:chOff x="8064500" y="4790414"/>
            <a:chExt cx="1083150" cy="371911"/>
          </a:xfrm>
        </p:grpSpPr>
        <p:sp>
          <p:nvSpPr>
            <p:cNvPr id="7" name="Forma libre 6">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0"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pic>
        <p:nvPicPr>
          <p:cNvPr id="11" name="Imagen 10"/>
          <p:cNvPicPr>
            <a:picLocks noChangeAspect="1"/>
          </p:cNvPicPr>
          <p:nvPr userDrawn="1"/>
        </p:nvPicPr>
        <p:blipFill>
          <a:blip r:embed="rId7">
            <a:lum/>
          </a:blip>
          <a:stretch>
            <a:fillRect/>
          </a:stretch>
        </p:blipFill>
        <p:spPr>
          <a:xfrm>
            <a:off x="6665443" y="4905400"/>
            <a:ext cx="858887" cy="186630"/>
          </a:xfrm>
          <a:prstGeom prst="rect">
            <a:avLst/>
          </a:prstGeom>
        </p:spPr>
      </p:pic>
      <p:sp>
        <p:nvSpPr>
          <p:cNvPr id="12" name="Freeform 5"/>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3"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39408715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Ros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7234"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22"/>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6" name="Grupo 5"/>
          <p:cNvGrpSpPr/>
          <p:nvPr userDrawn="1"/>
        </p:nvGrpSpPr>
        <p:grpSpPr>
          <a:xfrm>
            <a:off x="7746703" y="4681793"/>
            <a:ext cx="1403648" cy="481958"/>
            <a:chOff x="8064500" y="4790414"/>
            <a:chExt cx="1083150" cy="371911"/>
          </a:xfrm>
        </p:grpSpPr>
        <p:sp>
          <p:nvSpPr>
            <p:cNvPr id="7" name="Forma libre 6">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0"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sp>
        <p:nvSpPr>
          <p:cNvPr id="13"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34291503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erde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8258"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22"/>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6" name="Grupo 5"/>
          <p:cNvGrpSpPr/>
          <p:nvPr userDrawn="1"/>
        </p:nvGrpSpPr>
        <p:grpSpPr>
          <a:xfrm>
            <a:off x="7746703" y="4681793"/>
            <a:ext cx="1403648" cy="481958"/>
            <a:chOff x="8064500" y="4790414"/>
            <a:chExt cx="1083150" cy="371911"/>
          </a:xfrm>
        </p:grpSpPr>
        <p:sp>
          <p:nvSpPr>
            <p:cNvPr id="7" name="Forma libre 6">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0"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pic>
        <p:nvPicPr>
          <p:cNvPr id="11" name="Imagen 10"/>
          <p:cNvPicPr>
            <a:picLocks noChangeAspect="1"/>
          </p:cNvPicPr>
          <p:nvPr userDrawn="1"/>
        </p:nvPicPr>
        <p:blipFill>
          <a:blip r:embed="rId7">
            <a:lum/>
          </a:blip>
          <a:stretch>
            <a:fillRect/>
          </a:stretch>
        </p:blipFill>
        <p:spPr>
          <a:xfrm>
            <a:off x="6665443" y="4905400"/>
            <a:ext cx="858887" cy="186630"/>
          </a:xfrm>
          <a:prstGeom prst="rect">
            <a:avLst/>
          </a:prstGeom>
        </p:spPr>
      </p:pic>
      <p:sp>
        <p:nvSpPr>
          <p:cNvPr id="12" name="Freeform 5"/>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3"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33514088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de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9282"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8"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22"/>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6" name="Grupo 5"/>
          <p:cNvGrpSpPr/>
          <p:nvPr userDrawn="1"/>
        </p:nvGrpSpPr>
        <p:grpSpPr>
          <a:xfrm>
            <a:off x="7746703" y="4681793"/>
            <a:ext cx="1403648" cy="481958"/>
            <a:chOff x="8064500" y="4790414"/>
            <a:chExt cx="1083150" cy="371911"/>
          </a:xfrm>
        </p:grpSpPr>
        <p:sp>
          <p:nvSpPr>
            <p:cNvPr id="7" name="Forma libre 6">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0"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sp>
        <p:nvSpPr>
          <p:cNvPr id="13"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38006673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zul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10306"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6"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22"/>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7" name="Grupo 6"/>
          <p:cNvGrpSpPr/>
          <p:nvPr userDrawn="1"/>
        </p:nvGrpSpPr>
        <p:grpSpPr>
          <a:xfrm>
            <a:off x="7746703" y="4681793"/>
            <a:ext cx="1403648" cy="481958"/>
            <a:chOff x="8064500" y="4790414"/>
            <a:chExt cx="1083150" cy="371911"/>
          </a:xfrm>
        </p:grpSpPr>
        <p:sp>
          <p:nvSpPr>
            <p:cNvPr id="9" name="Forma libre 8">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0"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pic>
        <p:nvPicPr>
          <p:cNvPr id="11" name="Imagen 10"/>
          <p:cNvPicPr>
            <a:picLocks noChangeAspect="1"/>
          </p:cNvPicPr>
          <p:nvPr userDrawn="1"/>
        </p:nvPicPr>
        <p:blipFill>
          <a:blip r:embed="rId7">
            <a:lum/>
          </a:blip>
          <a:stretch>
            <a:fillRect/>
          </a:stretch>
        </p:blipFill>
        <p:spPr>
          <a:xfrm>
            <a:off x="6665443" y="4905400"/>
            <a:ext cx="858887" cy="186630"/>
          </a:xfrm>
          <a:prstGeom prst="rect">
            <a:avLst/>
          </a:prstGeom>
        </p:spPr>
      </p:pic>
      <p:sp>
        <p:nvSpPr>
          <p:cNvPr id="12" name="Freeform 5"/>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3"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147598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zul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11330"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6"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22"/>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7" name="Grupo 6"/>
          <p:cNvGrpSpPr/>
          <p:nvPr userDrawn="1"/>
        </p:nvGrpSpPr>
        <p:grpSpPr>
          <a:xfrm>
            <a:off x="7746703" y="4681793"/>
            <a:ext cx="1403648" cy="481958"/>
            <a:chOff x="8064500" y="4790414"/>
            <a:chExt cx="1083150" cy="371911"/>
          </a:xfrm>
        </p:grpSpPr>
        <p:sp>
          <p:nvSpPr>
            <p:cNvPr id="9" name="Forma libre 8">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0"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sp>
        <p:nvSpPr>
          <p:cNvPr id="13"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22611873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l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12354"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6"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22"/>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7" name="Grupo 6"/>
          <p:cNvGrpSpPr/>
          <p:nvPr userDrawn="1"/>
        </p:nvGrpSpPr>
        <p:grpSpPr>
          <a:xfrm>
            <a:off x="7746703" y="4681793"/>
            <a:ext cx="1403648" cy="481958"/>
            <a:chOff x="8064500" y="4790414"/>
            <a:chExt cx="1083150" cy="371911"/>
          </a:xfrm>
        </p:grpSpPr>
        <p:sp>
          <p:nvSpPr>
            <p:cNvPr id="9" name="Forma libre 8">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0"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pic>
        <p:nvPicPr>
          <p:cNvPr id="11" name="Imagen 10"/>
          <p:cNvPicPr>
            <a:picLocks noChangeAspect="1"/>
          </p:cNvPicPr>
          <p:nvPr userDrawn="1"/>
        </p:nvPicPr>
        <p:blipFill>
          <a:blip r:embed="rId7">
            <a:lum/>
          </a:blip>
          <a:stretch>
            <a:fillRect/>
          </a:stretch>
        </p:blipFill>
        <p:spPr>
          <a:xfrm>
            <a:off x="6665443" y="4905400"/>
            <a:ext cx="858887" cy="186630"/>
          </a:xfrm>
          <a:prstGeom prst="rect">
            <a:avLst/>
          </a:prstGeom>
        </p:spPr>
      </p:pic>
      <p:sp>
        <p:nvSpPr>
          <p:cNvPr id="12" name="Freeform 5"/>
          <p:cNvSpPr>
            <a:spLocks noEditPoints="1"/>
          </p:cNvSpPr>
          <p:nvPr userDrawn="1"/>
        </p:nvSpPr>
        <p:spPr bwMode="auto">
          <a:xfrm>
            <a:off x="252000" y="4879562"/>
            <a:ext cx="643638" cy="128556"/>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91393" tIns="45696" rIns="91393" bIns="45696" numCol="1" anchor="t" anchorCtr="0" compatLnSpc="1">
            <a:prstTxWarp prst="textNoShape">
              <a:avLst/>
            </a:prstTxWarp>
          </a:bodyPr>
          <a:lstStyle/>
          <a:p>
            <a:pPr defTabSz="685343">
              <a:buClrTx/>
              <a:buFontTx/>
              <a:buNone/>
            </a:pPr>
            <a:endParaRPr lang="es-ES" sz="1798" kern="1200">
              <a:solidFill>
                <a:srgbClr val="1A3B47"/>
              </a:solidFill>
              <a:latin typeface="Soho Gothic Pro Light"/>
              <a:ea typeface="+mn-ea"/>
              <a:cs typeface="+mn-cs"/>
            </a:endParaRPr>
          </a:p>
        </p:txBody>
      </p:sp>
      <p:sp>
        <p:nvSpPr>
          <p:cNvPr id="13"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11813055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l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13378"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6"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22"/>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7" name="Grupo 6"/>
          <p:cNvGrpSpPr/>
          <p:nvPr userDrawn="1"/>
        </p:nvGrpSpPr>
        <p:grpSpPr>
          <a:xfrm>
            <a:off x="7746703" y="4681793"/>
            <a:ext cx="1403648" cy="481958"/>
            <a:chOff x="8064500" y="4790414"/>
            <a:chExt cx="1083150" cy="371911"/>
          </a:xfrm>
        </p:grpSpPr>
        <p:sp>
          <p:nvSpPr>
            <p:cNvPr id="9" name="Forma libre 8">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0"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sp>
        <p:nvSpPr>
          <p:cNvPr id="13"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10"/>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spTree>
    <p:extLst>
      <p:ext uri="{BB962C8B-B14F-4D97-AF65-F5344CB8AC3E}">
        <p14:creationId xmlns:p14="http://schemas.microsoft.com/office/powerpoint/2010/main" val="1211524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Portada capítulo 2B">
    <p:spTree>
      <p:nvGrpSpPr>
        <p:cNvPr id="1" name=""/>
        <p:cNvGrpSpPr/>
        <p:nvPr/>
      </p:nvGrpSpPr>
      <p:grpSpPr>
        <a:xfrm>
          <a:off x="0" y="0"/>
          <a:ext cx="0" cy="0"/>
          <a:chOff x="0" y="0"/>
          <a:chExt cx="0" cy="0"/>
        </a:xfrm>
      </p:grpSpPr>
      <p:pic>
        <p:nvPicPr>
          <p:cNvPr id="6" name="Imagen 6"/>
          <p:cNvPicPr>
            <a:picLocks noChangeAspect="1"/>
          </p:cNvPicPr>
          <p:nvPr userDrawn="1"/>
        </p:nvPicPr>
        <p:blipFill>
          <a:blip r:embed="rId2"/>
          <a:stretch>
            <a:fillRect/>
          </a:stretch>
        </p:blipFill>
        <p:spPr>
          <a:xfrm>
            <a:off x="0" y="0"/>
            <a:ext cx="9144000" cy="5152089"/>
          </a:xfrm>
          <a:prstGeom prst="rect">
            <a:avLst/>
          </a:prstGeom>
        </p:spPr>
      </p:pic>
      <p:sp>
        <p:nvSpPr>
          <p:cNvPr id="2" name="1 Título"/>
          <p:cNvSpPr>
            <a:spLocks noGrp="1"/>
          </p:cNvSpPr>
          <p:nvPr>
            <p:ph type="title" hasCustomPrompt="1"/>
          </p:nvPr>
        </p:nvSpPr>
        <p:spPr>
          <a:xfrm>
            <a:off x="359533" y="2679762"/>
            <a:ext cx="5557145" cy="691586"/>
          </a:xfrm>
          <a:prstGeom prst="rect">
            <a:avLst/>
          </a:prstGeom>
        </p:spPr>
        <p:txBody>
          <a:bodyPr/>
          <a:lstStyle>
            <a:lvl1pPr>
              <a:defRPr sz="2400">
                <a:solidFill>
                  <a:schemeClr val="tx1"/>
                </a:solidFill>
              </a:defRPr>
            </a:lvl1pPr>
          </a:lstStyle>
          <a:p>
            <a:r>
              <a:rPr lang="es-ES" dirty="0" smtClean="0"/>
              <a:t>Haga clic para modificar el </a:t>
            </a:r>
            <a:br>
              <a:rPr lang="es-ES" dirty="0" smtClean="0"/>
            </a:br>
            <a:r>
              <a:rPr lang="es-ES" dirty="0" smtClean="0"/>
              <a:t>estilo de título del patrón</a:t>
            </a:r>
            <a:endParaRPr lang="es-ES" dirty="0"/>
          </a:p>
        </p:txBody>
      </p:sp>
      <p:sp>
        <p:nvSpPr>
          <p:cNvPr id="8" name="Marcador de texto 7"/>
          <p:cNvSpPr>
            <a:spLocks noGrp="1"/>
          </p:cNvSpPr>
          <p:nvPr>
            <p:ph type="body" sz="quarter" idx="14" hasCustomPrompt="1"/>
          </p:nvPr>
        </p:nvSpPr>
        <p:spPr>
          <a:xfrm>
            <a:off x="359532" y="927704"/>
            <a:ext cx="2990851" cy="773046"/>
          </a:xfrm>
          <a:prstGeom prst="rect">
            <a:avLst/>
          </a:prstGeom>
        </p:spPr>
        <p:txBody>
          <a:bodyPr/>
          <a:lstStyle>
            <a:lvl1pPr marL="0" indent="0" algn="l">
              <a:buNone/>
              <a:defRPr sz="4650">
                <a:solidFill>
                  <a:schemeClr val="tx1"/>
                </a:solidFill>
              </a:defRPr>
            </a:lvl1pPr>
            <a:lvl2pPr marL="339978" indent="0">
              <a:buNone/>
              <a:defRPr/>
            </a:lvl2pPr>
            <a:lvl3pPr marL="678491" indent="0">
              <a:buNone/>
              <a:defRPr/>
            </a:lvl3pPr>
            <a:lvl4pPr marL="1018469" indent="0">
              <a:buNone/>
              <a:defRPr/>
            </a:lvl4pPr>
            <a:lvl5pPr marL="1348187" indent="0">
              <a:buNone/>
              <a:defRPr/>
            </a:lvl5pPr>
          </a:lstStyle>
          <a:p>
            <a:pPr lvl="0"/>
            <a:r>
              <a:rPr lang="es-ES_tradnl" dirty="0" smtClean="0"/>
              <a:t>00</a:t>
            </a:r>
            <a:endParaRPr lang="es-ES" dirty="0"/>
          </a:p>
        </p:txBody>
      </p:sp>
      <p:sp>
        <p:nvSpPr>
          <p:cNvPr id="7" name="12 Marcador de texto"/>
          <p:cNvSpPr>
            <a:spLocks noGrp="1"/>
          </p:cNvSpPr>
          <p:nvPr>
            <p:ph type="body" sz="quarter" idx="13"/>
          </p:nvPr>
        </p:nvSpPr>
        <p:spPr>
          <a:xfrm>
            <a:off x="359533" y="3780420"/>
            <a:ext cx="4343195" cy="141480"/>
          </a:xfrm>
          <a:prstGeom prst="rect">
            <a:avLst/>
          </a:prstGeom>
        </p:spPr>
        <p:txBody>
          <a:bodyPr anchor="ctr">
            <a:noAutofit/>
          </a:bodyPr>
          <a:lstStyle>
            <a:lvl1pPr marL="0" indent="0">
              <a:buNone/>
              <a:defRPr sz="1350">
                <a:solidFill>
                  <a:schemeClr val="tx1"/>
                </a:solidFill>
                <a:latin typeface="Playfair Display" panose="00000500000000000000" pitchFamily="2" charset="0"/>
                <a:cs typeface="Playfair Display" panose="00000500000000000000" pitchFamily="2" charset="0"/>
              </a:defRPr>
            </a:lvl1pPr>
            <a:lvl2pPr>
              <a:buNone/>
              <a:defRPr/>
            </a:lvl2pPr>
            <a:lvl3pPr>
              <a:buNone/>
              <a:defRPr/>
            </a:lvl3pPr>
            <a:lvl4pPr>
              <a:buNone/>
              <a:defRPr/>
            </a:lvl4pPr>
            <a:lvl5pPr>
              <a:buNone/>
              <a:defRPr/>
            </a:lvl5pPr>
          </a:lstStyle>
          <a:p>
            <a:pPr lvl="0"/>
            <a:r>
              <a:rPr lang="es-ES" dirty="0" smtClean="0"/>
              <a:t>Editar el estilo de texto del patrón</a:t>
            </a:r>
          </a:p>
        </p:txBody>
      </p:sp>
    </p:spTree>
    <p:extLst>
      <p:ext uri="{BB962C8B-B14F-4D97-AF65-F5344CB8AC3E}">
        <p14:creationId xmlns:p14="http://schemas.microsoft.com/office/powerpoint/2010/main" val="145762270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ólo título">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402" name="Diapositiva de think-cell" r:id="rId4" imgW="270" imgH="270" progId="TCLayout.ActiveDocument.1">
                  <p:embed/>
                </p:oleObj>
              </mc:Choice>
              <mc:Fallback>
                <p:oleObj name="Diapositiva de think-cell" r:id="rId4" imgW="270" imgH="270" progId="TCLayout.ActiveDocument.1">
                  <p:embed/>
                  <p:pic>
                    <p:nvPicPr>
                      <p:cNvPr id="0" name=""/>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9" name="Rectángulo 8"/>
          <p:cNvSpPr/>
          <p:nvPr userDrawn="1"/>
        </p:nvSpPr>
        <p:spPr>
          <a:xfrm>
            <a:off x="-11700" y="0"/>
            <a:ext cx="9155700" cy="1039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349" kern="1200">
              <a:solidFill>
                <a:srgbClr val="FFFFFF"/>
              </a:solidFill>
            </a:endParaRPr>
          </a:p>
        </p:txBody>
      </p:sp>
      <p:sp>
        <p:nvSpPr>
          <p:cNvPr id="2" name="1 Título"/>
          <p:cNvSpPr>
            <a:spLocks noGrp="1"/>
          </p:cNvSpPr>
          <p:nvPr>
            <p:ph type="title"/>
          </p:nvPr>
        </p:nvSpPr>
        <p:spPr>
          <a:xfrm>
            <a:off x="359569" y="368499"/>
            <a:ext cx="8532911" cy="475059"/>
          </a:xfrm>
          <a:prstGeom prst="rect">
            <a:avLst/>
          </a:prstGeom>
        </p:spPr>
        <p:txBody>
          <a:bodyPr/>
          <a:lstStyle>
            <a:lvl1pPr>
              <a:defRPr lang="es-ES" sz="1650" b="0" kern="1200" baseline="0" dirty="0">
                <a:solidFill>
                  <a:schemeClr val="bg1"/>
                </a:solidFill>
                <a:latin typeface="Soho Gothic Pro Light" panose="020B0303030504020204" pitchFamily="34" charset="0"/>
                <a:ea typeface="+mj-ea"/>
                <a:cs typeface="Arial" panose="020B0604020202020204" pitchFamily="34" charset="0"/>
              </a:defRPr>
            </a:lvl1pPr>
          </a:lstStyle>
          <a:p>
            <a:pPr marL="0" lvl="0" algn="l" defTabSz="633062" rtl="0" eaLnBrk="1" latinLnBrk="0" hangingPunct="1">
              <a:spcBef>
                <a:spcPct val="0"/>
              </a:spcBef>
              <a:buNone/>
              <a:tabLst>
                <a:tab pos="3362325" algn="l"/>
              </a:tabLst>
              <a:defRPr/>
            </a:pPr>
            <a:r>
              <a:rPr lang="es-ES" dirty="0" smtClean="0"/>
              <a:t>Haga clic para modificar el estilo de título del patrón</a:t>
            </a:r>
            <a:endParaRPr lang="es-ES" dirty="0"/>
          </a:p>
        </p:txBody>
      </p:sp>
      <p:sp>
        <p:nvSpPr>
          <p:cNvPr id="6" name="12 Marcador de texto"/>
          <p:cNvSpPr>
            <a:spLocks noGrp="1"/>
          </p:cNvSpPr>
          <p:nvPr>
            <p:ph type="body" sz="quarter" idx="13"/>
          </p:nvPr>
        </p:nvSpPr>
        <p:spPr>
          <a:xfrm>
            <a:off x="359569" y="249492"/>
            <a:ext cx="8539181" cy="141480"/>
          </a:xfrm>
          <a:prstGeom prst="rect">
            <a:avLst/>
          </a:prstGeom>
        </p:spPr>
        <p:txBody>
          <a:bodyPr anchor="ctr">
            <a:noAutofit/>
          </a:bodyPr>
          <a:lstStyle>
            <a:lvl1pPr marL="0" indent="0">
              <a:buNone/>
              <a:defRPr kumimoji="0" lang="es-ES" sz="750" b="0" i="0" u="none" strike="noStrike" kern="1200" cap="none" spc="0" normalizeH="0" baseline="0" dirty="0" smtClean="0">
                <a:ln>
                  <a:noFill/>
                </a:ln>
                <a:solidFill>
                  <a:schemeClr val="bg1"/>
                </a:solidFill>
                <a:effectLst/>
                <a:uLnTx/>
                <a:uFillTx/>
                <a:latin typeface="Playfair Display" panose="00000500000000000000" pitchFamily="2" charset="0"/>
                <a:ea typeface="+mn-ea"/>
                <a:cs typeface="Playfair Display" panose="00000500000000000000" pitchFamily="2" charset="0"/>
              </a:defRPr>
            </a:lvl1pPr>
            <a:lvl2pPr>
              <a:buNone/>
              <a:defRPr/>
            </a:lvl2pPr>
            <a:lvl3pPr>
              <a:buNone/>
              <a:defRPr/>
            </a:lvl3pPr>
            <a:lvl4pPr>
              <a:buNone/>
              <a:defRPr/>
            </a:lvl4pPr>
            <a:lvl5pPr>
              <a:buNone/>
              <a:defRPr/>
            </a:lvl5pPr>
          </a:lstStyle>
          <a:p>
            <a:pPr marL="0" marR="0" lvl="0" indent="0" algn="just" defTabSz="633062"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dirty="0" smtClean="0"/>
              <a:t>Editar el estilo de texto del patrón</a:t>
            </a:r>
          </a:p>
        </p:txBody>
      </p:sp>
    </p:spTree>
    <p:extLst>
      <p:ext uri="{BB962C8B-B14F-4D97-AF65-F5344CB8AC3E}">
        <p14:creationId xmlns:p14="http://schemas.microsoft.com/office/powerpoint/2010/main" val="486189766"/>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Sólo título">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5426" name="Diapositiva de think-cell" r:id="rId4" imgW="270" imgH="270" progId="TCLayout.ActiveDocument.1">
                  <p:embed/>
                </p:oleObj>
              </mc:Choice>
              <mc:Fallback>
                <p:oleObj name="Diapositiva de think-cell" r:id="rId4" imgW="270" imgH="270" progId="TCLayout.ActiveDocument.1">
                  <p:embed/>
                  <p:pic>
                    <p:nvPicPr>
                      <p:cNvPr id="0" name=""/>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6" name="Rectángulo 5"/>
          <p:cNvSpPr/>
          <p:nvPr userDrawn="1"/>
        </p:nvSpPr>
        <p:spPr>
          <a:xfrm>
            <a:off x="-11700" y="0"/>
            <a:ext cx="1991412"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349" kern="1200">
              <a:solidFill>
                <a:srgbClr val="FFFFFF"/>
              </a:solidFill>
            </a:endParaRPr>
          </a:p>
        </p:txBody>
      </p:sp>
      <p:sp>
        <p:nvSpPr>
          <p:cNvPr id="2" name="1 Título"/>
          <p:cNvSpPr>
            <a:spLocks noGrp="1"/>
          </p:cNvSpPr>
          <p:nvPr>
            <p:ph type="title"/>
          </p:nvPr>
        </p:nvSpPr>
        <p:spPr>
          <a:xfrm>
            <a:off x="359569" y="368499"/>
            <a:ext cx="1566137" cy="475059"/>
          </a:xfrm>
          <a:prstGeom prst="rect">
            <a:avLst/>
          </a:prstGeom>
        </p:spPr>
        <p:txBody>
          <a:bodyPr/>
          <a:lstStyle>
            <a:lvl1pPr>
              <a:defRPr lang="es-ES" sz="1650" b="0" kern="1200" baseline="0" dirty="0">
                <a:solidFill>
                  <a:schemeClr val="bg1"/>
                </a:solidFill>
                <a:latin typeface="Soho Gothic Pro Light" panose="020B0303030504020204" pitchFamily="34" charset="0"/>
                <a:ea typeface="+mj-ea"/>
                <a:cs typeface="Arial" panose="020B0604020202020204" pitchFamily="34" charset="0"/>
              </a:defRPr>
            </a:lvl1pPr>
          </a:lstStyle>
          <a:p>
            <a:pPr marL="0" lvl="0" algn="l" defTabSz="633062" rtl="0" eaLnBrk="1" latinLnBrk="0" hangingPunct="1">
              <a:spcBef>
                <a:spcPct val="0"/>
              </a:spcBef>
              <a:buNone/>
              <a:tabLst>
                <a:tab pos="3362325" algn="l"/>
              </a:tabLst>
              <a:defRPr/>
            </a:pPr>
            <a:r>
              <a:rPr lang="es-ES" dirty="0" smtClean="0"/>
              <a:t>Haga clic para modificar el estilo de título del patrón</a:t>
            </a:r>
            <a:endParaRPr lang="es-ES" dirty="0"/>
          </a:p>
        </p:txBody>
      </p:sp>
      <p:sp>
        <p:nvSpPr>
          <p:cNvPr id="3" name="12 Marcador de texto"/>
          <p:cNvSpPr>
            <a:spLocks noGrp="1"/>
          </p:cNvSpPr>
          <p:nvPr>
            <p:ph type="body" sz="quarter" idx="13"/>
          </p:nvPr>
        </p:nvSpPr>
        <p:spPr>
          <a:xfrm>
            <a:off x="359569" y="249492"/>
            <a:ext cx="1566137" cy="141480"/>
          </a:xfrm>
          <a:prstGeom prst="rect">
            <a:avLst/>
          </a:prstGeom>
        </p:spPr>
        <p:txBody>
          <a:bodyPr anchor="ctr">
            <a:noAutofit/>
          </a:bodyPr>
          <a:lstStyle>
            <a:lvl1pPr marL="0" indent="0">
              <a:buNone/>
              <a:defRPr lang="es-ES" sz="750" kern="1200" dirty="0" smtClean="0">
                <a:solidFill>
                  <a:schemeClr val="bg1"/>
                </a:solidFill>
                <a:latin typeface="Playfair Display" panose="00000500000000000000" pitchFamily="2" charset="0"/>
                <a:ea typeface="+mn-ea"/>
                <a:cs typeface="Playfair Display" panose="00000500000000000000" pitchFamily="2" charset="0"/>
              </a:defRPr>
            </a:lvl1pPr>
            <a:lvl2pPr>
              <a:buNone/>
              <a:defRPr/>
            </a:lvl2pPr>
            <a:lvl3pPr>
              <a:buNone/>
              <a:defRPr/>
            </a:lvl3pPr>
            <a:lvl4pPr>
              <a:buNone/>
              <a:defRPr/>
            </a:lvl4pPr>
            <a:lvl5pPr>
              <a:buNone/>
              <a:defRPr/>
            </a:lvl5pPr>
          </a:lstStyle>
          <a:p>
            <a:pPr marL="0" lvl="0" indent="0" algn="just" defTabSz="633062" rtl="0" eaLnBrk="1" latinLnBrk="0" hangingPunct="1">
              <a:spcBef>
                <a:spcPct val="20000"/>
              </a:spcBef>
              <a:buClr>
                <a:srgbClr val="3D3935">
                  <a:lumMod val="75000"/>
                </a:srgbClr>
              </a:buClr>
              <a:buFont typeface="Arial" pitchFamily="34" charset="0"/>
              <a:buNone/>
              <a:defRPr/>
            </a:pPr>
            <a:r>
              <a:rPr lang="es-ES" dirty="0" smtClean="0"/>
              <a:t>Editar el estilo de texto del patrón</a:t>
            </a:r>
          </a:p>
        </p:txBody>
      </p:sp>
    </p:spTree>
    <p:extLst>
      <p:ext uri="{BB962C8B-B14F-4D97-AF65-F5344CB8AC3E}">
        <p14:creationId xmlns:p14="http://schemas.microsoft.com/office/powerpoint/2010/main" val="2175657830"/>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olo título">
    <p:spTree>
      <p:nvGrpSpPr>
        <p:cNvPr id="1" name=""/>
        <p:cNvGrpSpPr/>
        <p:nvPr/>
      </p:nvGrpSpPr>
      <p:grpSpPr>
        <a:xfrm>
          <a:off x="0" y="0"/>
          <a:ext cx="0" cy="0"/>
          <a:chOff x="0" y="0"/>
          <a:chExt cx="0" cy="0"/>
        </a:xfrm>
      </p:grpSpPr>
      <p:sp>
        <p:nvSpPr>
          <p:cNvPr id="2" name="1 Título"/>
          <p:cNvSpPr>
            <a:spLocks noGrp="1"/>
          </p:cNvSpPr>
          <p:nvPr>
            <p:ph type="title"/>
          </p:nvPr>
        </p:nvSpPr>
        <p:spPr>
          <a:xfrm>
            <a:off x="489438" y="259984"/>
            <a:ext cx="8338038" cy="583574"/>
          </a:xfrm>
        </p:spPr>
        <p:txBody>
          <a:bodyPr/>
          <a:lstStyle/>
          <a:p>
            <a:r>
              <a:rPr lang="es-ES_tradnl" smtClean="0"/>
              <a:t>Clic para editar título</a:t>
            </a:r>
            <a:endParaRPr lang="es-ES" dirty="0"/>
          </a:p>
        </p:txBody>
      </p:sp>
      <p:sp>
        <p:nvSpPr>
          <p:cNvPr id="6" name="12 Marcador de texto"/>
          <p:cNvSpPr>
            <a:spLocks noGrp="1"/>
          </p:cNvSpPr>
          <p:nvPr>
            <p:ph type="body" sz="quarter" idx="13"/>
          </p:nvPr>
        </p:nvSpPr>
        <p:spPr>
          <a:xfrm>
            <a:off x="486256" y="156006"/>
            <a:ext cx="8341223" cy="141480"/>
          </a:xfrm>
        </p:spPr>
        <p:txBody>
          <a:bodyPr anchor="ctr">
            <a:noAutofit/>
          </a:bodyPr>
          <a:lstStyle>
            <a:lvl1pPr marL="0" indent="0">
              <a:buNone/>
              <a:defRPr sz="900">
                <a:solidFill>
                  <a:schemeClr val="accent5"/>
                </a:solidFill>
                <a:latin typeface="Playfair Display" panose="00000500000000000000" pitchFamily="2" charset="0"/>
                <a:cs typeface="Playfair Display" panose="00000500000000000000" pitchFamily="2" charset="0"/>
              </a:defRPr>
            </a:lvl1pPr>
            <a:lvl2pPr>
              <a:buNone/>
              <a:defRPr/>
            </a:lvl2pPr>
            <a:lvl3pPr>
              <a:buNone/>
              <a:defRPr/>
            </a:lvl3pPr>
            <a:lvl4pPr>
              <a:buNone/>
              <a:defRPr/>
            </a:lvl4pPr>
            <a:lvl5pPr>
              <a:buNone/>
              <a:defRPr/>
            </a:lvl5pPr>
          </a:lstStyle>
          <a:p>
            <a:pPr lvl="0"/>
            <a:r>
              <a:rPr lang="es-ES_tradnl" dirty="0" smtClean="0"/>
              <a:t>Haga clic para modificar el estilo de texto del patrón</a:t>
            </a:r>
          </a:p>
        </p:txBody>
      </p:sp>
    </p:spTree>
    <p:extLst>
      <p:ext uri="{BB962C8B-B14F-4D97-AF65-F5344CB8AC3E}">
        <p14:creationId xmlns:p14="http://schemas.microsoft.com/office/powerpoint/2010/main" val="2178485754"/>
      </p:ext>
    </p:extLst>
  </p:cSld>
  <p:clrMapOvr>
    <a:masterClrMapping/>
  </p:clrMapOvr>
  <mc:AlternateContent xmlns:mc="http://schemas.openxmlformats.org/markup-compatibility/2006" xmlns:p14="http://schemas.microsoft.com/office/powerpoint/2010/main">
    <mc:Choice Requires="p14">
      <p:transition spd="slow" p14:dur="1700">
        <p14:prism/>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Limp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261725"/>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in nada">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extLst/>
          </p:nvPr>
        </p:nvGraphicFramePr>
        <p:xfrm>
          <a:off x="1588" y="1591"/>
          <a:ext cx="1588" cy="1588"/>
        </p:xfrm>
        <a:graphic>
          <a:graphicData uri="http://schemas.openxmlformats.org/presentationml/2006/ole">
            <mc:AlternateContent xmlns:mc="http://schemas.openxmlformats.org/markup-compatibility/2006">
              <mc:Choice xmlns:v="urn:schemas-microsoft-com:vml" Requires="v">
                <p:oleObj spid="_x0000_s16450"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1"/>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343">
              <a:lnSpc>
                <a:spcPct val="90000"/>
              </a:lnSpc>
              <a:spcBef>
                <a:spcPct val="0"/>
              </a:spcBef>
              <a:spcAft>
                <a:spcPct val="0"/>
              </a:spcAft>
              <a:buClrTx/>
              <a:buFontTx/>
              <a:buNone/>
            </a:pPr>
            <a:endParaRPr lang="es-ES" sz="1999" kern="1200" dirty="0">
              <a:solidFill>
                <a:srgbClr val="FFFFFF"/>
              </a:solidFill>
              <a:latin typeface="Playfair Display" panose="00000500000000000000" pitchFamily="2" charset="0"/>
              <a:sym typeface="Playfair Display" panose="00000500000000000000" pitchFamily="2" charset="0"/>
            </a:endParaRPr>
          </a:p>
        </p:txBody>
      </p:sp>
      <p:sp>
        <p:nvSpPr>
          <p:cNvPr id="5"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22"/>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spTree>
    <p:extLst>
      <p:ext uri="{BB962C8B-B14F-4D97-AF65-F5344CB8AC3E}">
        <p14:creationId xmlns:p14="http://schemas.microsoft.com/office/powerpoint/2010/main" val="17673305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cSld name="Title Only with index header text">
    <p:spTree>
      <p:nvGrpSpPr>
        <p:cNvPr id="1" name=""/>
        <p:cNvGrpSpPr/>
        <p:nvPr/>
      </p:nvGrpSpPr>
      <p:grpSpPr>
        <a:xfrm>
          <a:off x="0" y="0"/>
          <a:ext cx="0" cy="0"/>
          <a:chOff x="0" y="0"/>
          <a:chExt cx="0" cy="0"/>
        </a:xfrm>
      </p:grpSpPr>
      <p:graphicFrame>
        <p:nvGraphicFramePr>
          <p:cNvPr id="5" name="Object 2" hidden="1"/>
          <p:cNvGraphicFramePr>
            <a:graphicFrameLocks noChangeAspect="1"/>
          </p:cNvGraphicFramePr>
          <p:nvPr>
            <p:custDataLst>
              <p:tags r:id="rId2"/>
            </p:custData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7474"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 y="1589"/>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6"/>
          <p:cNvSpPr>
            <a:spLocks noGrp="1"/>
          </p:cNvSpPr>
          <p:nvPr>
            <p:ph type="title"/>
          </p:nvPr>
        </p:nvSpPr>
        <p:spPr>
          <a:xfrm>
            <a:off x="273062" y="273911"/>
            <a:ext cx="8597901" cy="703421"/>
          </a:xfrm>
          <a:prstGeom prst="rect">
            <a:avLst/>
          </a:prstGeom>
        </p:spPr>
        <p:txBody>
          <a:bodyPr lIns="68544" tIns="34289" rIns="68544" bIns="34289"/>
          <a:lstStyle>
            <a:lvl1pPr>
              <a:defRPr baseline="0"/>
            </a:lvl1pPr>
          </a:lstStyle>
          <a:p>
            <a:r>
              <a:rPr lang="en-US" smtClean="0"/>
              <a:t>Click to edit Master title style</a:t>
            </a:r>
            <a:endParaRPr lang="en-US" dirty="0"/>
          </a:p>
        </p:txBody>
      </p:sp>
      <p:sp>
        <p:nvSpPr>
          <p:cNvPr id="8" name="Text Placeholder 10"/>
          <p:cNvSpPr>
            <a:spLocks noGrp="1"/>
          </p:cNvSpPr>
          <p:nvPr>
            <p:ph type="body" sz="quarter" idx="11"/>
          </p:nvPr>
        </p:nvSpPr>
        <p:spPr>
          <a:xfrm>
            <a:off x="273051" y="26616"/>
            <a:ext cx="6508750" cy="220891"/>
          </a:xfrm>
          <a:prstGeom prst="rect">
            <a:avLst/>
          </a:prstGeom>
          <a:noFill/>
        </p:spPr>
        <p:txBody>
          <a:bodyPr wrap="square" lIns="0" tIns="34289" rIns="68544" bIns="34289" rtlCol="0" anchor="ctr">
            <a:noAutofit/>
          </a:bodyPr>
          <a:lstStyle>
            <a:lvl1pPr>
              <a:defRPr lang="en-US" sz="825" b="0" i="0" kern="1200" dirty="0" smtClean="0">
                <a:solidFill>
                  <a:schemeClr val="bg1"/>
                </a:solidFill>
                <a:latin typeface="Calibri Light"/>
                <a:ea typeface="+mn-ea"/>
                <a:cs typeface="Arial" pitchFamily="34" charset="0"/>
              </a:defRPr>
            </a:lvl1pPr>
            <a:lvl2pPr>
              <a:defRPr lang="en-US" dirty="0" smtClean="0">
                <a:solidFill>
                  <a:schemeClr val="tx1"/>
                </a:solidFill>
              </a:defRPr>
            </a:lvl2pPr>
            <a:lvl3pPr>
              <a:defRPr lang="en-US" sz="1050" dirty="0" smtClean="0">
                <a:solidFill>
                  <a:schemeClr val="tx1"/>
                </a:solidFill>
              </a:defRPr>
            </a:lvl3pPr>
            <a:lvl4pPr>
              <a:defRPr lang="en-US" sz="1050" dirty="0" smtClean="0">
                <a:solidFill>
                  <a:schemeClr val="tx1"/>
                </a:solidFill>
              </a:defRPr>
            </a:lvl4pPr>
            <a:lvl5pPr>
              <a:defRPr lang="en-US" sz="1050" dirty="0">
                <a:solidFill>
                  <a:schemeClr val="tx1"/>
                </a:solidFill>
              </a:defRPr>
            </a:lvl5pPr>
          </a:lstStyle>
          <a:p>
            <a:pPr lvl="0"/>
            <a:r>
              <a:rPr lang="en-US" smtClean="0"/>
              <a:t>Click to edit Master text styles</a:t>
            </a:r>
          </a:p>
        </p:txBody>
      </p:sp>
      <p:sp>
        <p:nvSpPr>
          <p:cNvPr id="6" name="Text Placeholder 2"/>
          <p:cNvSpPr>
            <a:spLocks noGrp="1"/>
          </p:cNvSpPr>
          <p:nvPr>
            <p:ph type="body" sz="quarter" idx="14"/>
          </p:nvPr>
        </p:nvSpPr>
        <p:spPr>
          <a:xfrm>
            <a:off x="272901" y="742950"/>
            <a:ext cx="8610600" cy="342900"/>
          </a:xfrm>
          <a:prstGeom prst="rect">
            <a:avLst/>
          </a:prstGeom>
        </p:spPr>
        <p:txBody>
          <a:bodyPr lIns="68544" tIns="34289" rIns="68544" bIns="34289"/>
          <a:lstStyle>
            <a:lvl1pPr>
              <a:defRPr sz="1125" cap="all" baseline="0">
                <a:latin typeface="Calibri Light" panose="020F030202020403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2339454658"/>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8" y="1590"/>
          <a:ext cx="1588" cy="1588"/>
        </p:xfrm>
        <a:graphic>
          <a:graphicData uri="http://schemas.openxmlformats.org/presentationml/2006/ole">
            <mc:AlternateContent xmlns:mc="http://schemas.openxmlformats.org/markup-compatibility/2006">
              <mc:Choice xmlns:v="urn:schemas-microsoft-com:vml" Requires="v">
                <p:oleObj spid="_x0000_s18498"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1588" y="1590"/>
                        <a:ext cx="1588" cy="1588"/>
                      </a:xfrm>
                      <a:prstGeom prst="rect">
                        <a:avLst/>
                      </a:prstGeom>
                    </p:spPr>
                  </p:pic>
                </p:oleObj>
              </mc:Fallback>
            </mc:AlternateContent>
          </a:graphicData>
        </a:graphic>
      </p:graphicFrame>
      <p:sp>
        <p:nvSpPr>
          <p:cNvPr id="2" name="Rectángulo 1" hidden="1"/>
          <p:cNvSpPr/>
          <p:nvPr userDrawn="1">
            <p:custDataLst>
              <p:tags r:id="rId3"/>
            </p:custDataLst>
          </p:nvPr>
        </p:nvSpPr>
        <p:spPr>
          <a:xfrm>
            <a:off x="0" y="1"/>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685343">
              <a:lnSpc>
                <a:spcPct val="90000"/>
              </a:lnSpc>
              <a:spcBef>
                <a:spcPct val="0"/>
              </a:spcBef>
              <a:spcAft>
                <a:spcPct val="0"/>
              </a:spcAft>
              <a:buClrTx/>
              <a:buFontTx/>
              <a:buNone/>
            </a:pPr>
            <a:endParaRPr lang="es-ES" sz="1800" kern="1200" dirty="0">
              <a:solidFill>
                <a:srgbClr val="FFFFFF"/>
              </a:solidFill>
              <a:latin typeface="Playfair Display" panose="00000500000000000000" pitchFamily="2" charset="0"/>
              <a:sym typeface="Playfair Display" panose="00000500000000000000" pitchFamily="2" charset="0"/>
            </a:endParaRPr>
          </a:p>
        </p:txBody>
      </p:sp>
      <p:sp>
        <p:nvSpPr>
          <p:cNvPr id="6" name="Title Placeholder 1">
            <a:extLst>
              <a:ext uri="{FF2B5EF4-FFF2-40B4-BE49-F238E27FC236}">
                <a16:creationId xmlns:a16="http://schemas.microsoft.com/office/drawing/2014/main" xmlns="" id="{7EA230A8-2396-C04E-BA7D-6A765043E110}"/>
              </a:ext>
            </a:extLst>
          </p:cNvPr>
          <p:cNvSpPr>
            <a:spLocks noGrp="1"/>
          </p:cNvSpPr>
          <p:nvPr>
            <p:ph type="title" hasCustomPrompt="1"/>
          </p:nvPr>
        </p:nvSpPr>
        <p:spPr>
          <a:xfrm>
            <a:off x="252001" y="486819"/>
            <a:ext cx="8639588" cy="689507"/>
          </a:xfrm>
          <a:prstGeom prst="rect">
            <a:avLst/>
          </a:prstGeom>
        </p:spPr>
        <p:txBody>
          <a:bodyPr vert="horz" lIns="0" tIns="0" rIns="0" bIns="0" rtlCol="0" anchor="t">
            <a:noAutofit/>
          </a:bodyPr>
          <a:lstStyle>
            <a:lvl1pPr>
              <a:defRPr sz="18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252001" y="267750"/>
            <a:ext cx="8639588" cy="188640"/>
          </a:xfrm>
          <a:prstGeom prst="rect">
            <a:avLst/>
          </a:prstGeom>
        </p:spPr>
        <p:txBody>
          <a:bodyPr lIns="0" anchor="t" anchorCtr="0">
            <a:noAutofit/>
          </a:bodyPr>
          <a:lstStyle>
            <a:lvl1pPr marL="0" indent="0">
              <a:buNone/>
              <a:defRPr kumimoji="0" lang="es-ES" sz="750" b="0" i="0" u="none" strike="noStrike" kern="1200" cap="none" spc="0" normalizeH="0" baseline="0" dirty="0" smtClean="0">
                <a:ln>
                  <a:noFill/>
                </a:ln>
                <a:solidFill>
                  <a:srgbClr val="1A3B47"/>
                </a:solidFill>
                <a:effectLst/>
                <a:uLnTx/>
                <a:uFillTx/>
                <a:latin typeface="+mn-lt"/>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843619"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smtClean="0"/>
              <a:t>Editar el estilo de texto del patrón</a:t>
            </a:r>
          </a:p>
        </p:txBody>
      </p:sp>
      <p:grpSp>
        <p:nvGrpSpPr>
          <p:cNvPr id="9" name="Grupo 8"/>
          <p:cNvGrpSpPr/>
          <p:nvPr userDrawn="1"/>
        </p:nvGrpSpPr>
        <p:grpSpPr>
          <a:xfrm>
            <a:off x="7746703" y="4681793"/>
            <a:ext cx="1403648" cy="481958"/>
            <a:chOff x="8064500" y="4790414"/>
            <a:chExt cx="1083150" cy="371911"/>
          </a:xfrm>
        </p:grpSpPr>
        <p:sp>
          <p:nvSpPr>
            <p:cNvPr id="10" name="Forma libre 9">
              <a:extLst>
                <a:ext uri="{FF2B5EF4-FFF2-40B4-BE49-F238E27FC236}">
                  <a16:creationId xmlns:a16="http://schemas.microsoft.com/office/drawing/2014/main" xmlns=""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sp>
          <p:nvSpPr>
            <p:cNvPr id="11" name="Triángulo 10">
              <a:extLst>
                <a:ext uri="{FF2B5EF4-FFF2-40B4-BE49-F238E27FC236}">
                  <a16:creationId xmlns:a16="http://schemas.microsoft.com/office/drawing/2014/main" xmlns=""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43">
                <a:buClrTx/>
                <a:buFontTx/>
                <a:buNone/>
              </a:pPr>
              <a:endParaRPr lang="es-ES" sz="1798" kern="1200">
                <a:solidFill>
                  <a:srgbClr val="FFFFFF"/>
                </a:solidFill>
              </a:endParaRPr>
            </a:p>
          </p:txBody>
        </p:sp>
      </p:grpSp>
      <p:sp>
        <p:nvSpPr>
          <p:cNvPr id="12" name="Slide Number Placeholder 5">
            <a:extLst>
              <a:ext uri="{FF2B5EF4-FFF2-40B4-BE49-F238E27FC236}">
                <a16:creationId xmlns:a16="http://schemas.microsoft.com/office/drawing/2014/main" xmlns="" id="{010F3A02-B7CA-9E42-855B-3F51A0093AEE}"/>
              </a:ext>
            </a:extLst>
          </p:cNvPr>
          <p:cNvSpPr txBox="1">
            <a:spLocks/>
          </p:cNvSpPr>
          <p:nvPr userDrawn="1"/>
        </p:nvSpPr>
        <p:spPr>
          <a:xfrm>
            <a:off x="8604449" y="4876008"/>
            <a:ext cx="287140" cy="242765"/>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buClrTx/>
              <a:buFontTx/>
              <a:buNone/>
            </a:pPr>
            <a:fld id="{A5078871-D93F-4D40-B540-DC74CFDF655C}" type="slidenum">
              <a:rPr lang="es-ES" sz="800" smtClean="0">
                <a:solidFill>
                  <a:srgbClr val="FFFFFF"/>
                </a:solidFill>
              </a:rPr>
              <a:pPr algn="r">
                <a:buClrTx/>
                <a:buFontTx/>
                <a:buNone/>
              </a:pPr>
              <a:t>‹#›</a:t>
            </a:fld>
            <a:endParaRPr lang="es-ES" sz="800" dirty="0">
              <a:solidFill>
                <a:srgbClr val="FFFFFF"/>
              </a:solidFill>
            </a:endParaRPr>
          </a:p>
        </p:txBody>
      </p:sp>
      <p:pic>
        <p:nvPicPr>
          <p:cNvPr id="13" name="Imagen 12"/>
          <p:cNvPicPr>
            <a:picLocks noChangeAspect="1"/>
          </p:cNvPicPr>
          <p:nvPr userDrawn="1"/>
        </p:nvPicPr>
        <p:blipFill>
          <a:blip r:embed="rId7">
            <a:clrChange>
              <a:clrFrom>
                <a:srgbClr val="FFFFFF"/>
              </a:clrFrom>
              <a:clrTo>
                <a:srgbClr val="FFFFFF">
                  <a:alpha val="0"/>
                </a:srgbClr>
              </a:clrTo>
            </a:clrChange>
          </a:blip>
          <a:stretch>
            <a:fillRect/>
          </a:stretch>
        </p:blipFill>
        <p:spPr>
          <a:xfrm>
            <a:off x="252000" y="4889641"/>
            <a:ext cx="1223657" cy="185901"/>
          </a:xfrm>
          <a:prstGeom prst="rect">
            <a:avLst/>
          </a:prstGeom>
        </p:spPr>
      </p:pic>
    </p:spTree>
    <p:extLst>
      <p:ext uri="{BB962C8B-B14F-4D97-AF65-F5344CB8AC3E}">
        <p14:creationId xmlns:p14="http://schemas.microsoft.com/office/powerpoint/2010/main" val="415771745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a:solidFill>
            <a:schemeClr val="bg1">
              <a:lumMod val="95000"/>
            </a:schemeClr>
          </a:solidFill>
        </p:spPr>
        <p:txBody>
          <a:bodyPr>
            <a:normAutofit/>
          </a:bodyPr>
          <a:lstStyle>
            <a:lvl1pPr>
              <a:defRPr sz="1050"/>
            </a:lvl1pPr>
          </a:lstStyle>
          <a:p>
            <a:endParaRPr lang="en-US"/>
          </a:p>
        </p:txBody>
      </p:sp>
    </p:spTree>
    <p:extLst>
      <p:ext uri="{BB962C8B-B14F-4D97-AF65-F5344CB8AC3E}">
        <p14:creationId xmlns:p14="http://schemas.microsoft.com/office/powerpoint/2010/main" val="4134381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2914650"/>
            <a:ext cx="9144000" cy="222885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914240">
              <a:buClrTx/>
              <a:buFontTx/>
              <a:buNone/>
            </a:pPr>
            <a:endParaRPr lang="en-US" sz="1800" kern="1200">
              <a:solidFill>
                <a:prstClr val="white"/>
              </a:solidFill>
            </a:endParaRPr>
          </a:p>
        </p:txBody>
      </p:sp>
      <p:sp>
        <p:nvSpPr>
          <p:cNvPr id="2" name="Title 1"/>
          <p:cNvSpPr>
            <a:spLocks noGrp="1"/>
          </p:cNvSpPr>
          <p:nvPr>
            <p:ph type="ctrTitle"/>
          </p:nvPr>
        </p:nvSpPr>
        <p:spPr>
          <a:xfrm>
            <a:off x="685800" y="2915338"/>
            <a:ext cx="7772400" cy="458115"/>
          </a:xfrm>
        </p:spPr>
        <p:txBody>
          <a:bodyPr/>
          <a:lstStyle>
            <a:lvl1pPr algn="ctr">
              <a:defRPr lang="en-US" sz="3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371600" y="3299265"/>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101" indent="0" algn="ctr">
              <a:buNone/>
              <a:defRPr>
                <a:solidFill>
                  <a:schemeClr val="tx1">
                    <a:tint val="75000"/>
                  </a:schemeClr>
                </a:solidFill>
              </a:defRPr>
            </a:lvl2pPr>
            <a:lvl3pPr marL="914202" indent="0" algn="ctr">
              <a:buNone/>
              <a:defRPr>
                <a:solidFill>
                  <a:schemeClr val="tx1">
                    <a:tint val="75000"/>
                  </a:schemeClr>
                </a:solidFill>
              </a:defRPr>
            </a:lvl3pPr>
            <a:lvl4pPr marL="1371303" indent="0" algn="ctr">
              <a:buNone/>
              <a:defRPr>
                <a:solidFill>
                  <a:schemeClr val="tx1">
                    <a:tint val="75000"/>
                  </a:schemeClr>
                </a:solidFill>
              </a:defRPr>
            </a:lvl4pPr>
            <a:lvl5pPr marL="1828404" indent="0" algn="ctr">
              <a:buNone/>
              <a:defRPr>
                <a:solidFill>
                  <a:schemeClr val="tx1">
                    <a:tint val="75000"/>
                  </a:schemeClr>
                </a:solidFill>
              </a:defRPr>
            </a:lvl5pPr>
            <a:lvl6pPr marL="2285505" indent="0" algn="ctr">
              <a:buNone/>
              <a:defRPr>
                <a:solidFill>
                  <a:schemeClr val="tx1">
                    <a:tint val="75000"/>
                  </a:schemeClr>
                </a:solidFill>
              </a:defRPr>
            </a:lvl6pPr>
            <a:lvl7pPr marL="2742606" indent="0" algn="ctr">
              <a:buNone/>
              <a:defRPr>
                <a:solidFill>
                  <a:schemeClr val="tx1">
                    <a:tint val="75000"/>
                  </a:schemeClr>
                </a:solidFill>
              </a:defRPr>
            </a:lvl7pPr>
            <a:lvl8pPr marL="3199706" indent="0" algn="ctr">
              <a:buNone/>
              <a:defRPr>
                <a:solidFill>
                  <a:schemeClr val="tx1">
                    <a:tint val="75000"/>
                  </a:schemeClr>
                </a:solidFill>
              </a:defRPr>
            </a:lvl8pPr>
            <a:lvl9pPr marL="365680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1870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3041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0035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975"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25">
                <a:solidFill>
                  <a:schemeClr val="tx1">
                    <a:tint val="75000"/>
                  </a:schemeClr>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80"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34382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44338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25"/>
            </a:lvl2pPr>
            <a:lvl3pPr>
              <a:defRPr sz="1800"/>
            </a:lvl3pPr>
            <a:lvl4pPr>
              <a:defRPr sz="1575"/>
            </a:lvl4pPr>
            <a:lvl5pPr>
              <a:defRPr sz="1575"/>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25"/>
            </a:lvl2pPr>
            <a:lvl3pPr>
              <a:defRPr sz="1800"/>
            </a:lvl3pPr>
            <a:lvl4pPr>
              <a:defRPr sz="1575"/>
            </a:lvl4pPr>
            <a:lvl5pPr>
              <a:defRPr sz="1575"/>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15762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69963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7226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25"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25"/>
            </a:lvl1pPr>
            <a:lvl2pPr>
              <a:defRPr sz="2775"/>
            </a:lvl2pPr>
            <a:lvl3pPr>
              <a:defRPr sz="240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25"/>
            </a:lvl1pPr>
            <a:lvl2pPr marL="457120" indent="0">
              <a:buNone/>
              <a:defRPr sz="1200"/>
            </a:lvl2pPr>
            <a:lvl3pPr marL="914240" indent="0">
              <a:buNone/>
              <a:defRPr sz="975"/>
            </a:lvl3pPr>
            <a:lvl4pPr marL="1371360" indent="0">
              <a:buNone/>
              <a:defRPr sz="900"/>
            </a:lvl4pPr>
            <a:lvl5pPr marL="1828480" indent="0">
              <a:buNone/>
              <a:defRPr sz="900"/>
            </a:lvl5pPr>
            <a:lvl6pPr marL="2285600" indent="0">
              <a:buNone/>
              <a:defRPr sz="900"/>
            </a:lvl6pPr>
            <a:lvl7pPr marL="2742720" indent="0">
              <a:buNone/>
              <a:defRPr sz="900"/>
            </a:lvl7pPr>
            <a:lvl8pPr marL="3199840" indent="0">
              <a:buNone/>
              <a:defRPr sz="900"/>
            </a:lvl8pPr>
            <a:lvl9pPr marL="365696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09169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25"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25"/>
            </a:lvl1pPr>
            <a:lvl2pPr marL="457120" indent="0">
              <a:buNone/>
              <a:defRPr sz="2775"/>
            </a:lvl2pPr>
            <a:lvl3pPr marL="914240" indent="0">
              <a:buNone/>
              <a:defRPr sz="2400"/>
            </a:lvl3pPr>
            <a:lvl4pPr marL="1371360" indent="0">
              <a:buNone/>
              <a:defRPr sz="2025"/>
            </a:lvl4pPr>
            <a:lvl5pPr marL="1828480" indent="0">
              <a:buNone/>
              <a:defRPr sz="2025"/>
            </a:lvl5pPr>
            <a:lvl6pPr marL="2285600" indent="0">
              <a:buNone/>
              <a:defRPr sz="2025"/>
            </a:lvl6pPr>
            <a:lvl7pPr marL="2742720" indent="0">
              <a:buNone/>
              <a:defRPr sz="2025"/>
            </a:lvl7pPr>
            <a:lvl8pPr marL="3199840" indent="0">
              <a:buNone/>
              <a:defRPr sz="2025"/>
            </a:lvl8pPr>
            <a:lvl9pPr marL="3656960" indent="0">
              <a:buNone/>
              <a:defRPr sz="2025"/>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25"/>
            </a:lvl1pPr>
            <a:lvl2pPr marL="457120" indent="0">
              <a:buNone/>
              <a:defRPr sz="1200"/>
            </a:lvl2pPr>
            <a:lvl3pPr marL="914240" indent="0">
              <a:buNone/>
              <a:defRPr sz="975"/>
            </a:lvl3pPr>
            <a:lvl4pPr marL="1371360" indent="0">
              <a:buNone/>
              <a:defRPr sz="900"/>
            </a:lvl4pPr>
            <a:lvl5pPr marL="1828480" indent="0">
              <a:buNone/>
              <a:defRPr sz="900"/>
            </a:lvl5pPr>
            <a:lvl6pPr marL="2285600" indent="0">
              <a:buNone/>
              <a:defRPr sz="900"/>
            </a:lvl6pPr>
            <a:lvl7pPr marL="2742720" indent="0">
              <a:buNone/>
              <a:defRPr sz="900"/>
            </a:lvl7pPr>
            <a:lvl8pPr marL="3199840" indent="0">
              <a:buNone/>
              <a:defRPr sz="900"/>
            </a:lvl8pPr>
            <a:lvl9pPr marL="365696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61851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52300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12/19/2019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81256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1282978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lidemodel2">
  <p:cSld name="slidemodel2">
    <p:bg>
      <p:bgPr>
        <a:gradFill>
          <a:gsLst>
            <a:gs pos="0">
              <a:srgbClr val="1181AE"/>
            </a:gs>
            <a:gs pos="55000">
              <a:srgbClr val="1181AE"/>
            </a:gs>
            <a:gs pos="100000">
              <a:srgbClr val="095474"/>
            </a:gs>
          </a:gsLst>
          <a:path path="circle">
            <a:fillToRect l="50000" t="50000" r="50000" b="50000"/>
          </a:path>
          <a:tileRect/>
        </a:gra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414005" y="2152976"/>
            <a:ext cx="4449167" cy="53331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600"/>
              <a:buFont typeface="Calibri"/>
              <a:buNone/>
              <a:defRPr sz="27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5204289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80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41136847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39496341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38" name="Google Shape;38;p6"/>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Autofit/>
          </a:bodyPr>
          <a:lstStyle>
            <a:lvl1pPr marL="342900" marR="0" lvl="0" indent="-171450" algn="l" rtl="0">
              <a:lnSpc>
                <a:spcPct val="90000"/>
              </a:lnSpc>
              <a:spcBef>
                <a:spcPts val="750"/>
              </a:spcBef>
              <a:spcAft>
                <a:spcPts val="0"/>
              </a:spcAft>
              <a:buClr>
                <a:srgbClr val="888888"/>
              </a:buClr>
              <a:buSzPts val="2400"/>
              <a:buFont typeface="Arial"/>
              <a:buNone/>
              <a:defRPr sz="1800" b="0" i="0" u="none" strike="noStrike" cap="none">
                <a:solidFill>
                  <a:srgbClr val="888888"/>
                </a:solidFill>
                <a:latin typeface="Calibri"/>
                <a:ea typeface="Calibri"/>
                <a:cs typeface="Calibri"/>
                <a:sym typeface="Calibri"/>
              </a:defRPr>
            </a:lvl1pPr>
            <a:lvl2pPr marL="685800" marR="0" lvl="1" indent="-171450" algn="l" rtl="0">
              <a:lnSpc>
                <a:spcPct val="90000"/>
              </a:lnSpc>
              <a:spcBef>
                <a:spcPts val="375"/>
              </a:spcBef>
              <a:spcAft>
                <a:spcPts val="0"/>
              </a:spcAft>
              <a:buClr>
                <a:srgbClr val="888888"/>
              </a:buClr>
              <a:buSzPts val="2000"/>
              <a:buFont typeface="Arial"/>
              <a:buNone/>
              <a:defRPr sz="1500" b="0" i="0" u="none" strike="noStrike" cap="none">
                <a:solidFill>
                  <a:srgbClr val="888888"/>
                </a:solidFill>
                <a:latin typeface="Calibri"/>
                <a:ea typeface="Calibri"/>
                <a:cs typeface="Calibri"/>
                <a:sym typeface="Calibri"/>
              </a:defRPr>
            </a:lvl2pPr>
            <a:lvl3pPr marL="1028700" marR="0" lvl="2" indent="-171450" algn="l" rtl="0">
              <a:lnSpc>
                <a:spcPct val="90000"/>
              </a:lnSpc>
              <a:spcBef>
                <a:spcPts val="375"/>
              </a:spcBef>
              <a:spcAft>
                <a:spcPts val="0"/>
              </a:spcAft>
              <a:buClr>
                <a:srgbClr val="888888"/>
              </a:buClr>
              <a:buSzPts val="1800"/>
              <a:buFont typeface="Arial"/>
              <a:buNone/>
              <a:defRPr sz="1350" b="0" i="0" u="none" strike="noStrike" cap="none">
                <a:solidFill>
                  <a:srgbClr val="888888"/>
                </a:solidFill>
                <a:latin typeface="Calibri"/>
                <a:ea typeface="Calibri"/>
                <a:cs typeface="Calibri"/>
                <a:sym typeface="Calibri"/>
              </a:defRPr>
            </a:lvl3pPr>
            <a:lvl4pPr marL="1371600" marR="0" lvl="3"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4pPr>
            <a:lvl5pPr marL="1714500" marR="0" lvl="4"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5pPr>
            <a:lvl6pPr marL="2057400" marR="0" lvl="5"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6pPr>
            <a:lvl7pPr marL="2400300" marR="0" lvl="6"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7pPr>
            <a:lvl8pPr marL="2743200" marR="0" lvl="7"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8pPr>
            <a:lvl9pPr marL="3086100" marR="0" lvl="8"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39" name="Google Shape;39;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13235402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44" name="Google Shape;44;p7"/>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498246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10.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theme" Target="../theme/theme11.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2.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theme" Target="../theme/theme13.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3.xml"/><Relationship Id="rId1" Type="http://schemas.openxmlformats.org/officeDocument/2006/relationships/slideLayout" Target="../slideLayouts/slideLayout20.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4.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theme" Target="../theme/theme5.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slideLayout" Target="../slideLayouts/slideLayout81.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6.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7.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118.xml"/><Relationship Id="rId4" Type="http://schemas.openxmlformats.org/officeDocument/2006/relationships/hyperlink" Target="http://www.presentationgo.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PH"/>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EF898F6-C80B-47B8-B155-24F18559159F}" type="datetimeFigureOut">
              <a:rPr lang="en-PH" smtClean="0">
                <a:solidFill>
                  <a:prstClr val="black">
                    <a:tint val="75000"/>
                  </a:prstClr>
                </a:solidFill>
              </a:rPr>
              <a:pPr/>
              <a:t>19/12/2019</a:t>
            </a:fld>
            <a:endParaRPr lang="en-PH">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PH">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CEEDDEB-BAB2-4FEB-9C10-15D446ADB37D}"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93292518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062113794"/>
      </p:ext>
    </p:extLst>
  </p:cSld>
  <p:clrMap bg1="lt1" tx1="dk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PH"/>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EF898F6-C80B-47B8-B155-24F18559159F}" type="datetimeFigureOut">
              <a:rPr lang="en-PH" smtClean="0">
                <a:solidFill>
                  <a:prstClr val="black">
                    <a:tint val="75000"/>
                  </a:prstClr>
                </a:solidFill>
                <a:ea typeface="+mn-ea"/>
              </a:rPr>
              <a:pPr/>
              <a:t>19/12/2019</a:t>
            </a:fld>
            <a:endParaRPr lang="en-PH">
              <a:solidFill>
                <a:prstClr val="black">
                  <a:tint val="75000"/>
                </a:prstClr>
              </a:solidFill>
              <a:ea typeface="+mn-ea"/>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PH">
              <a:solidFill>
                <a:prstClr val="black">
                  <a:tint val="75000"/>
                </a:prstClr>
              </a:solidFill>
              <a:ea typeface="+mn-ea"/>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CEEDDEB-BAB2-4FEB-9C10-15D446ADB37D}" type="slidenum">
              <a:rPr lang="en-PH" smtClean="0">
                <a:solidFill>
                  <a:prstClr val="black">
                    <a:tint val="75000"/>
                  </a:prstClr>
                </a:solidFill>
                <a:ea typeface="+mn-ea"/>
              </a:rPr>
              <a:pPr/>
              <a:t>‹#›</a:t>
            </a:fld>
            <a:endParaRPr lang="en-PH">
              <a:solidFill>
                <a:prstClr val="black">
                  <a:tint val="75000"/>
                </a:prstClr>
              </a:solidFill>
              <a:ea typeface="+mn-ea"/>
            </a:endParaRPr>
          </a:p>
        </p:txBody>
      </p:sp>
    </p:spTree>
    <p:extLst>
      <p:ext uri="{BB962C8B-B14F-4D97-AF65-F5344CB8AC3E}">
        <p14:creationId xmlns:p14="http://schemas.microsoft.com/office/powerpoint/2010/main" val="153687349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4026054720"/>
      </p:ext>
    </p:extLst>
  </p:cSld>
  <p:clrMap bg1="lt1" tx1="dk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410548368"/>
      </p:ext>
    </p:extLst>
  </p:cSld>
  <p:clrMap bg1="lt1" tx1="dk1" bg2="dk2" tx2="lt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 id="2147483669" r:id="rId6"/>
    <p:sldLayoutId id="2147483670" r:id="rId7"/>
    <p:sldLayoutId id="2147483671" r:id="rId8"/>
    <p:sldLayoutId id="2147483672" r:id="rId9"/>
    <p:sldLayoutId id="214748376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2612"/>
            <a:ext cx="7886700" cy="554292"/>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914401"/>
            <a:ext cx="7886700" cy="37183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729434"/>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algn="ctr">
              <a:buClrTx/>
              <a:buFontTx/>
              <a:buNone/>
              <a:defRPr/>
            </a:pPr>
            <a:r>
              <a:rPr lang="en-US" sz="2400" kern="1200" spc="113" dirty="0">
                <a:solidFill>
                  <a:prstClr val="white">
                    <a:lumMod val="75000"/>
                  </a:prstClr>
                </a:solidFill>
              </a:rPr>
              <a:t>www.</a:t>
            </a:r>
            <a:r>
              <a:rPr lang="en-US" sz="2400" kern="1200" spc="113" dirty="0">
                <a:solidFill>
                  <a:prstClr val="black">
                    <a:lumMod val="85000"/>
                    <a:lumOff val="15000"/>
                  </a:prstClr>
                </a:solidFill>
              </a:rPr>
              <a:t>presentationgo</a:t>
            </a:r>
            <a:r>
              <a:rPr lang="en-US" sz="2400" kern="1200" spc="113" dirty="0">
                <a:solidFill>
                  <a:prstClr val="white">
                    <a:lumMod val="75000"/>
                  </a:prstClr>
                </a:solidFill>
              </a:rPr>
              <a:t>.com</a:t>
            </a:r>
          </a:p>
        </p:txBody>
      </p:sp>
      <p:sp>
        <p:nvSpPr>
          <p:cNvPr id="7" name="Rectangle 6"/>
          <p:cNvSpPr/>
          <p:nvPr userDrawn="1"/>
        </p:nvSpPr>
        <p:spPr>
          <a:xfrm>
            <a:off x="-9525" y="5219701"/>
            <a:ext cx="1225015" cy="219291"/>
          </a:xfrm>
          <a:prstGeom prst="rect">
            <a:avLst/>
          </a:prstGeom>
        </p:spPr>
        <p:txBody>
          <a:bodyPr wrap="none">
            <a:spAutoFit/>
          </a:bodyPr>
          <a:lstStyle/>
          <a:p>
            <a:pPr>
              <a:buClrTx/>
              <a:buFontTx/>
              <a:buNone/>
            </a:pPr>
            <a:r>
              <a:rPr lang="en-US" sz="825" kern="1200" dirty="0">
                <a:solidFill>
                  <a:srgbClr val="555555"/>
                </a:solidFill>
                <a:latin typeface="Open Sans" panose="020B0606030504020204" pitchFamily="34" charset="0"/>
                <a:ea typeface="+mn-ea"/>
                <a:cs typeface="+mn-cs"/>
              </a:rPr>
              <a:t>© </a:t>
            </a:r>
            <a:r>
              <a:rPr lang="en-US" sz="825" kern="1200" dirty="0">
                <a:solidFill>
                  <a:srgbClr val="A5CD28"/>
                </a:solidFill>
                <a:latin typeface="Open Sans" panose="020B0606030504020204" pitchFamily="34" charset="0"/>
                <a:ea typeface="+mn-ea"/>
                <a:cs typeface="+mn-cs"/>
                <a:hlinkClick r:id="rId3" tooltip="PresentationGo!"/>
              </a:rPr>
              <a:t>presentationgo.com</a:t>
            </a:r>
            <a:endParaRPr lang="en-US" sz="825" kern="1200" dirty="0">
              <a:solidFill>
                <a:prstClr val="black"/>
              </a:solidFill>
              <a:latin typeface="Calibri" panose="020F0502020204030204"/>
              <a:ea typeface="+mn-ea"/>
              <a:cs typeface="+mn-cs"/>
            </a:endParaRPr>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buClrTx/>
              <a:buFontTx/>
              <a:buNone/>
            </a:pPr>
            <a:endParaRPr lang="en-US" sz="1350" kern="1200">
              <a:solidFill>
                <a:prstClr val="white"/>
              </a:solidFill>
            </a:endParaRPr>
          </a:p>
        </p:txBody>
      </p:sp>
      <p:grpSp>
        <p:nvGrpSpPr>
          <p:cNvPr id="14" name="Group 13"/>
          <p:cNvGrpSpPr/>
          <p:nvPr userDrawn="1"/>
        </p:nvGrpSpPr>
        <p:grpSpPr>
          <a:xfrm>
            <a:off x="-1241181" y="-12491"/>
            <a:ext cx="1213836" cy="482192"/>
            <a:chOff x="-2096383" y="21447"/>
            <a:chExt cx="1618448" cy="642922"/>
          </a:xfrm>
        </p:grpSpPr>
        <p:sp>
          <p:nvSpPr>
            <p:cNvPr id="15" name="TextBox 14"/>
            <p:cNvSpPr txBox="1"/>
            <p:nvPr userDrawn="1"/>
          </p:nvSpPr>
          <p:spPr>
            <a:xfrm>
              <a:off x="-2096383" y="21447"/>
              <a:ext cx="432171" cy="276999"/>
            </a:xfrm>
            <a:prstGeom prst="rect">
              <a:avLst/>
            </a:prstGeom>
            <a:noFill/>
          </p:spPr>
          <p:txBody>
            <a:bodyPr wrap="none" rtlCol="0">
              <a:spAutoFit/>
            </a:bodyPr>
            <a:lstStyle/>
            <a:p>
              <a:pPr>
                <a:buClrTx/>
                <a:buFontTx/>
                <a:buNone/>
              </a:pPr>
              <a:r>
                <a:rPr lang="en-US" sz="750" kern="12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524075" cy="276999"/>
            </a:xfrm>
            <a:prstGeom prst="rect">
              <a:avLst/>
            </a:prstGeom>
            <a:noFill/>
          </p:spPr>
          <p:txBody>
            <a:bodyPr wrap="none" rtlCol="0">
              <a:spAutoFit/>
            </a:bodyPr>
            <a:lstStyle/>
            <a:p>
              <a:pPr>
                <a:buClrTx/>
                <a:buFontTx/>
                <a:buNone/>
              </a:pPr>
              <a:r>
                <a:rPr lang="en-US" sz="750" kern="12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620708062"/>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685800" rtl="0" eaLnBrk="1" latinLnBrk="0" hangingPunct="1">
        <a:lnSpc>
          <a:spcPct val="90000"/>
        </a:lnSpc>
        <a:spcBef>
          <a:spcPct val="0"/>
        </a:spcBef>
        <a:buNone/>
        <a:defRPr lang="en-US" sz="2700" b="1" kern="1200">
          <a:solidFill>
            <a:schemeClr val="tx1"/>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628650" y="273844"/>
            <a:ext cx="7886700" cy="9942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52" name="Google Shape;252;p39"/>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3" name="Google Shape;253;p39"/>
          <p:cNvSpPr txBox="1">
            <a:spLocks noGrp="1"/>
          </p:cNvSpPr>
          <p:nvPr>
            <p:ph type="dt" idx="10"/>
          </p:nvPr>
        </p:nvSpPr>
        <p:spPr>
          <a:xfrm>
            <a:off x="628650" y="4767263"/>
            <a:ext cx="2057400" cy="2738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54" name="Google Shape;254;p39"/>
          <p:cNvSpPr txBox="1">
            <a:spLocks noGrp="1"/>
          </p:cNvSpPr>
          <p:nvPr>
            <p:ph type="ftr" idx="11"/>
          </p:nvPr>
        </p:nvSpPr>
        <p:spPr>
          <a:xfrm>
            <a:off x="3028950" y="4767263"/>
            <a:ext cx="3086100" cy="2738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55" name="Google Shape;255;p39"/>
          <p:cNvSpPr txBox="1">
            <a:spLocks noGrp="1"/>
          </p:cNvSpPr>
          <p:nvPr>
            <p:ph type="sldNum" idx="12"/>
          </p:nvPr>
        </p:nvSpPr>
        <p:spPr>
          <a:xfrm>
            <a:off x="6457950" y="4767263"/>
            <a:ext cx="2057400" cy="273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13611725"/>
      </p:ext>
    </p:extLst>
  </p:cSld>
  <p:clrMap bg1="lt1" tx1="dk1" bg2="dk2" tx2="lt2" accent1="accent1" accent2="accent2" accent3="accent3" accent4="accent4" accent5="accent5" accent6="accent6" hlink="hlink" folHlink="folHlink"/>
  <p:sldLayoutIdLst>
    <p:sldLayoutId id="2147483676"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31894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 id="2147483728" r:id="rId41"/>
    <p:sldLayoutId id="2147483729" r:id="rId42"/>
    <p:sldLayoutId id="2147483730" r:id="rId43"/>
    <p:sldLayoutId id="2147483731" r:id="rId44"/>
    <p:sldLayoutId id="2147483732" r:id="rId45"/>
    <p:sldLayoutId id="2147483733" r:id="rId46"/>
    <p:sldLayoutId id="2147483734" r:id="rId47"/>
    <p:sldLayoutId id="2147483735" r:id="rId48"/>
    <p:sldLayoutId id="2147483736" r:id="rId49"/>
    <p:sldLayoutId id="2147483737" r:id="rId50"/>
    <p:sldLayoutId id="2147483738" r:id="rId51"/>
  </p:sldLayoutIdLst>
  <p:hf hdr="0" ftr="0" dt="0"/>
  <p:txStyles>
    <p:titleStyle>
      <a:lvl1pPr algn="l" defTabSz="685423" rtl="0" eaLnBrk="1" latinLnBrk="0" hangingPunct="1">
        <a:lnSpc>
          <a:spcPct val="90000"/>
        </a:lnSpc>
        <a:spcBef>
          <a:spcPct val="0"/>
        </a:spcBef>
        <a:buNone/>
        <a:defRPr sz="3498" kern="1200">
          <a:solidFill>
            <a:schemeClr val="tx1"/>
          </a:solidFill>
          <a:latin typeface="Playfair Display" pitchFamily="2" charset="77"/>
          <a:ea typeface="+mj-ea"/>
          <a:cs typeface="+mj-cs"/>
        </a:defRPr>
      </a:lvl1pPr>
    </p:titleStyle>
    <p:bodyStyle>
      <a:lvl1pPr marL="171356" indent="-171356" algn="l" defTabSz="685423" rtl="0" eaLnBrk="1" latinLnBrk="0" hangingPunct="1">
        <a:lnSpc>
          <a:spcPct val="90000"/>
        </a:lnSpc>
        <a:spcBef>
          <a:spcPts val="749"/>
        </a:spcBef>
        <a:buFont typeface="Arial" panose="020B0604020202020204" pitchFamily="34" charset="0"/>
        <a:buChar char="•"/>
        <a:defRPr sz="1499" b="0" i="0" kern="1200">
          <a:solidFill>
            <a:schemeClr val="tx1"/>
          </a:solidFill>
          <a:latin typeface="Soho Gothic Pro Light" panose="020B0303030504020204" pitchFamily="34" charset="77"/>
          <a:ea typeface="+mn-ea"/>
          <a:cs typeface="+mn-cs"/>
        </a:defRPr>
      </a:lvl1pPr>
      <a:lvl2pPr marL="514067" indent="-171356" algn="l" defTabSz="685423" rtl="0" eaLnBrk="1" latinLnBrk="0" hangingPunct="1">
        <a:lnSpc>
          <a:spcPct val="90000"/>
        </a:lnSpc>
        <a:spcBef>
          <a:spcPts val="375"/>
        </a:spcBef>
        <a:buFont typeface="Arial" panose="020B0604020202020204" pitchFamily="34" charset="0"/>
        <a:buChar char="•"/>
        <a:defRPr sz="1799" kern="1200">
          <a:solidFill>
            <a:schemeClr val="tx1"/>
          </a:solidFill>
          <a:latin typeface="+mn-lt"/>
          <a:ea typeface="+mn-ea"/>
          <a:cs typeface="+mn-cs"/>
        </a:defRPr>
      </a:lvl2pPr>
      <a:lvl3pPr marL="856778" indent="-171356" algn="l" defTabSz="685423" rtl="0" eaLnBrk="1" latinLnBrk="0" hangingPunct="1">
        <a:lnSpc>
          <a:spcPct val="90000"/>
        </a:lnSpc>
        <a:spcBef>
          <a:spcPts val="375"/>
        </a:spcBef>
        <a:buFont typeface="Arial" panose="020B0604020202020204" pitchFamily="34" charset="0"/>
        <a:buChar char="•"/>
        <a:defRPr sz="1499" kern="1200">
          <a:solidFill>
            <a:schemeClr val="tx1"/>
          </a:solidFill>
          <a:latin typeface="+mn-lt"/>
          <a:ea typeface="+mn-ea"/>
          <a:cs typeface="+mn-cs"/>
        </a:defRPr>
      </a:lvl3pPr>
      <a:lvl4pPr marL="1199490" indent="-171356" algn="l" defTabSz="685423"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4pPr>
      <a:lvl5pPr marL="1542201" indent="-171356" algn="l" defTabSz="685423"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5pPr>
      <a:lvl6pPr marL="1884913" indent="-171356" algn="l" defTabSz="685423"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625" indent="-171356" algn="l" defTabSz="685423"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336" indent="-171356" algn="l" defTabSz="685423"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047" indent="-171356" algn="l" defTabSz="685423"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423" rtl="0" eaLnBrk="1" latinLnBrk="0" hangingPunct="1">
        <a:defRPr sz="1349" kern="1200">
          <a:solidFill>
            <a:schemeClr val="tx1"/>
          </a:solidFill>
          <a:latin typeface="+mn-lt"/>
          <a:ea typeface="+mn-ea"/>
          <a:cs typeface="+mn-cs"/>
        </a:defRPr>
      </a:lvl1pPr>
      <a:lvl2pPr marL="342712" algn="l" defTabSz="685423" rtl="0" eaLnBrk="1" latinLnBrk="0" hangingPunct="1">
        <a:defRPr sz="1349" kern="1200">
          <a:solidFill>
            <a:schemeClr val="tx1"/>
          </a:solidFill>
          <a:latin typeface="+mn-lt"/>
          <a:ea typeface="+mn-ea"/>
          <a:cs typeface="+mn-cs"/>
        </a:defRPr>
      </a:lvl2pPr>
      <a:lvl3pPr marL="685423" algn="l" defTabSz="685423" rtl="0" eaLnBrk="1" latinLnBrk="0" hangingPunct="1">
        <a:defRPr sz="1349" kern="1200">
          <a:solidFill>
            <a:schemeClr val="tx1"/>
          </a:solidFill>
          <a:latin typeface="+mn-lt"/>
          <a:ea typeface="+mn-ea"/>
          <a:cs typeface="+mn-cs"/>
        </a:defRPr>
      </a:lvl3pPr>
      <a:lvl4pPr marL="1028135" algn="l" defTabSz="685423" rtl="0" eaLnBrk="1" latinLnBrk="0" hangingPunct="1">
        <a:defRPr sz="1349" kern="1200">
          <a:solidFill>
            <a:schemeClr val="tx1"/>
          </a:solidFill>
          <a:latin typeface="+mn-lt"/>
          <a:ea typeface="+mn-ea"/>
          <a:cs typeface="+mn-cs"/>
        </a:defRPr>
      </a:lvl4pPr>
      <a:lvl5pPr marL="1370846" algn="l" defTabSz="685423" rtl="0" eaLnBrk="1" latinLnBrk="0" hangingPunct="1">
        <a:defRPr sz="1349" kern="1200">
          <a:solidFill>
            <a:schemeClr val="tx1"/>
          </a:solidFill>
          <a:latin typeface="+mn-lt"/>
          <a:ea typeface="+mn-ea"/>
          <a:cs typeface="+mn-cs"/>
        </a:defRPr>
      </a:lvl5pPr>
      <a:lvl6pPr marL="1713557" algn="l" defTabSz="685423" rtl="0" eaLnBrk="1" latinLnBrk="0" hangingPunct="1">
        <a:defRPr sz="1349" kern="1200">
          <a:solidFill>
            <a:schemeClr val="tx1"/>
          </a:solidFill>
          <a:latin typeface="+mn-lt"/>
          <a:ea typeface="+mn-ea"/>
          <a:cs typeface="+mn-cs"/>
        </a:defRPr>
      </a:lvl6pPr>
      <a:lvl7pPr marL="2056268" algn="l" defTabSz="685423" rtl="0" eaLnBrk="1" latinLnBrk="0" hangingPunct="1">
        <a:defRPr sz="1349" kern="1200">
          <a:solidFill>
            <a:schemeClr val="tx1"/>
          </a:solidFill>
          <a:latin typeface="+mn-lt"/>
          <a:ea typeface="+mn-ea"/>
          <a:cs typeface="+mn-cs"/>
        </a:defRPr>
      </a:lvl7pPr>
      <a:lvl8pPr marL="2398980" algn="l" defTabSz="685423" rtl="0" eaLnBrk="1" latinLnBrk="0" hangingPunct="1">
        <a:defRPr sz="1349" kern="1200">
          <a:solidFill>
            <a:schemeClr val="tx1"/>
          </a:solidFill>
          <a:latin typeface="+mn-lt"/>
          <a:ea typeface="+mn-ea"/>
          <a:cs typeface="+mn-cs"/>
        </a:defRPr>
      </a:lvl8pPr>
      <a:lvl9pPr marL="2741691" algn="l" defTabSz="685423" rtl="0" eaLnBrk="1" latinLnBrk="0" hangingPunct="1">
        <a:defRPr sz="134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5">
          <p15:clr>
            <a:srgbClr val="F26B43"/>
          </p15:clr>
        </p15:guide>
        <p15:guide id="2" orient="horz" pos="4035">
          <p15:clr>
            <a:srgbClr val="F26B43"/>
          </p15:clr>
        </p15:guide>
        <p15:guide id="3" pos="3840">
          <p15:clr>
            <a:srgbClr val="F26B43"/>
          </p15:clr>
        </p15:guide>
        <p15:guide id="4" pos="7468">
          <p15:clr>
            <a:srgbClr val="F26B43"/>
          </p15:clr>
        </p15:guide>
        <p15:guide id="5" pos="212">
          <p15:clr>
            <a:srgbClr val="F26B43"/>
          </p15:clr>
        </p15:guide>
        <p15:guide id="6" orient="horz" pos="769">
          <p15:clr>
            <a:srgbClr val="F26B43"/>
          </p15:clr>
        </p15:guide>
        <p15:guide id="7" orient="horz" pos="36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457200" y="853819"/>
            <a:ext cx="8229600" cy="3740804"/>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121899" tIns="60949" rIns="121899" bIns="60949" rtlCol="0" anchor="ctr"/>
          <a:lstStyle>
            <a:lvl1pPr algn="l">
              <a:defRPr sz="1200">
                <a:solidFill>
                  <a:schemeClr val="tx1">
                    <a:tint val="75000"/>
                  </a:schemeClr>
                </a:solidFill>
              </a:defRPr>
            </a:lvl1pPr>
          </a:lstStyle>
          <a:p>
            <a:pPr defTabSz="914240">
              <a:buClrTx/>
            </a:pPr>
            <a:fld id="{425404F2-BE9A-4460-8815-8F645183555F}" type="datetimeFigureOut">
              <a:rPr lang="en-US" kern="1200" smtClean="0">
                <a:solidFill>
                  <a:prstClr val="black">
                    <a:tint val="75000"/>
                  </a:prstClr>
                </a:solidFill>
                <a:latin typeface="Calibri"/>
                <a:ea typeface="+mn-ea"/>
                <a:cs typeface="+mn-cs"/>
              </a:rPr>
              <a:pPr defTabSz="914240">
                <a:buClrTx/>
              </a:pPr>
              <a:t>12/19/2019</a:t>
            </a:fld>
            <a:endParaRPr lang="en-US" kern="120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121899" tIns="60949" rIns="121899" bIns="60949" rtlCol="0" anchor="ctr"/>
          <a:lstStyle>
            <a:lvl1pPr algn="ctr">
              <a:defRPr sz="1200">
                <a:solidFill>
                  <a:schemeClr val="tx1">
                    <a:tint val="75000"/>
                  </a:schemeClr>
                </a:solidFill>
              </a:defRPr>
            </a:lvl1pPr>
          </a:lstStyle>
          <a:p>
            <a:pPr defTabSz="914240">
              <a:buClrTx/>
            </a:pPr>
            <a:endParaRPr lang="en-US"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121899" tIns="60949" rIns="121899" bIns="60949" rtlCol="0" anchor="ctr"/>
          <a:lstStyle>
            <a:lvl1pPr algn="r">
              <a:defRPr sz="1200">
                <a:solidFill>
                  <a:schemeClr val="tx1">
                    <a:tint val="75000"/>
                  </a:schemeClr>
                </a:solidFill>
              </a:defRPr>
            </a:lvl1pPr>
          </a:lstStyle>
          <a:p>
            <a:pPr defTabSz="914240">
              <a:buClrTx/>
            </a:pPr>
            <a:fld id="{96E69268-9C8B-4EBF-A9EE-DC5DC2D48DC3}" type="slidenum">
              <a:rPr lang="en-US" kern="1200" smtClean="0">
                <a:solidFill>
                  <a:prstClr val="black">
                    <a:tint val="75000"/>
                  </a:prstClr>
                </a:solidFill>
                <a:latin typeface="Calibri"/>
                <a:ea typeface="+mn-ea"/>
                <a:cs typeface="+mn-cs"/>
              </a:rPr>
              <a:pPr defTabSz="914240">
                <a:buClrTx/>
              </a:pPr>
              <a:t>‹#›</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92140754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240" rtl="0" eaLnBrk="1" latinLnBrk="0" hangingPunct="1">
        <a:spcBef>
          <a:spcPct val="0"/>
        </a:spcBef>
        <a:buNone/>
        <a:defRPr sz="2700" kern="1200">
          <a:solidFill>
            <a:schemeClr val="tx1"/>
          </a:solidFill>
          <a:latin typeface="+mj-lt"/>
          <a:ea typeface="+mj-ea"/>
          <a:cs typeface="+mj-cs"/>
        </a:defRPr>
      </a:lvl1pPr>
    </p:titleStyle>
    <p:bodyStyle>
      <a:lvl1pPr marL="342840" indent="-342840" algn="l" defTabSz="914240"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820" indent="-285700" algn="l" defTabSz="91424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800" indent="-228560" algn="l" defTabSz="914240"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599920" indent="-228560" algn="l" defTabSz="914240"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040" indent="-228560" algn="l" defTabSz="914240"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16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9pPr>
    </p:bodyStyle>
    <p:other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80855765"/>
      </p:ext>
    </p:extLst>
  </p:cSld>
  <p:clrMap bg1="lt1" tx1="dk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457200" y="853819"/>
            <a:ext cx="8229600" cy="3740804"/>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121899" tIns="60949" rIns="121899" bIns="60949" rtlCol="0" anchor="ctr"/>
          <a:lstStyle>
            <a:lvl1pPr algn="l">
              <a:defRPr sz="1200">
                <a:solidFill>
                  <a:schemeClr val="tx1">
                    <a:tint val="75000"/>
                  </a:schemeClr>
                </a:solidFill>
              </a:defRPr>
            </a:lvl1pPr>
          </a:lstStyle>
          <a:p>
            <a:pPr defTabSz="914240">
              <a:buClrTx/>
            </a:pPr>
            <a:fld id="{425404F2-BE9A-4460-8815-8F645183555F}" type="datetimeFigureOut">
              <a:rPr lang="en-US" kern="1200" smtClean="0">
                <a:solidFill>
                  <a:prstClr val="black">
                    <a:tint val="75000"/>
                  </a:prstClr>
                </a:solidFill>
                <a:latin typeface="Calibri"/>
                <a:ea typeface="+mn-ea"/>
                <a:cs typeface="+mn-cs"/>
              </a:rPr>
              <a:pPr defTabSz="914240">
                <a:buClrTx/>
              </a:pPr>
              <a:t>12/19/2019</a:t>
            </a:fld>
            <a:endParaRPr lang="en-US" kern="120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121899" tIns="60949" rIns="121899" bIns="60949" rtlCol="0" anchor="ctr"/>
          <a:lstStyle>
            <a:lvl1pPr algn="ctr">
              <a:defRPr sz="1200">
                <a:solidFill>
                  <a:schemeClr val="tx1">
                    <a:tint val="75000"/>
                  </a:schemeClr>
                </a:solidFill>
              </a:defRPr>
            </a:lvl1pPr>
          </a:lstStyle>
          <a:p>
            <a:pPr defTabSz="914240">
              <a:buClrTx/>
            </a:pPr>
            <a:endParaRPr lang="en-US"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121899" tIns="60949" rIns="121899" bIns="60949" rtlCol="0" anchor="ctr"/>
          <a:lstStyle>
            <a:lvl1pPr algn="r">
              <a:defRPr sz="1200">
                <a:solidFill>
                  <a:schemeClr val="tx1">
                    <a:tint val="75000"/>
                  </a:schemeClr>
                </a:solidFill>
              </a:defRPr>
            </a:lvl1pPr>
          </a:lstStyle>
          <a:p>
            <a:pPr defTabSz="914240">
              <a:buClrTx/>
            </a:pPr>
            <a:fld id="{96E69268-9C8B-4EBF-A9EE-DC5DC2D48DC3}" type="slidenum">
              <a:rPr lang="en-US" kern="1200" smtClean="0">
                <a:solidFill>
                  <a:prstClr val="black">
                    <a:tint val="75000"/>
                  </a:prstClr>
                </a:solidFill>
                <a:latin typeface="Calibri"/>
                <a:ea typeface="+mn-ea"/>
                <a:cs typeface="+mn-cs"/>
              </a:rPr>
              <a:pPr defTabSz="914240">
                <a:buClrTx/>
              </a:pPr>
              <a:t>‹#›</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52359188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Lst>
  <p:txStyles>
    <p:titleStyle>
      <a:lvl1pPr algn="l" defTabSz="914240" rtl="0" eaLnBrk="1" latinLnBrk="0" hangingPunct="1">
        <a:spcBef>
          <a:spcPct val="0"/>
        </a:spcBef>
        <a:buNone/>
        <a:defRPr sz="2700" kern="1200">
          <a:solidFill>
            <a:schemeClr val="tx1"/>
          </a:solidFill>
          <a:latin typeface="+mj-lt"/>
          <a:ea typeface="+mj-ea"/>
          <a:cs typeface="+mj-cs"/>
        </a:defRPr>
      </a:lvl1pPr>
    </p:titleStyle>
    <p:bodyStyle>
      <a:lvl1pPr marL="342840" indent="-342840" algn="l" defTabSz="914240"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820" indent="-285700" algn="l" defTabSz="91424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800" indent="-228560" algn="l" defTabSz="914240"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599920" indent="-228560" algn="l" defTabSz="914240"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040" indent="-228560" algn="l" defTabSz="914240"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16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9pPr>
    </p:bodyStyle>
    <p:other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2612"/>
            <a:ext cx="7886700" cy="554292"/>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914401"/>
            <a:ext cx="7886700" cy="37183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729434"/>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algn="ctr">
              <a:buClrTx/>
              <a:buFontTx/>
              <a:buNone/>
              <a:defRPr/>
            </a:pPr>
            <a:r>
              <a:rPr lang="en-US" sz="2400" kern="1200" spc="113" dirty="0">
                <a:solidFill>
                  <a:prstClr val="white">
                    <a:lumMod val="75000"/>
                  </a:prstClr>
                </a:solidFill>
              </a:rPr>
              <a:t>www.</a:t>
            </a:r>
            <a:r>
              <a:rPr lang="en-US" sz="2400" kern="1200" spc="113" dirty="0">
                <a:solidFill>
                  <a:prstClr val="black">
                    <a:lumMod val="85000"/>
                    <a:lumOff val="15000"/>
                  </a:prstClr>
                </a:solidFill>
              </a:rPr>
              <a:t>presentationgo</a:t>
            </a:r>
            <a:r>
              <a:rPr lang="en-US" sz="2400" kern="1200" spc="113" dirty="0">
                <a:solidFill>
                  <a:prstClr val="white">
                    <a:lumMod val="75000"/>
                  </a:prstClr>
                </a:solidFill>
              </a:rPr>
              <a:t>.com</a:t>
            </a:r>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buClrTx/>
              <a:buFontTx/>
              <a:buNone/>
            </a:pPr>
            <a:endParaRPr lang="en-US" sz="1350" kern="1200">
              <a:solidFill>
                <a:prstClr val="white"/>
              </a:solidFill>
            </a:endParaRPr>
          </a:p>
        </p:txBody>
      </p:sp>
      <p:grpSp>
        <p:nvGrpSpPr>
          <p:cNvPr id="14" name="Group 13"/>
          <p:cNvGrpSpPr/>
          <p:nvPr userDrawn="1"/>
        </p:nvGrpSpPr>
        <p:grpSpPr>
          <a:xfrm>
            <a:off x="-1241181" y="-12491"/>
            <a:ext cx="1180174" cy="482192"/>
            <a:chOff x="-2096383" y="21447"/>
            <a:chExt cx="1573565" cy="642922"/>
          </a:xfrm>
        </p:grpSpPr>
        <p:sp>
          <p:nvSpPr>
            <p:cNvPr id="15" name="TextBox 14"/>
            <p:cNvSpPr txBox="1"/>
            <p:nvPr userDrawn="1"/>
          </p:nvSpPr>
          <p:spPr>
            <a:xfrm>
              <a:off x="-2096383" y="21447"/>
              <a:ext cx="391560" cy="276999"/>
            </a:xfrm>
            <a:prstGeom prst="rect">
              <a:avLst/>
            </a:prstGeom>
            <a:noFill/>
          </p:spPr>
          <p:txBody>
            <a:bodyPr wrap="none" rtlCol="0">
              <a:spAutoFit/>
            </a:bodyPr>
            <a:lstStyle/>
            <a:p>
              <a:pPr>
                <a:buClrTx/>
                <a:buFontTx/>
                <a:buNone/>
              </a:pPr>
              <a:r>
                <a:rPr lang="en-US" sz="750" kern="12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9192" cy="276999"/>
            </a:xfrm>
            <a:prstGeom prst="rect">
              <a:avLst/>
            </a:prstGeom>
            <a:noFill/>
          </p:spPr>
          <p:txBody>
            <a:bodyPr wrap="none" rtlCol="0">
              <a:spAutoFit/>
            </a:bodyPr>
            <a:lstStyle/>
            <a:p>
              <a:pPr>
                <a:buClrTx/>
                <a:buFontTx/>
                <a:buNone/>
              </a:pPr>
              <a:r>
                <a:rPr lang="en-US" sz="750" kern="12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3"/>
            <a:stretch>
              <a:fillRect/>
            </a:stretch>
          </p:blipFill>
          <p:spPr>
            <a:xfrm>
              <a:off x="-2018604" y="234547"/>
              <a:ext cx="1405251" cy="185944"/>
            </a:xfrm>
            <a:prstGeom prst="rect">
              <a:avLst/>
            </a:prstGeom>
          </p:spPr>
        </p:pic>
      </p:grpSp>
      <p:sp>
        <p:nvSpPr>
          <p:cNvPr id="18" name="Rectangle 17"/>
          <p:cNvSpPr/>
          <p:nvPr userDrawn="1"/>
        </p:nvSpPr>
        <p:spPr>
          <a:xfrm>
            <a:off x="-9526" y="5219701"/>
            <a:ext cx="1059906" cy="219291"/>
          </a:xfrm>
          <a:prstGeom prst="rect">
            <a:avLst/>
          </a:prstGeom>
        </p:spPr>
        <p:txBody>
          <a:bodyPr wrap="none">
            <a:spAutoFit/>
          </a:bodyPr>
          <a:lstStyle/>
          <a:p>
            <a:pPr>
              <a:buClrTx/>
              <a:buFontTx/>
              <a:buNone/>
            </a:pPr>
            <a:r>
              <a:rPr lang="en-US" sz="825" kern="1200" dirty="0">
                <a:solidFill>
                  <a:srgbClr val="555555"/>
                </a:solidFill>
                <a:latin typeface="Open Sans" panose="020B0606030504020204" pitchFamily="34" charset="0"/>
                <a:ea typeface="+mn-ea"/>
                <a:cs typeface="+mn-cs"/>
              </a:rPr>
              <a:t>© </a:t>
            </a:r>
            <a:r>
              <a:rPr lang="en-US" sz="825" kern="1200" dirty="0">
                <a:solidFill>
                  <a:srgbClr val="A5CD28"/>
                </a:solidFill>
                <a:latin typeface="Open Sans" panose="020B0606030504020204" pitchFamily="34" charset="0"/>
                <a:ea typeface="+mn-ea"/>
                <a:cs typeface="+mn-cs"/>
                <a:hlinkClick r:id="rId4" tooltip="PresentationGo!"/>
              </a:rPr>
              <a:t>presentationgo.com</a:t>
            </a:r>
            <a:endParaRPr lang="en-US" sz="825"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2110620628"/>
      </p:ext>
    </p:extLst>
  </p:cSld>
  <p:clrMap bg1="lt1" tx1="dk1" bg2="lt2" tx2="dk2" accent1="accent1" accent2="accent2" accent3="accent3" accent4="accent4" accent5="accent5" accent6="accent6" hlink="hlink" folHlink="folHlink"/>
  <p:sldLayoutIdLst>
    <p:sldLayoutId id="2147483780" r:id="rId1"/>
  </p:sldLayoutIdLst>
  <p:txStyles>
    <p:titleStyle>
      <a:lvl1pPr algn="l" defTabSz="685800" rtl="0" eaLnBrk="1" latinLnBrk="0" hangingPunct="1">
        <a:lnSpc>
          <a:spcPct val="90000"/>
        </a:lnSpc>
        <a:spcBef>
          <a:spcPct val="0"/>
        </a:spcBef>
        <a:buNone/>
        <a:defRPr lang="en-US" sz="2700" b="1" kern="1200">
          <a:solidFill>
            <a:schemeClr val="bg1"/>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5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124.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1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8.xml"/><Relationship Id="rId1" Type="http://schemas.openxmlformats.org/officeDocument/2006/relationships/themeOverride" Target="../theme/themeOverride2.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9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4.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88.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94.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94.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9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94.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94.xml"/><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12.xml"/><Relationship Id="rId1" Type="http://schemas.openxmlformats.org/officeDocument/2006/relationships/themeOverride" Target="../theme/themeOverride3.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7.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95.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5.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5.xml"/></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50.png"/><Relationship Id="rId18" Type="http://schemas.openxmlformats.org/officeDocument/2006/relationships/image" Target="NULL"/><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NULL"/><Relationship Id="rId17" Type="http://schemas.openxmlformats.org/officeDocument/2006/relationships/image" Target="../media/image52.png"/><Relationship Id="rId2" Type="http://schemas.openxmlformats.org/officeDocument/2006/relationships/notesSlide" Target="../notesSlides/notesSlide48.xml"/><Relationship Id="rId16" Type="http://schemas.openxmlformats.org/officeDocument/2006/relationships/image" Target="NULL"/><Relationship Id="rId1" Type="http://schemas.openxmlformats.org/officeDocument/2006/relationships/slideLayout" Target="../slideLayouts/slideLayout95.xml"/><Relationship Id="rId6" Type="http://schemas.openxmlformats.org/officeDocument/2006/relationships/image" Target="NULL"/><Relationship Id="rId11" Type="http://schemas.openxmlformats.org/officeDocument/2006/relationships/image" Target="../media/image49.png"/><Relationship Id="rId5" Type="http://schemas.openxmlformats.org/officeDocument/2006/relationships/image" Target="../media/image46.png"/><Relationship Id="rId15" Type="http://schemas.openxmlformats.org/officeDocument/2006/relationships/image" Target="../media/image51.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48.png"/><Relationship Id="rId14" Type="http://schemas.openxmlformats.org/officeDocument/2006/relationships/image" Target="NUL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1.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8.xml"/><Relationship Id="rId1" Type="http://schemas.openxmlformats.org/officeDocument/2006/relationships/themeOverride" Target="../theme/themeOverride4.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94.xml"/><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9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9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94.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94.xml"/><Relationship Id="rId6" Type="http://schemas.openxmlformats.org/officeDocument/2006/relationships/image" Target="../media/image61.png"/><Relationship Id="rId5" Type="http://schemas.openxmlformats.org/officeDocument/2006/relationships/image" Target="../media/image69.png"/><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94.x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94.xml"/><Relationship Id="rId6" Type="http://schemas.openxmlformats.org/officeDocument/2006/relationships/image" Target="../media/image69.png"/><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5.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9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9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9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94.xml"/><Relationship Id="rId6" Type="http://schemas.openxmlformats.org/officeDocument/2006/relationships/image" Target="../media/image83.png"/><Relationship Id="rId5" Type="http://schemas.openxmlformats.org/officeDocument/2006/relationships/image" Target="../media/image73.png"/><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8" Type="http://schemas.openxmlformats.org/officeDocument/2006/relationships/image" Target="../media/image21.jfif"/><Relationship Id="rId3" Type="http://schemas.openxmlformats.org/officeDocument/2006/relationships/image" Target="../media/image16.png"/><Relationship Id="rId7" Type="http://schemas.openxmlformats.org/officeDocument/2006/relationships/image" Target="../media/image20.jfif"/><Relationship Id="rId2" Type="http://schemas.openxmlformats.org/officeDocument/2006/relationships/image" Target="../media/image15.gif"/><Relationship Id="rId1" Type="http://schemas.openxmlformats.org/officeDocument/2006/relationships/slideLayout" Target="../slideLayouts/slideLayout145.xml"/><Relationship Id="rId6" Type="http://schemas.openxmlformats.org/officeDocument/2006/relationships/image" Target="../media/image19.jfif"/><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f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1799300" y="2381207"/>
            <a:ext cx="55602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1" dirty="0" smtClean="0">
                <a:solidFill>
                  <a:srgbClr val="FFFFFF"/>
                </a:solidFill>
              </a:rPr>
              <a:t>DELIVERY AND DEVELOPMENT</a:t>
            </a:r>
          </a:p>
          <a:p>
            <a:pPr marL="0" lvl="0" indent="0" algn="ctr" rtl="0">
              <a:spcBef>
                <a:spcPts val="0"/>
              </a:spcBef>
              <a:spcAft>
                <a:spcPts val="0"/>
              </a:spcAft>
              <a:buNone/>
            </a:pPr>
            <a:r>
              <a:rPr lang="en" sz="2600" b="1" dirty="0" smtClean="0">
                <a:solidFill>
                  <a:srgbClr val="FFFFFF"/>
                </a:solidFill>
              </a:rPr>
              <a:t>BEST PRACTICES</a:t>
            </a:r>
            <a:endParaRPr sz="2600" b="1" dirty="0">
              <a:solidFill>
                <a:srgbClr val="FFFFFF"/>
              </a:solidFill>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3" name="Group 32"/>
          <p:cNvGrpSpPr/>
          <p:nvPr/>
        </p:nvGrpSpPr>
        <p:grpSpPr>
          <a:xfrm rot="16200000">
            <a:off x="7145071" y="2262352"/>
            <a:ext cx="1494065" cy="3851129"/>
            <a:chOff x="9374415" y="2906904"/>
            <a:chExt cx="1992086" cy="4942114"/>
          </a:xfrm>
        </p:grpSpPr>
        <p:sp>
          <p:nvSpPr>
            <p:cNvPr id="7" name="Google Shape;189;p27"/>
            <p:cNvSpPr/>
            <p:nvPr/>
          </p:nvSpPr>
          <p:spPr>
            <a:xfrm>
              <a:off x="9374415" y="2906904"/>
              <a:ext cx="1992086" cy="4942114"/>
            </a:xfrm>
            <a:prstGeom prst="round2SameRect">
              <a:avLst>
                <a:gd name="adj1" fmla="val 50000"/>
                <a:gd name="adj2" fmla="val 0"/>
              </a:avLst>
            </a:prstGeom>
            <a:solidFill>
              <a:srgbClr val="B83B19"/>
            </a:solidFill>
            <a:ln>
              <a:noFill/>
            </a:ln>
            <a:effectLst>
              <a:outerShdw blurRad="50800" dist="38100" dir="5400000" algn="t" rotWithShape="0">
                <a:srgbClr val="000000">
                  <a:alpha val="40000"/>
                </a:srgbClr>
              </a:outerShdw>
            </a:effectLst>
          </p:spPr>
          <p:txBody>
            <a:bodyPr spcFirstLastPara="1" vert="vert" wrap="square" lIns="68569" tIns="34275" rIns="68569" bIns="34275" anchor="ctr" anchorCtr="0">
              <a:noAutofit/>
            </a:bodyPr>
            <a:lstStyle/>
            <a:p>
              <a:pPr algn="ctr">
                <a:buClrTx/>
                <a:buFontTx/>
                <a:buNone/>
              </a:pPr>
              <a:endParaRPr sz="1350" kern="1200" dirty="0">
                <a:solidFill>
                  <a:prstClr val="white"/>
                </a:solidFill>
                <a:latin typeface="Calibri"/>
                <a:ea typeface="Calibri"/>
                <a:cs typeface="Calibri"/>
                <a:sym typeface="Calibri"/>
              </a:endParaRPr>
            </a:p>
          </p:txBody>
        </p:sp>
        <p:grpSp>
          <p:nvGrpSpPr>
            <p:cNvPr id="8" name="Google Shape;190;p27"/>
            <p:cNvGrpSpPr/>
            <p:nvPr/>
          </p:nvGrpSpPr>
          <p:grpSpPr>
            <a:xfrm>
              <a:off x="9608458" y="3200818"/>
              <a:ext cx="1524000" cy="1523999"/>
              <a:chOff x="1409702" y="1240972"/>
              <a:chExt cx="1524000" cy="1523999"/>
            </a:xfrm>
          </p:grpSpPr>
          <p:sp>
            <p:nvSpPr>
              <p:cNvPr id="9" name="Google Shape;191;p27"/>
              <p:cNvSpPr/>
              <p:nvPr/>
            </p:nvSpPr>
            <p:spPr>
              <a:xfrm>
                <a:off x="1409702" y="1240972"/>
                <a:ext cx="1524000" cy="1523999"/>
              </a:xfrm>
              <a:prstGeom prst="ellipse">
                <a:avLst/>
              </a:prstGeom>
              <a:solidFill>
                <a:srgbClr val="F9DCD5"/>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sp>
            <p:nvSpPr>
              <p:cNvPr id="10" name="Google Shape;192;p27"/>
              <p:cNvSpPr/>
              <p:nvPr/>
            </p:nvSpPr>
            <p:spPr>
              <a:xfrm>
                <a:off x="1537611" y="1366158"/>
                <a:ext cx="1268183" cy="1273627"/>
              </a:xfrm>
              <a:prstGeom prst="ellipse">
                <a:avLst/>
              </a:prstGeom>
              <a:solidFill>
                <a:srgbClr val="F9DCD5"/>
              </a:solidFill>
              <a:ln w="28575" cap="flat" cmpd="sng">
                <a:solidFill>
                  <a:srgbClr val="7A271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grpSp>
      </p:grpSp>
      <p:grpSp>
        <p:nvGrpSpPr>
          <p:cNvPr id="32" name="Group 31"/>
          <p:cNvGrpSpPr/>
          <p:nvPr/>
        </p:nvGrpSpPr>
        <p:grpSpPr>
          <a:xfrm rot="5400000">
            <a:off x="530677" y="641210"/>
            <a:ext cx="1494065" cy="3706586"/>
            <a:chOff x="838200" y="2906904"/>
            <a:chExt cx="1992086" cy="4942114"/>
          </a:xfrm>
        </p:grpSpPr>
        <p:sp>
          <p:nvSpPr>
            <p:cNvPr id="15" name="Google Shape;185;p27"/>
            <p:cNvSpPr/>
            <p:nvPr/>
          </p:nvSpPr>
          <p:spPr>
            <a:xfrm>
              <a:off x="838200" y="2906904"/>
              <a:ext cx="1992086" cy="4942114"/>
            </a:xfrm>
            <a:prstGeom prst="round2SameRect">
              <a:avLst>
                <a:gd name="adj1" fmla="val 50000"/>
                <a:gd name="adj2" fmla="val 0"/>
              </a:avLst>
            </a:prstGeom>
            <a:solidFill>
              <a:srgbClr val="408F7C"/>
            </a:solidFill>
            <a:ln>
              <a:noFill/>
            </a:ln>
            <a:effectLst>
              <a:outerShdw blurRad="50800" dist="38100" dir="5400000" algn="t" rotWithShape="0">
                <a:srgbClr val="000000">
                  <a:alpha val="40000"/>
                </a:srgbClr>
              </a:outerShdw>
            </a:effectLst>
          </p:spPr>
          <p:txBody>
            <a:bodyPr spcFirstLastPara="1" vert="vert270" wrap="square" lIns="68569" tIns="34275" rIns="68569" bIns="34275" anchor="ctr" anchorCtr="0">
              <a:noAutofit/>
            </a:bodyPr>
            <a:lstStyle/>
            <a:p>
              <a:pPr algn="ctr">
                <a:buClrTx/>
                <a:buFontTx/>
                <a:buNone/>
              </a:pPr>
              <a:endParaRPr sz="1350" kern="1200" dirty="0">
                <a:solidFill>
                  <a:prstClr val="white"/>
                </a:solidFill>
                <a:latin typeface="Calibri"/>
                <a:ea typeface="Calibri"/>
                <a:cs typeface="Calibri"/>
                <a:sym typeface="Calibri"/>
              </a:endParaRPr>
            </a:p>
          </p:txBody>
        </p:sp>
        <p:grpSp>
          <p:nvGrpSpPr>
            <p:cNvPr id="16" name="Google Shape;186;p27"/>
            <p:cNvGrpSpPr/>
            <p:nvPr/>
          </p:nvGrpSpPr>
          <p:grpSpPr>
            <a:xfrm>
              <a:off x="1072243" y="3200818"/>
              <a:ext cx="1524000" cy="1523999"/>
              <a:chOff x="1409702" y="1240972"/>
              <a:chExt cx="1524000" cy="1523999"/>
            </a:xfrm>
          </p:grpSpPr>
          <p:sp>
            <p:nvSpPr>
              <p:cNvPr id="17" name="Google Shape;187;p27"/>
              <p:cNvSpPr/>
              <p:nvPr/>
            </p:nvSpPr>
            <p:spPr>
              <a:xfrm>
                <a:off x="1409702" y="1240972"/>
                <a:ext cx="1524000" cy="1523999"/>
              </a:xfrm>
              <a:prstGeom prst="ellipse">
                <a:avLst/>
              </a:prstGeom>
              <a:solidFill>
                <a:srgbClr val="DEF0EC"/>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sp>
            <p:nvSpPr>
              <p:cNvPr id="18" name="Google Shape;188;p27"/>
              <p:cNvSpPr/>
              <p:nvPr/>
            </p:nvSpPr>
            <p:spPr>
              <a:xfrm>
                <a:off x="1537611" y="1366158"/>
                <a:ext cx="1268183" cy="1273627"/>
              </a:xfrm>
              <a:prstGeom prst="ellipse">
                <a:avLst/>
              </a:prstGeom>
              <a:solidFill>
                <a:srgbClr val="DEF0EC"/>
              </a:solidFill>
              <a:ln w="28575" cap="flat" cmpd="sng">
                <a:solidFill>
                  <a:srgbClr val="2B5F53"/>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grpSp>
        <p:grpSp>
          <p:nvGrpSpPr>
            <p:cNvPr id="19" name="Google Shape;201;p27"/>
            <p:cNvGrpSpPr/>
            <p:nvPr/>
          </p:nvGrpSpPr>
          <p:grpSpPr>
            <a:xfrm>
              <a:off x="1516680" y="3644986"/>
              <a:ext cx="635127" cy="635663"/>
              <a:chOff x="2433" y="205"/>
              <a:chExt cx="2371" cy="2373"/>
            </a:xfrm>
          </p:grpSpPr>
          <p:sp>
            <p:nvSpPr>
              <p:cNvPr id="20" name="Google Shape;202;p27"/>
              <p:cNvSpPr/>
              <p:nvPr/>
            </p:nvSpPr>
            <p:spPr>
              <a:xfrm>
                <a:off x="2864" y="205"/>
                <a:ext cx="1940" cy="1099"/>
              </a:xfrm>
              <a:custGeom>
                <a:avLst/>
                <a:gdLst/>
                <a:ahLst/>
                <a:cxnLst/>
                <a:rect l="l" t="t" r="r" b="b"/>
                <a:pathLst>
                  <a:path w="120000" h="120000" extrusionOk="0">
                    <a:moveTo>
                      <a:pt x="104354" y="89412"/>
                    </a:moveTo>
                    <a:lnTo>
                      <a:pt x="100458" y="99353"/>
                    </a:lnTo>
                    <a:lnTo>
                      <a:pt x="106271" y="99353"/>
                    </a:lnTo>
                    <a:lnTo>
                      <a:pt x="105374" y="94383"/>
                    </a:lnTo>
                    <a:lnTo>
                      <a:pt x="104354" y="89412"/>
                    </a:lnTo>
                    <a:close/>
                    <a:moveTo>
                      <a:pt x="97335" y="66527"/>
                    </a:moveTo>
                    <a:lnTo>
                      <a:pt x="84936" y="99353"/>
                    </a:lnTo>
                    <a:lnTo>
                      <a:pt x="89543" y="99353"/>
                    </a:lnTo>
                    <a:lnTo>
                      <a:pt x="99747" y="73081"/>
                    </a:lnTo>
                    <a:lnTo>
                      <a:pt x="98572" y="69804"/>
                    </a:lnTo>
                    <a:lnTo>
                      <a:pt x="97335" y="66527"/>
                    </a:lnTo>
                    <a:close/>
                    <a:moveTo>
                      <a:pt x="86761" y="46372"/>
                    </a:moveTo>
                    <a:lnTo>
                      <a:pt x="66786" y="99353"/>
                    </a:lnTo>
                    <a:lnTo>
                      <a:pt x="74114" y="99353"/>
                    </a:lnTo>
                    <a:lnTo>
                      <a:pt x="91275" y="53855"/>
                    </a:lnTo>
                    <a:lnTo>
                      <a:pt x="88616" y="49267"/>
                    </a:lnTo>
                    <a:lnTo>
                      <a:pt x="86761" y="46372"/>
                    </a:lnTo>
                    <a:close/>
                    <a:moveTo>
                      <a:pt x="73929" y="31624"/>
                    </a:moveTo>
                    <a:lnTo>
                      <a:pt x="50646" y="93454"/>
                    </a:lnTo>
                    <a:lnTo>
                      <a:pt x="53986" y="99353"/>
                    </a:lnTo>
                    <a:lnTo>
                      <a:pt x="55964" y="99353"/>
                    </a:lnTo>
                    <a:lnTo>
                      <a:pt x="79494" y="36977"/>
                    </a:lnTo>
                    <a:lnTo>
                      <a:pt x="76743" y="34192"/>
                    </a:lnTo>
                    <a:lnTo>
                      <a:pt x="73929" y="31624"/>
                    </a:lnTo>
                    <a:close/>
                    <a:moveTo>
                      <a:pt x="27425" y="26162"/>
                    </a:moveTo>
                    <a:lnTo>
                      <a:pt x="25601" y="27255"/>
                    </a:lnTo>
                    <a:lnTo>
                      <a:pt x="22695" y="29330"/>
                    </a:lnTo>
                    <a:lnTo>
                      <a:pt x="19819" y="31624"/>
                    </a:lnTo>
                    <a:lnTo>
                      <a:pt x="17036" y="34192"/>
                    </a:lnTo>
                    <a:lnTo>
                      <a:pt x="21303" y="41620"/>
                    </a:lnTo>
                    <a:lnTo>
                      <a:pt x="27425" y="26162"/>
                    </a:lnTo>
                    <a:close/>
                    <a:moveTo>
                      <a:pt x="58778" y="22721"/>
                    </a:moveTo>
                    <a:lnTo>
                      <a:pt x="39360" y="73573"/>
                    </a:lnTo>
                    <a:lnTo>
                      <a:pt x="44153" y="81984"/>
                    </a:lnTo>
                    <a:lnTo>
                      <a:pt x="65395" y="25616"/>
                    </a:lnTo>
                    <a:lnTo>
                      <a:pt x="62087" y="23978"/>
                    </a:lnTo>
                    <a:lnTo>
                      <a:pt x="58778" y="22721"/>
                    </a:lnTo>
                    <a:close/>
                    <a:moveTo>
                      <a:pt x="46936" y="20646"/>
                    </a:moveTo>
                    <a:lnTo>
                      <a:pt x="43658" y="20810"/>
                    </a:lnTo>
                    <a:lnTo>
                      <a:pt x="40381" y="21301"/>
                    </a:lnTo>
                    <a:lnTo>
                      <a:pt x="27735" y="53035"/>
                    </a:lnTo>
                    <a:lnTo>
                      <a:pt x="32867" y="62102"/>
                    </a:lnTo>
                    <a:lnTo>
                      <a:pt x="48667" y="20755"/>
                    </a:lnTo>
                    <a:lnTo>
                      <a:pt x="46936" y="20646"/>
                    </a:lnTo>
                    <a:close/>
                    <a:moveTo>
                      <a:pt x="46936" y="0"/>
                    </a:moveTo>
                    <a:lnTo>
                      <a:pt x="51110" y="163"/>
                    </a:lnTo>
                    <a:lnTo>
                      <a:pt x="55284" y="764"/>
                    </a:lnTo>
                    <a:lnTo>
                      <a:pt x="59397" y="1802"/>
                    </a:lnTo>
                    <a:lnTo>
                      <a:pt x="63478" y="3222"/>
                    </a:lnTo>
                    <a:lnTo>
                      <a:pt x="67436" y="5025"/>
                    </a:lnTo>
                    <a:lnTo>
                      <a:pt x="71393" y="7264"/>
                    </a:lnTo>
                    <a:lnTo>
                      <a:pt x="75228" y="9831"/>
                    </a:lnTo>
                    <a:lnTo>
                      <a:pt x="79000" y="12835"/>
                    </a:lnTo>
                    <a:lnTo>
                      <a:pt x="82648" y="16167"/>
                    </a:lnTo>
                    <a:lnTo>
                      <a:pt x="86235" y="19881"/>
                    </a:lnTo>
                    <a:lnTo>
                      <a:pt x="89636" y="23868"/>
                    </a:lnTo>
                    <a:lnTo>
                      <a:pt x="92945" y="28293"/>
                    </a:lnTo>
                    <a:lnTo>
                      <a:pt x="96129" y="33045"/>
                    </a:lnTo>
                    <a:lnTo>
                      <a:pt x="99160" y="38070"/>
                    </a:lnTo>
                    <a:lnTo>
                      <a:pt x="101973" y="43422"/>
                    </a:lnTo>
                    <a:lnTo>
                      <a:pt x="104601" y="49048"/>
                    </a:lnTo>
                    <a:lnTo>
                      <a:pt x="107075" y="54783"/>
                    </a:lnTo>
                    <a:lnTo>
                      <a:pt x="109363" y="60846"/>
                    </a:lnTo>
                    <a:lnTo>
                      <a:pt x="111404" y="67073"/>
                    </a:lnTo>
                    <a:lnTo>
                      <a:pt x="113290" y="73573"/>
                    </a:lnTo>
                    <a:lnTo>
                      <a:pt x="114960" y="80291"/>
                    </a:lnTo>
                    <a:lnTo>
                      <a:pt x="116382" y="87064"/>
                    </a:lnTo>
                    <a:lnTo>
                      <a:pt x="117619" y="94000"/>
                    </a:lnTo>
                    <a:lnTo>
                      <a:pt x="118608" y="101101"/>
                    </a:lnTo>
                    <a:lnTo>
                      <a:pt x="119412" y="108311"/>
                    </a:lnTo>
                    <a:lnTo>
                      <a:pt x="120000" y="115685"/>
                    </a:lnTo>
                    <a:lnTo>
                      <a:pt x="119969" y="116777"/>
                    </a:lnTo>
                    <a:lnTo>
                      <a:pt x="119783" y="117815"/>
                    </a:lnTo>
                    <a:lnTo>
                      <a:pt x="119412" y="118743"/>
                    </a:lnTo>
                    <a:lnTo>
                      <a:pt x="118917" y="119453"/>
                    </a:lnTo>
                    <a:lnTo>
                      <a:pt x="118330" y="119836"/>
                    </a:lnTo>
                    <a:lnTo>
                      <a:pt x="117773" y="120000"/>
                    </a:lnTo>
                    <a:lnTo>
                      <a:pt x="50090" y="120000"/>
                    </a:lnTo>
                    <a:lnTo>
                      <a:pt x="49502" y="119945"/>
                    </a:lnTo>
                    <a:lnTo>
                      <a:pt x="48946" y="119508"/>
                    </a:lnTo>
                    <a:lnTo>
                      <a:pt x="48482" y="118907"/>
                    </a:lnTo>
                    <a:lnTo>
                      <a:pt x="618" y="34519"/>
                    </a:lnTo>
                    <a:lnTo>
                      <a:pt x="278" y="33645"/>
                    </a:lnTo>
                    <a:lnTo>
                      <a:pt x="61" y="32662"/>
                    </a:lnTo>
                    <a:lnTo>
                      <a:pt x="0" y="31515"/>
                    </a:lnTo>
                    <a:lnTo>
                      <a:pt x="92" y="30423"/>
                    </a:lnTo>
                    <a:lnTo>
                      <a:pt x="401" y="29385"/>
                    </a:lnTo>
                    <a:lnTo>
                      <a:pt x="803" y="28620"/>
                    </a:lnTo>
                    <a:lnTo>
                      <a:pt x="4112" y="24196"/>
                    </a:lnTo>
                    <a:lnTo>
                      <a:pt x="7606" y="20100"/>
                    </a:lnTo>
                    <a:lnTo>
                      <a:pt x="11131" y="16331"/>
                    </a:lnTo>
                    <a:lnTo>
                      <a:pt x="14841" y="12999"/>
                    </a:lnTo>
                    <a:lnTo>
                      <a:pt x="18613" y="9995"/>
                    </a:lnTo>
                    <a:lnTo>
                      <a:pt x="22447" y="7428"/>
                    </a:lnTo>
                    <a:lnTo>
                      <a:pt x="26405" y="5134"/>
                    </a:lnTo>
                    <a:lnTo>
                      <a:pt x="30425" y="3331"/>
                    </a:lnTo>
                    <a:lnTo>
                      <a:pt x="34475" y="1911"/>
                    </a:lnTo>
                    <a:lnTo>
                      <a:pt x="38587" y="764"/>
                    </a:lnTo>
                    <a:lnTo>
                      <a:pt x="42731" y="218"/>
                    </a:lnTo>
                    <a:lnTo>
                      <a:pt x="46936"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sp>
            <p:nvSpPr>
              <p:cNvPr id="21" name="Google Shape;203;p27"/>
              <p:cNvSpPr/>
              <p:nvPr/>
            </p:nvSpPr>
            <p:spPr>
              <a:xfrm>
                <a:off x="2433" y="634"/>
                <a:ext cx="1068" cy="1703"/>
              </a:xfrm>
              <a:custGeom>
                <a:avLst/>
                <a:gdLst/>
                <a:ahLst/>
                <a:cxnLst/>
                <a:rect l="l" t="t" r="r" b="b"/>
                <a:pathLst>
                  <a:path w="120000" h="120000" extrusionOk="0">
                    <a:moveTo>
                      <a:pt x="35224" y="19448"/>
                    </a:moveTo>
                    <a:lnTo>
                      <a:pt x="32640" y="22583"/>
                    </a:lnTo>
                    <a:lnTo>
                      <a:pt x="30224" y="25860"/>
                    </a:lnTo>
                    <a:lnTo>
                      <a:pt x="28146" y="29172"/>
                    </a:lnTo>
                    <a:lnTo>
                      <a:pt x="26067" y="33082"/>
                    </a:lnTo>
                    <a:lnTo>
                      <a:pt x="24325" y="37028"/>
                    </a:lnTo>
                    <a:lnTo>
                      <a:pt x="22977" y="41045"/>
                    </a:lnTo>
                    <a:lnTo>
                      <a:pt x="22078" y="45132"/>
                    </a:lnTo>
                    <a:lnTo>
                      <a:pt x="21516" y="49254"/>
                    </a:lnTo>
                    <a:lnTo>
                      <a:pt x="21292" y="53376"/>
                    </a:lnTo>
                    <a:lnTo>
                      <a:pt x="21516" y="58132"/>
                    </a:lnTo>
                    <a:lnTo>
                      <a:pt x="22303" y="62889"/>
                    </a:lnTo>
                    <a:lnTo>
                      <a:pt x="23539" y="67504"/>
                    </a:lnTo>
                    <a:lnTo>
                      <a:pt x="25224" y="72084"/>
                    </a:lnTo>
                    <a:lnTo>
                      <a:pt x="27528" y="76559"/>
                    </a:lnTo>
                    <a:lnTo>
                      <a:pt x="30224" y="80927"/>
                    </a:lnTo>
                    <a:lnTo>
                      <a:pt x="33426" y="85261"/>
                    </a:lnTo>
                    <a:lnTo>
                      <a:pt x="36292" y="88502"/>
                    </a:lnTo>
                    <a:lnTo>
                      <a:pt x="39494" y="91708"/>
                    </a:lnTo>
                    <a:lnTo>
                      <a:pt x="42865" y="94809"/>
                    </a:lnTo>
                    <a:lnTo>
                      <a:pt x="46516" y="97839"/>
                    </a:lnTo>
                    <a:lnTo>
                      <a:pt x="50505" y="100657"/>
                    </a:lnTo>
                    <a:lnTo>
                      <a:pt x="94157" y="56265"/>
                    </a:lnTo>
                    <a:lnTo>
                      <a:pt x="35224" y="19448"/>
                    </a:lnTo>
                    <a:close/>
                    <a:moveTo>
                      <a:pt x="32471" y="0"/>
                    </a:moveTo>
                    <a:lnTo>
                      <a:pt x="33595" y="70"/>
                    </a:lnTo>
                    <a:lnTo>
                      <a:pt x="34662" y="317"/>
                    </a:lnTo>
                    <a:lnTo>
                      <a:pt x="35561" y="775"/>
                    </a:lnTo>
                    <a:lnTo>
                      <a:pt x="118764" y="52847"/>
                    </a:lnTo>
                    <a:lnTo>
                      <a:pt x="119494" y="53411"/>
                    </a:lnTo>
                    <a:lnTo>
                      <a:pt x="119943" y="54045"/>
                    </a:lnTo>
                    <a:lnTo>
                      <a:pt x="120000" y="54750"/>
                    </a:lnTo>
                    <a:lnTo>
                      <a:pt x="119831" y="55419"/>
                    </a:lnTo>
                    <a:lnTo>
                      <a:pt x="119438" y="56018"/>
                    </a:lnTo>
                    <a:lnTo>
                      <a:pt x="57752" y="118766"/>
                    </a:lnTo>
                    <a:lnTo>
                      <a:pt x="57022" y="119330"/>
                    </a:lnTo>
                    <a:lnTo>
                      <a:pt x="56067" y="119753"/>
                    </a:lnTo>
                    <a:lnTo>
                      <a:pt x="55000" y="119964"/>
                    </a:lnTo>
                    <a:lnTo>
                      <a:pt x="54269" y="120000"/>
                    </a:lnTo>
                    <a:lnTo>
                      <a:pt x="52977" y="119859"/>
                    </a:lnTo>
                    <a:lnTo>
                      <a:pt x="51741" y="119506"/>
                    </a:lnTo>
                    <a:lnTo>
                      <a:pt x="45730" y="116371"/>
                    </a:lnTo>
                    <a:lnTo>
                      <a:pt x="40056" y="113129"/>
                    </a:lnTo>
                    <a:lnTo>
                      <a:pt x="34775" y="109677"/>
                    </a:lnTo>
                    <a:lnTo>
                      <a:pt x="29775" y="106048"/>
                    </a:lnTo>
                    <a:lnTo>
                      <a:pt x="25168" y="102313"/>
                    </a:lnTo>
                    <a:lnTo>
                      <a:pt x="20955" y="98438"/>
                    </a:lnTo>
                    <a:lnTo>
                      <a:pt x="17022" y="94351"/>
                    </a:lnTo>
                    <a:lnTo>
                      <a:pt x="13539" y="90193"/>
                    </a:lnTo>
                    <a:lnTo>
                      <a:pt x="10393" y="85930"/>
                    </a:lnTo>
                    <a:lnTo>
                      <a:pt x="7696" y="81561"/>
                    </a:lnTo>
                    <a:lnTo>
                      <a:pt x="5337" y="77017"/>
                    </a:lnTo>
                    <a:lnTo>
                      <a:pt x="3483" y="72436"/>
                    </a:lnTo>
                    <a:lnTo>
                      <a:pt x="1910" y="67751"/>
                    </a:lnTo>
                    <a:lnTo>
                      <a:pt x="842" y="63029"/>
                    </a:lnTo>
                    <a:lnTo>
                      <a:pt x="224" y="58238"/>
                    </a:lnTo>
                    <a:lnTo>
                      <a:pt x="0" y="53376"/>
                    </a:lnTo>
                    <a:lnTo>
                      <a:pt x="224" y="48655"/>
                    </a:lnTo>
                    <a:lnTo>
                      <a:pt x="842" y="43899"/>
                    </a:lnTo>
                    <a:lnTo>
                      <a:pt x="1910" y="39283"/>
                    </a:lnTo>
                    <a:lnTo>
                      <a:pt x="3370" y="34668"/>
                    </a:lnTo>
                    <a:lnTo>
                      <a:pt x="5337" y="30088"/>
                    </a:lnTo>
                    <a:lnTo>
                      <a:pt x="7640" y="25613"/>
                    </a:lnTo>
                    <a:lnTo>
                      <a:pt x="10280" y="21209"/>
                    </a:lnTo>
                    <a:lnTo>
                      <a:pt x="13370" y="16911"/>
                    </a:lnTo>
                    <a:lnTo>
                      <a:pt x="16853" y="12718"/>
                    </a:lnTo>
                    <a:lnTo>
                      <a:pt x="20674" y="8667"/>
                    </a:lnTo>
                    <a:lnTo>
                      <a:pt x="24943" y="4756"/>
                    </a:lnTo>
                    <a:lnTo>
                      <a:pt x="29494" y="986"/>
                    </a:lnTo>
                    <a:lnTo>
                      <a:pt x="30280" y="458"/>
                    </a:lnTo>
                    <a:lnTo>
                      <a:pt x="31348" y="176"/>
                    </a:lnTo>
                    <a:lnTo>
                      <a:pt x="32471"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sp>
            <p:nvSpPr>
              <p:cNvPr id="22" name="Google Shape;204;p27"/>
              <p:cNvSpPr/>
              <p:nvPr/>
            </p:nvSpPr>
            <p:spPr>
              <a:xfrm>
                <a:off x="3091" y="1479"/>
                <a:ext cx="1713" cy="1099"/>
              </a:xfrm>
              <a:custGeom>
                <a:avLst/>
                <a:gdLst/>
                <a:ahLst/>
                <a:cxnLst/>
                <a:rect l="l" t="t" r="r" b="b"/>
                <a:pathLst>
                  <a:path w="120000" h="120000" extrusionOk="0">
                    <a:moveTo>
                      <a:pt x="42054" y="0"/>
                    </a:moveTo>
                    <a:lnTo>
                      <a:pt x="117478" y="0"/>
                    </a:lnTo>
                    <a:lnTo>
                      <a:pt x="118109" y="163"/>
                    </a:lnTo>
                    <a:lnTo>
                      <a:pt x="118774" y="654"/>
                    </a:lnTo>
                    <a:lnTo>
                      <a:pt x="119334" y="1364"/>
                    </a:lnTo>
                    <a:lnTo>
                      <a:pt x="119754" y="2291"/>
                    </a:lnTo>
                    <a:lnTo>
                      <a:pt x="119964" y="3328"/>
                    </a:lnTo>
                    <a:lnTo>
                      <a:pt x="119999" y="4420"/>
                    </a:lnTo>
                    <a:lnTo>
                      <a:pt x="119334" y="11787"/>
                    </a:lnTo>
                    <a:lnTo>
                      <a:pt x="118424" y="18990"/>
                    </a:lnTo>
                    <a:lnTo>
                      <a:pt x="117303" y="26084"/>
                    </a:lnTo>
                    <a:lnTo>
                      <a:pt x="115903" y="33015"/>
                    </a:lnTo>
                    <a:lnTo>
                      <a:pt x="114292" y="39781"/>
                    </a:lnTo>
                    <a:lnTo>
                      <a:pt x="112401" y="46439"/>
                    </a:lnTo>
                    <a:lnTo>
                      <a:pt x="110265" y="52878"/>
                    </a:lnTo>
                    <a:lnTo>
                      <a:pt x="107954" y="59208"/>
                    </a:lnTo>
                    <a:lnTo>
                      <a:pt x="105363" y="65156"/>
                    </a:lnTo>
                    <a:lnTo>
                      <a:pt x="102562" y="70995"/>
                    </a:lnTo>
                    <a:lnTo>
                      <a:pt x="99585" y="76616"/>
                    </a:lnTo>
                    <a:lnTo>
                      <a:pt x="96399" y="81964"/>
                    </a:lnTo>
                    <a:lnTo>
                      <a:pt x="92967" y="86984"/>
                    </a:lnTo>
                    <a:lnTo>
                      <a:pt x="89360" y="91732"/>
                    </a:lnTo>
                    <a:lnTo>
                      <a:pt x="85614" y="96152"/>
                    </a:lnTo>
                    <a:lnTo>
                      <a:pt x="81762" y="100136"/>
                    </a:lnTo>
                    <a:lnTo>
                      <a:pt x="77700" y="103847"/>
                    </a:lnTo>
                    <a:lnTo>
                      <a:pt x="73568" y="107175"/>
                    </a:lnTo>
                    <a:lnTo>
                      <a:pt x="69296" y="110177"/>
                    </a:lnTo>
                    <a:lnTo>
                      <a:pt x="64954" y="112687"/>
                    </a:lnTo>
                    <a:lnTo>
                      <a:pt x="60472" y="114870"/>
                    </a:lnTo>
                    <a:lnTo>
                      <a:pt x="55990" y="116671"/>
                    </a:lnTo>
                    <a:lnTo>
                      <a:pt x="51368" y="118090"/>
                    </a:lnTo>
                    <a:lnTo>
                      <a:pt x="46711" y="119126"/>
                    </a:lnTo>
                    <a:lnTo>
                      <a:pt x="41984" y="119781"/>
                    </a:lnTo>
                    <a:lnTo>
                      <a:pt x="37257" y="120000"/>
                    </a:lnTo>
                    <a:lnTo>
                      <a:pt x="32529" y="119781"/>
                    </a:lnTo>
                    <a:lnTo>
                      <a:pt x="27907" y="119236"/>
                    </a:lnTo>
                    <a:lnTo>
                      <a:pt x="23355" y="118199"/>
                    </a:lnTo>
                    <a:lnTo>
                      <a:pt x="18838" y="116834"/>
                    </a:lnTo>
                    <a:lnTo>
                      <a:pt x="14391" y="115143"/>
                    </a:lnTo>
                    <a:lnTo>
                      <a:pt x="10049" y="112905"/>
                    </a:lnTo>
                    <a:lnTo>
                      <a:pt x="5742" y="110395"/>
                    </a:lnTo>
                    <a:lnTo>
                      <a:pt x="1470" y="107503"/>
                    </a:lnTo>
                    <a:lnTo>
                      <a:pt x="875" y="106848"/>
                    </a:lnTo>
                    <a:lnTo>
                      <a:pt x="420" y="106084"/>
                    </a:lnTo>
                    <a:lnTo>
                      <a:pt x="105" y="105047"/>
                    </a:lnTo>
                    <a:lnTo>
                      <a:pt x="0" y="103956"/>
                    </a:lnTo>
                    <a:lnTo>
                      <a:pt x="105" y="102810"/>
                    </a:lnTo>
                    <a:lnTo>
                      <a:pt x="420" y="101828"/>
                    </a:lnTo>
                    <a:lnTo>
                      <a:pt x="39883" y="1909"/>
                    </a:lnTo>
                    <a:lnTo>
                      <a:pt x="40338" y="1145"/>
                    </a:lnTo>
                    <a:lnTo>
                      <a:pt x="40828" y="600"/>
                    </a:lnTo>
                    <a:lnTo>
                      <a:pt x="41459" y="163"/>
                    </a:lnTo>
                    <a:lnTo>
                      <a:pt x="42054"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grpSp>
      </p:grpSp>
      <p:grpSp>
        <p:nvGrpSpPr>
          <p:cNvPr id="23" name="Google Shape;203;p29"/>
          <p:cNvGrpSpPr/>
          <p:nvPr/>
        </p:nvGrpSpPr>
        <p:grpSpPr>
          <a:xfrm>
            <a:off x="6518191" y="3967606"/>
            <a:ext cx="499306" cy="440621"/>
            <a:chOff x="3592513" y="1063626"/>
            <a:chExt cx="4995863" cy="4719638"/>
          </a:xfrm>
          <a:solidFill>
            <a:srgbClr val="B83B19"/>
          </a:solidFill>
        </p:grpSpPr>
        <p:sp>
          <p:nvSpPr>
            <p:cNvPr id="24" name="Google Shape;204;p29"/>
            <p:cNvSpPr/>
            <p:nvPr/>
          </p:nvSpPr>
          <p:spPr>
            <a:xfrm>
              <a:off x="3592513" y="3014663"/>
              <a:ext cx="2541588" cy="2744788"/>
            </a:xfrm>
            <a:custGeom>
              <a:avLst/>
              <a:gdLst/>
              <a:ahLst/>
              <a:cxnLst/>
              <a:rect l="l" t="t" r="r" b="b"/>
              <a:pathLst>
                <a:path w="120000" h="120000" extrusionOk="0">
                  <a:moveTo>
                    <a:pt x="0" y="0"/>
                  </a:moveTo>
                  <a:lnTo>
                    <a:pt x="119999" y="0"/>
                  </a:lnTo>
                  <a:lnTo>
                    <a:pt x="119999" y="11871"/>
                  </a:lnTo>
                  <a:lnTo>
                    <a:pt x="95085" y="11871"/>
                  </a:lnTo>
                  <a:lnTo>
                    <a:pt x="95085" y="120000"/>
                  </a:lnTo>
                  <a:lnTo>
                    <a:pt x="10227" y="120000"/>
                  </a:lnTo>
                  <a:lnTo>
                    <a:pt x="10227" y="11871"/>
                  </a:lnTo>
                  <a:lnTo>
                    <a:pt x="0" y="11871"/>
                  </a:lnTo>
                  <a:lnTo>
                    <a:pt x="0"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5" name="Google Shape;205;p29"/>
            <p:cNvSpPr/>
            <p:nvPr/>
          </p:nvSpPr>
          <p:spPr>
            <a:xfrm>
              <a:off x="5689600" y="2193926"/>
              <a:ext cx="2449513" cy="3568700"/>
            </a:xfrm>
            <a:custGeom>
              <a:avLst/>
              <a:gdLst/>
              <a:ahLst/>
              <a:cxnLst/>
              <a:rect l="l" t="t" r="r" b="b"/>
              <a:pathLst>
                <a:path w="120000" h="120000" extrusionOk="0">
                  <a:moveTo>
                    <a:pt x="94607" y="0"/>
                  </a:moveTo>
                  <a:lnTo>
                    <a:pt x="96007" y="0"/>
                  </a:lnTo>
                  <a:lnTo>
                    <a:pt x="97524" y="106"/>
                  </a:lnTo>
                  <a:lnTo>
                    <a:pt x="98690" y="266"/>
                  </a:lnTo>
                  <a:lnTo>
                    <a:pt x="99974" y="400"/>
                  </a:lnTo>
                  <a:lnTo>
                    <a:pt x="101062" y="613"/>
                  </a:lnTo>
                  <a:lnTo>
                    <a:pt x="102034" y="774"/>
                  </a:lnTo>
                  <a:lnTo>
                    <a:pt x="102773" y="907"/>
                  </a:lnTo>
                  <a:lnTo>
                    <a:pt x="103318" y="1014"/>
                  </a:lnTo>
                  <a:lnTo>
                    <a:pt x="103512" y="1067"/>
                  </a:lnTo>
                  <a:lnTo>
                    <a:pt x="103512" y="1067"/>
                  </a:lnTo>
                  <a:lnTo>
                    <a:pt x="105767" y="1681"/>
                  </a:lnTo>
                  <a:lnTo>
                    <a:pt x="107906" y="2508"/>
                  </a:lnTo>
                  <a:lnTo>
                    <a:pt x="109967" y="3362"/>
                  </a:lnTo>
                  <a:lnTo>
                    <a:pt x="111989" y="4430"/>
                  </a:lnTo>
                  <a:lnTo>
                    <a:pt x="113856" y="5551"/>
                  </a:lnTo>
                  <a:lnTo>
                    <a:pt x="115489" y="6832"/>
                  </a:lnTo>
                  <a:lnTo>
                    <a:pt x="116966" y="8247"/>
                  </a:lnTo>
                  <a:lnTo>
                    <a:pt x="118133" y="9741"/>
                  </a:lnTo>
                  <a:lnTo>
                    <a:pt x="119105" y="11316"/>
                  </a:lnTo>
                  <a:lnTo>
                    <a:pt x="119766" y="12998"/>
                  </a:lnTo>
                  <a:lnTo>
                    <a:pt x="120000" y="14786"/>
                  </a:lnTo>
                  <a:lnTo>
                    <a:pt x="119922" y="16654"/>
                  </a:lnTo>
                  <a:lnTo>
                    <a:pt x="113311" y="57330"/>
                  </a:lnTo>
                  <a:lnTo>
                    <a:pt x="112883" y="59252"/>
                  </a:lnTo>
                  <a:lnTo>
                    <a:pt x="112145" y="60987"/>
                  </a:lnTo>
                  <a:lnTo>
                    <a:pt x="111095" y="62562"/>
                  </a:lnTo>
                  <a:lnTo>
                    <a:pt x="109850" y="63950"/>
                  </a:lnTo>
                  <a:lnTo>
                    <a:pt x="108256" y="65177"/>
                  </a:lnTo>
                  <a:lnTo>
                    <a:pt x="106429" y="66192"/>
                  </a:lnTo>
                  <a:lnTo>
                    <a:pt x="104329" y="67046"/>
                  </a:lnTo>
                  <a:lnTo>
                    <a:pt x="101957" y="67766"/>
                  </a:lnTo>
                  <a:lnTo>
                    <a:pt x="99351" y="68327"/>
                  </a:lnTo>
                  <a:lnTo>
                    <a:pt x="96552" y="68727"/>
                  </a:lnTo>
                  <a:lnTo>
                    <a:pt x="93363" y="69048"/>
                  </a:lnTo>
                  <a:lnTo>
                    <a:pt x="90019" y="69154"/>
                  </a:lnTo>
                  <a:lnTo>
                    <a:pt x="86364" y="69154"/>
                  </a:lnTo>
                  <a:lnTo>
                    <a:pt x="86364" y="69154"/>
                  </a:lnTo>
                  <a:lnTo>
                    <a:pt x="86286" y="69154"/>
                  </a:lnTo>
                  <a:lnTo>
                    <a:pt x="83020" y="69048"/>
                  </a:lnTo>
                  <a:lnTo>
                    <a:pt x="79753" y="68941"/>
                  </a:lnTo>
                  <a:lnTo>
                    <a:pt x="76409" y="68887"/>
                  </a:lnTo>
                  <a:lnTo>
                    <a:pt x="72987" y="68887"/>
                  </a:lnTo>
                  <a:lnTo>
                    <a:pt x="69721" y="68887"/>
                  </a:lnTo>
                  <a:lnTo>
                    <a:pt x="66454" y="68994"/>
                  </a:lnTo>
                  <a:lnTo>
                    <a:pt x="63344" y="69101"/>
                  </a:lnTo>
                  <a:lnTo>
                    <a:pt x="60311" y="69288"/>
                  </a:lnTo>
                  <a:lnTo>
                    <a:pt x="57472" y="69555"/>
                  </a:lnTo>
                  <a:lnTo>
                    <a:pt x="54789" y="69848"/>
                  </a:lnTo>
                  <a:lnTo>
                    <a:pt x="52339" y="70275"/>
                  </a:lnTo>
                  <a:lnTo>
                    <a:pt x="50200" y="70729"/>
                  </a:lnTo>
                  <a:lnTo>
                    <a:pt x="48334" y="71290"/>
                  </a:lnTo>
                  <a:lnTo>
                    <a:pt x="46779" y="71957"/>
                  </a:lnTo>
                  <a:lnTo>
                    <a:pt x="45612" y="72651"/>
                  </a:lnTo>
                  <a:lnTo>
                    <a:pt x="44795" y="73532"/>
                  </a:lnTo>
                  <a:lnTo>
                    <a:pt x="43979" y="74759"/>
                  </a:lnTo>
                  <a:lnTo>
                    <a:pt x="43007" y="76334"/>
                  </a:lnTo>
                  <a:lnTo>
                    <a:pt x="41957" y="78122"/>
                  </a:lnTo>
                  <a:lnTo>
                    <a:pt x="40829" y="80204"/>
                  </a:lnTo>
                  <a:lnTo>
                    <a:pt x="39585" y="82500"/>
                  </a:lnTo>
                  <a:lnTo>
                    <a:pt x="38340" y="84982"/>
                  </a:lnTo>
                  <a:lnTo>
                    <a:pt x="37057" y="87651"/>
                  </a:lnTo>
                  <a:lnTo>
                    <a:pt x="35735" y="90507"/>
                  </a:lnTo>
                  <a:lnTo>
                    <a:pt x="34296" y="93496"/>
                  </a:lnTo>
                  <a:lnTo>
                    <a:pt x="32974" y="96619"/>
                  </a:lnTo>
                  <a:lnTo>
                    <a:pt x="31574" y="99768"/>
                  </a:lnTo>
                  <a:lnTo>
                    <a:pt x="30136" y="103024"/>
                  </a:lnTo>
                  <a:lnTo>
                    <a:pt x="28813" y="106334"/>
                  </a:lnTo>
                  <a:lnTo>
                    <a:pt x="27569" y="109697"/>
                  </a:lnTo>
                  <a:lnTo>
                    <a:pt x="26286" y="113060"/>
                  </a:lnTo>
                  <a:lnTo>
                    <a:pt x="25547" y="114555"/>
                  </a:lnTo>
                  <a:lnTo>
                    <a:pt x="24419" y="115862"/>
                  </a:lnTo>
                  <a:lnTo>
                    <a:pt x="23097" y="117090"/>
                  </a:lnTo>
                  <a:lnTo>
                    <a:pt x="21464" y="118051"/>
                  </a:lnTo>
                  <a:lnTo>
                    <a:pt x="19675" y="118879"/>
                  </a:lnTo>
                  <a:lnTo>
                    <a:pt x="17692" y="119492"/>
                  </a:lnTo>
                  <a:lnTo>
                    <a:pt x="15515" y="119839"/>
                  </a:lnTo>
                  <a:lnTo>
                    <a:pt x="13376" y="120000"/>
                  </a:lnTo>
                  <a:lnTo>
                    <a:pt x="11743" y="119893"/>
                  </a:lnTo>
                  <a:lnTo>
                    <a:pt x="10110" y="119706"/>
                  </a:lnTo>
                  <a:lnTo>
                    <a:pt x="8010" y="119225"/>
                  </a:lnTo>
                  <a:lnTo>
                    <a:pt x="6182" y="118532"/>
                  </a:lnTo>
                  <a:lnTo>
                    <a:pt x="4471" y="117651"/>
                  </a:lnTo>
                  <a:lnTo>
                    <a:pt x="3033" y="116690"/>
                  </a:lnTo>
                  <a:lnTo>
                    <a:pt x="1866" y="115516"/>
                  </a:lnTo>
                  <a:lnTo>
                    <a:pt x="972" y="114234"/>
                  </a:lnTo>
                  <a:lnTo>
                    <a:pt x="311" y="112927"/>
                  </a:lnTo>
                  <a:lnTo>
                    <a:pt x="0" y="111485"/>
                  </a:lnTo>
                  <a:lnTo>
                    <a:pt x="0" y="110071"/>
                  </a:lnTo>
                  <a:lnTo>
                    <a:pt x="388" y="108576"/>
                  </a:lnTo>
                  <a:lnTo>
                    <a:pt x="972" y="107108"/>
                  </a:lnTo>
                  <a:lnTo>
                    <a:pt x="1633" y="105320"/>
                  </a:lnTo>
                  <a:lnTo>
                    <a:pt x="2372" y="103345"/>
                  </a:lnTo>
                  <a:lnTo>
                    <a:pt x="3188" y="101156"/>
                  </a:lnTo>
                  <a:lnTo>
                    <a:pt x="4160" y="98754"/>
                  </a:lnTo>
                  <a:lnTo>
                    <a:pt x="5132" y="96245"/>
                  </a:lnTo>
                  <a:lnTo>
                    <a:pt x="6182" y="93603"/>
                  </a:lnTo>
                  <a:lnTo>
                    <a:pt x="7349" y="90854"/>
                  </a:lnTo>
                  <a:lnTo>
                    <a:pt x="8476" y="88051"/>
                  </a:lnTo>
                  <a:lnTo>
                    <a:pt x="9721" y="85249"/>
                  </a:lnTo>
                  <a:lnTo>
                    <a:pt x="10926" y="82446"/>
                  </a:lnTo>
                  <a:lnTo>
                    <a:pt x="12171" y="79644"/>
                  </a:lnTo>
                  <a:lnTo>
                    <a:pt x="13454" y="76895"/>
                  </a:lnTo>
                  <a:lnTo>
                    <a:pt x="14776" y="74252"/>
                  </a:lnTo>
                  <a:lnTo>
                    <a:pt x="16059" y="71690"/>
                  </a:lnTo>
                  <a:lnTo>
                    <a:pt x="17303" y="69288"/>
                  </a:lnTo>
                  <a:lnTo>
                    <a:pt x="18587" y="67046"/>
                  </a:lnTo>
                  <a:lnTo>
                    <a:pt x="19753" y="65071"/>
                  </a:lnTo>
                  <a:lnTo>
                    <a:pt x="20959" y="63229"/>
                  </a:lnTo>
                  <a:lnTo>
                    <a:pt x="22047" y="61708"/>
                  </a:lnTo>
                  <a:lnTo>
                    <a:pt x="23175" y="60480"/>
                  </a:lnTo>
                  <a:lnTo>
                    <a:pt x="24653" y="59119"/>
                  </a:lnTo>
                  <a:lnTo>
                    <a:pt x="26597" y="57838"/>
                  </a:lnTo>
                  <a:lnTo>
                    <a:pt x="28813" y="56717"/>
                  </a:lnTo>
                  <a:lnTo>
                    <a:pt x="31419" y="55649"/>
                  </a:lnTo>
                  <a:lnTo>
                    <a:pt x="34296" y="54715"/>
                  </a:lnTo>
                  <a:lnTo>
                    <a:pt x="37563" y="53914"/>
                  </a:lnTo>
                  <a:lnTo>
                    <a:pt x="41218" y="53193"/>
                  </a:lnTo>
                  <a:lnTo>
                    <a:pt x="45145" y="52580"/>
                  </a:lnTo>
                  <a:lnTo>
                    <a:pt x="49462" y="52072"/>
                  </a:lnTo>
                  <a:lnTo>
                    <a:pt x="54128" y="51672"/>
                  </a:lnTo>
                  <a:lnTo>
                    <a:pt x="59105" y="51352"/>
                  </a:lnTo>
                  <a:lnTo>
                    <a:pt x="64471" y="51165"/>
                  </a:lnTo>
                  <a:lnTo>
                    <a:pt x="68632" y="25222"/>
                  </a:lnTo>
                  <a:lnTo>
                    <a:pt x="68710" y="24661"/>
                  </a:lnTo>
                  <a:lnTo>
                    <a:pt x="64316" y="25329"/>
                  </a:lnTo>
                  <a:lnTo>
                    <a:pt x="59844" y="25889"/>
                  </a:lnTo>
                  <a:lnTo>
                    <a:pt x="55178" y="26236"/>
                  </a:lnTo>
                  <a:lnTo>
                    <a:pt x="50356" y="26450"/>
                  </a:lnTo>
                  <a:lnTo>
                    <a:pt x="45379" y="26556"/>
                  </a:lnTo>
                  <a:lnTo>
                    <a:pt x="39662" y="26450"/>
                  </a:lnTo>
                  <a:lnTo>
                    <a:pt x="33713" y="26183"/>
                  </a:lnTo>
                  <a:lnTo>
                    <a:pt x="27647" y="25729"/>
                  </a:lnTo>
                  <a:lnTo>
                    <a:pt x="21386" y="25115"/>
                  </a:lnTo>
                  <a:lnTo>
                    <a:pt x="14931" y="24314"/>
                  </a:lnTo>
                  <a:lnTo>
                    <a:pt x="12871" y="23887"/>
                  </a:lnTo>
                  <a:lnTo>
                    <a:pt x="10926" y="23247"/>
                  </a:lnTo>
                  <a:lnTo>
                    <a:pt x="9215" y="22366"/>
                  </a:lnTo>
                  <a:lnTo>
                    <a:pt x="7815" y="21352"/>
                  </a:lnTo>
                  <a:lnTo>
                    <a:pt x="6688" y="20177"/>
                  </a:lnTo>
                  <a:lnTo>
                    <a:pt x="5871" y="18896"/>
                  </a:lnTo>
                  <a:lnTo>
                    <a:pt x="5366" y="17482"/>
                  </a:lnTo>
                  <a:lnTo>
                    <a:pt x="5210" y="16040"/>
                  </a:lnTo>
                  <a:lnTo>
                    <a:pt x="5443" y="14572"/>
                  </a:lnTo>
                  <a:lnTo>
                    <a:pt x="6027" y="13158"/>
                  </a:lnTo>
                  <a:lnTo>
                    <a:pt x="6999" y="11823"/>
                  </a:lnTo>
                  <a:lnTo>
                    <a:pt x="8243" y="10649"/>
                  </a:lnTo>
                  <a:lnTo>
                    <a:pt x="9721" y="9688"/>
                  </a:lnTo>
                  <a:lnTo>
                    <a:pt x="11432" y="8914"/>
                  </a:lnTo>
                  <a:lnTo>
                    <a:pt x="13298" y="8300"/>
                  </a:lnTo>
                  <a:lnTo>
                    <a:pt x="15359" y="8007"/>
                  </a:lnTo>
                  <a:lnTo>
                    <a:pt x="17459" y="7900"/>
                  </a:lnTo>
                  <a:lnTo>
                    <a:pt x="19598" y="8060"/>
                  </a:lnTo>
                  <a:lnTo>
                    <a:pt x="26014" y="8807"/>
                  </a:lnTo>
                  <a:lnTo>
                    <a:pt x="32080" y="9421"/>
                  </a:lnTo>
                  <a:lnTo>
                    <a:pt x="37952" y="9795"/>
                  </a:lnTo>
                  <a:lnTo>
                    <a:pt x="43512" y="9928"/>
                  </a:lnTo>
                  <a:lnTo>
                    <a:pt x="48801" y="9928"/>
                  </a:lnTo>
                  <a:lnTo>
                    <a:pt x="53778" y="9688"/>
                  </a:lnTo>
                  <a:lnTo>
                    <a:pt x="58522" y="9288"/>
                  </a:lnTo>
                  <a:lnTo>
                    <a:pt x="62994" y="8620"/>
                  </a:lnTo>
                  <a:lnTo>
                    <a:pt x="67154" y="7793"/>
                  </a:lnTo>
                  <a:lnTo>
                    <a:pt x="71004" y="6779"/>
                  </a:lnTo>
                  <a:lnTo>
                    <a:pt x="74543" y="5498"/>
                  </a:lnTo>
                  <a:lnTo>
                    <a:pt x="77887" y="4083"/>
                  </a:lnTo>
                  <a:lnTo>
                    <a:pt x="78042" y="3976"/>
                  </a:lnTo>
                  <a:lnTo>
                    <a:pt x="78509" y="3763"/>
                  </a:lnTo>
                  <a:lnTo>
                    <a:pt x="79248" y="3469"/>
                  </a:lnTo>
                  <a:lnTo>
                    <a:pt x="80298" y="3069"/>
                  </a:lnTo>
                  <a:lnTo>
                    <a:pt x="81464" y="2588"/>
                  </a:lnTo>
                  <a:lnTo>
                    <a:pt x="82864" y="2081"/>
                  </a:lnTo>
                  <a:lnTo>
                    <a:pt x="84419" y="1574"/>
                  </a:lnTo>
                  <a:lnTo>
                    <a:pt x="86053" y="1120"/>
                  </a:lnTo>
                  <a:lnTo>
                    <a:pt x="87841" y="720"/>
                  </a:lnTo>
                  <a:lnTo>
                    <a:pt x="89708" y="400"/>
                  </a:lnTo>
                  <a:lnTo>
                    <a:pt x="91574" y="213"/>
                  </a:lnTo>
                  <a:lnTo>
                    <a:pt x="91808" y="160"/>
                  </a:lnTo>
                  <a:lnTo>
                    <a:pt x="92469" y="106"/>
                  </a:lnTo>
                  <a:lnTo>
                    <a:pt x="93441" y="53"/>
                  </a:lnTo>
                  <a:lnTo>
                    <a:pt x="94607"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6" name="Google Shape;206;p29"/>
            <p:cNvSpPr/>
            <p:nvPr/>
          </p:nvSpPr>
          <p:spPr>
            <a:xfrm>
              <a:off x="7062788" y="1063626"/>
              <a:ext cx="1103313" cy="1103313"/>
            </a:xfrm>
            <a:custGeom>
              <a:avLst/>
              <a:gdLst/>
              <a:ahLst/>
              <a:cxnLst/>
              <a:rect l="l" t="t" r="r" b="b"/>
              <a:pathLst>
                <a:path w="120000" h="120000" extrusionOk="0">
                  <a:moveTo>
                    <a:pt x="59956" y="0"/>
                  </a:moveTo>
                  <a:lnTo>
                    <a:pt x="67375" y="517"/>
                  </a:lnTo>
                  <a:lnTo>
                    <a:pt x="74622" y="1812"/>
                  </a:lnTo>
                  <a:lnTo>
                    <a:pt x="81610" y="3971"/>
                  </a:lnTo>
                  <a:lnTo>
                    <a:pt x="88166" y="6906"/>
                  </a:lnTo>
                  <a:lnTo>
                    <a:pt x="94291" y="10705"/>
                  </a:lnTo>
                  <a:lnTo>
                    <a:pt x="99726" y="15194"/>
                  </a:lnTo>
                  <a:lnTo>
                    <a:pt x="104816" y="20115"/>
                  </a:lnTo>
                  <a:lnTo>
                    <a:pt x="109130" y="25726"/>
                  </a:lnTo>
                  <a:lnTo>
                    <a:pt x="112839" y="31769"/>
                  </a:lnTo>
                  <a:lnTo>
                    <a:pt x="115859" y="38244"/>
                  </a:lnTo>
                  <a:lnTo>
                    <a:pt x="118015" y="45151"/>
                  </a:lnTo>
                  <a:lnTo>
                    <a:pt x="119482" y="52402"/>
                  </a:lnTo>
                  <a:lnTo>
                    <a:pt x="120000" y="60000"/>
                  </a:lnTo>
                  <a:lnTo>
                    <a:pt x="119482" y="67424"/>
                  </a:lnTo>
                  <a:lnTo>
                    <a:pt x="118015" y="74676"/>
                  </a:lnTo>
                  <a:lnTo>
                    <a:pt x="115859" y="81582"/>
                  </a:lnTo>
                  <a:lnTo>
                    <a:pt x="112839" y="88143"/>
                  </a:lnTo>
                  <a:lnTo>
                    <a:pt x="109130" y="94273"/>
                  </a:lnTo>
                  <a:lnTo>
                    <a:pt x="104816" y="99712"/>
                  </a:lnTo>
                  <a:lnTo>
                    <a:pt x="99726" y="104805"/>
                  </a:lnTo>
                  <a:lnTo>
                    <a:pt x="94291" y="109122"/>
                  </a:lnTo>
                  <a:lnTo>
                    <a:pt x="88166" y="112920"/>
                  </a:lnTo>
                  <a:lnTo>
                    <a:pt x="81610" y="115856"/>
                  </a:lnTo>
                  <a:lnTo>
                    <a:pt x="74622" y="118014"/>
                  </a:lnTo>
                  <a:lnTo>
                    <a:pt x="67375" y="119482"/>
                  </a:lnTo>
                  <a:lnTo>
                    <a:pt x="59956" y="120000"/>
                  </a:lnTo>
                  <a:lnTo>
                    <a:pt x="52451" y="119482"/>
                  </a:lnTo>
                  <a:lnTo>
                    <a:pt x="45204" y="118014"/>
                  </a:lnTo>
                  <a:lnTo>
                    <a:pt x="38217" y="115856"/>
                  </a:lnTo>
                  <a:lnTo>
                    <a:pt x="31833" y="112920"/>
                  </a:lnTo>
                  <a:lnTo>
                    <a:pt x="25708" y="109122"/>
                  </a:lnTo>
                  <a:lnTo>
                    <a:pt x="20100" y="104805"/>
                  </a:lnTo>
                  <a:lnTo>
                    <a:pt x="15183" y="99712"/>
                  </a:lnTo>
                  <a:lnTo>
                    <a:pt x="10697" y="94273"/>
                  </a:lnTo>
                  <a:lnTo>
                    <a:pt x="6987" y="88143"/>
                  </a:lnTo>
                  <a:lnTo>
                    <a:pt x="3968" y="81582"/>
                  </a:lnTo>
                  <a:lnTo>
                    <a:pt x="1811" y="74676"/>
                  </a:lnTo>
                  <a:lnTo>
                    <a:pt x="517" y="67424"/>
                  </a:lnTo>
                  <a:lnTo>
                    <a:pt x="0" y="60000"/>
                  </a:lnTo>
                  <a:lnTo>
                    <a:pt x="517" y="52402"/>
                  </a:lnTo>
                  <a:lnTo>
                    <a:pt x="1811" y="45151"/>
                  </a:lnTo>
                  <a:lnTo>
                    <a:pt x="3968" y="38244"/>
                  </a:lnTo>
                  <a:lnTo>
                    <a:pt x="6987" y="31769"/>
                  </a:lnTo>
                  <a:lnTo>
                    <a:pt x="10697" y="25726"/>
                  </a:lnTo>
                  <a:lnTo>
                    <a:pt x="15183" y="20115"/>
                  </a:lnTo>
                  <a:lnTo>
                    <a:pt x="20100" y="15194"/>
                  </a:lnTo>
                  <a:lnTo>
                    <a:pt x="25708" y="10705"/>
                  </a:lnTo>
                  <a:lnTo>
                    <a:pt x="31833" y="6906"/>
                  </a:lnTo>
                  <a:lnTo>
                    <a:pt x="38217" y="3971"/>
                  </a:lnTo>
                  <a:lnTo>
                    <a:pt x="45204" y="1812"/>
                  </a:lnTo>
                  <a:lnTo>
                    <a:pt x="52451" y="517"/>
                  </a:lnTo>
                  <a:lnTo>
                    <a:pt x="59956"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7" name="Google Shape;207;p29"/>
            <p:cNvSpPr/>
            <p:nvPr/>
          </p:nvSpPr>
          <p:spPr>
            <a:xfrm>
              <a:off x="7011988" y="2746376"/>
              <a:ext cx="1576388" cy="3036888"/>
            </a:xfrm>
            <a:custGeom>
              <a:avLst/>
              <a:gdLst/>
              <a:ahLst/>
              <a:cxnLst/>
              <a:rect l="l" t="t" r="r" b="b"/>
              <a:pathLst>
                <a:path w="120000" h="120000" extrusionOk="0">
                  <a:moveTo>
                    <a:pt x="95589" y="0"/>
                  </a:moveTo>
                  <a:lnTo>
                    <a:pt x="118549" y="0"/>
                  </a:lnTo>
                  <a:lnTo>
                    <a:pt x="118851" y="0"/>
                  </a:lnTo>
                  <a:lnTo>
                    <a:pt x="119214" y="62"/>
                  </a:lnTo>
                  <a:lnTo>
                    <a:pt x="119577" y="250"/>
                  </a:lnTo>
                  <a:lnTo>
                    <a:pt x="119818" y="344"/>
                  </a:lnTo>
                  <a:lnTo>
                    <a:pt x="119879" y="595"/>
                  </a:lnTo>
                  <a:lnTo>
                    <a:pt x="120000" y="783"/>
                  </a:lnTo>
                  <a:lnTo>
                    <a:pt x="114380" y="38307"/>
                  </a:lnTo>
                  <a:lnTo>
                    <a:pt x="113897" y="40877"/>
                  </a:lnTo>
                  <a:lnTo>
                    <a:pt x="113353" y="43448"/>
                  </a:lnTo>
                  <a:lnTo>
                    <a:pt x="112628" y="45956"/>
                  </a:lnTo>
                  <a:lnTo>
                    <a:pt x="111842" y="48526"/>
                  </a:lnTo>
                  <a:lnTo>
                    <a:pt x="110876" y="51034"/>
                  </a:lnTo>
                  <a:lnTo>
                    <a:pt x="109728" y="53448"/>
                  </a:lnTo>
                  <a:lnTo>
                    <a:pt x="108459" y="55830"/>
                  </a:lnTo>
                  <a:lnTo>
                    <a:pt x="107069" y="58181"/>
                  </a:lnTo>
                  <a:lnTo>
                    <a:pt x="105498" y="60376"/>
                  </a:lnTo>
                  <a:lnTo>
                    <a:pt x="103625" y="62539"/>
                  </a:lnTo>
                  <a:lnTo>
                    <a:pt x="101570" y="64576"/>
                  </a:lnTo>
                  <a:lnTo>
                    <a:pt x="99395" y="66426"/>
                  </a:lnTo>
                  <a:lnTo>
                    <a:pt x="96858" y="68150"/>
                  </a:lnTo>
                  <a:lnTo>
                    <a:pt x="93957" y="69780"/>
                  </a:lnTo>
                  <a:lnTo>
                    <a:pt x="90936" y="71222"/>
                  </a:lnTo>
                  <a:lnTo>
                    <a:pt x="87492" y="72476"/>
                  </a:lnTo>
                  <a:lnTo>
                    <a:pt x="83806" y="73542"/>
                  </a:lnTo>
                  <a:lnTo>
                    <a:pt x="79879" y="74451"/>
                  </a:lnTo>
                  <a:lnTo>
                    <a:pt x="75468" y="75109"/>
                  </a:lnTo>
                  <a:lnTo>
                    <a:pt x="70755" y="75517"/>
                  </a:lnTo>
                  <a:lnTo>
                    <a:pt x="65679" y="75768"/>
                  </a:lnTo>
                  <a:lnTo>
                    <a:pt x="65679" y="103824"/>
                  </a:lnTo>
                  <a:lnTo>
                    <a:pt x="77462" y="103824"/>
                  </a:lnTo>
                  <a:lnTo>
                    <a:pt x="81570" y="104012"/>
                  </a:lnTo>
                  <a:lnTo>
                    <a:pt x="85619" y="104482"/>
                  </a:lnTo>
                  <a:lnTo>
                    <a:pt x="89305" y="105266"/>
                  </a:lnTo>
                  <a:lnTo>
                    <a:pt x="92930" y="106332"/>
                  </a:lnTo>
                  <a:lnTo>
                    <a:pt x="96012" y="107648"/>
                  </a:lnTo>
                  <a:lnTo>
                    <a:pt x="98912" y="109153"/>
                  </a:lnTo>
                  <a:lnTo>
                    <a:pt x="101329" y="110909"/>
                  </a:lnTo>
                  <a:lnTo>
                    <a:pt x="103262" y="112758"/>
                  </a:lnTo>
                  <a:lnTo>
                    <a:pt x="104773" y="114796"/>
                  </a:lnTo>
                  <a:lnTo>
                    <a:pt x="105740" y="116927"/>
                  </a:lnTo>
                  <a:lnTo>
                    <a:pt x="105921" y="119216"/>
                  </a:lnTo>
                  <a:lnTo>
                    <a:pt x="105921" y="119467"/>
                  </a:lnTo>
                  <a:lnTo>
                    <a:pt x="105740" y="119623"/>
                  </a:lnTo>
                  <a:lnTo>
                    <a:pt x="105377" y="119811"/>
                  </a:lnTo>
                  <a:lnTo>
                    <a:pt x="104894" y="119937"/>
                  </a:lnTo>
                  <a:lnTo>
                    <a:pt x="104471" y="120000"/>
                  </a:lnTo>
                  <a:lnTo>
                    <a:pt x="89546" y="120000"/>
                  </a:lnTo>
                  <a:lnTo>
                    <a:pt x="89123" y="119937"/>
                  </a:lnTo>
                  <a:lnTo>
                    <a:pt x="88640" y="119811"/>
                  </a:lnTo>
                  <a:lnTo>
                    <a:pt x="88277" y="119623"/>
                  </a:lnTo>
                  <a:lnTo>
                    <a:pt x="88157" y="119467"/>
                  </a:lnTo>
                  <a:lnTo>
                    <a:pt x="88036" y="119216"/>
                  </a:lnTo>
                  <a:lnTo>
                    <a:pt x="87734" y="117899"/>
                  </a:lnTo>
                  <a:lnTo>
                    <a:pt x="86888" y="116708"/>
                  </a:lnTo>
                  <a:lnTo>
                    <a:pt x="85619" y="115673"/>
                  </a:lnTo>
                  <a:lnTo>
                    <a:pt x="84048" y="114796"/>
                  </a:lnTo>
                  <a:lnTo>
                    <a:pt x="82054" y="114137"/>
                  </a:lnTo>
                  <a:lnTo>
                    <a:pt x="79879" y="113699"/>
                  </a:lnTo>
                  <a:lnTo>
                    <a:pt x="77462" y="113542"/>
                  </a:lnTo>
                  <a:lnTo>
                    <a:pt x="28519" y="113542"/>
                  </a:lnTo>
                  <a:lnTo>
                    <a:pt x="26102" y="113699"/>
                  </a:lnTo>
                  <a:lnTo>
                    <a:pt x="23927" y="114137"/>
                  </a:lnTo>
                  <a:lnTo>
                    <a:pt x="21933" y="114796"/>
                  </a:lnTo>
                  <a:lnTo>
                    <a:pt x="20181" y="115673"/>
                  </a:lnTo>
                  <a:lnTo>
                    <a:pt x="18912" y="116708"/>
                  </a:lnTo>
                  <a:lnTo>
                    <a:pt x="18126" y="117899"/>
                  </a:lnTo>
                  <a:lnTo>
                    <a:pt x="17885" y="119216"/>
                  </a:lnTo>
                  <a:lnTo>
                    <a:pt x="17764" y="119467"/>
                  </a:lnTo>
                  <a:lnTo>
                    <a:pt x="17583" y="119623"/>
                  </a:lnTo>
                  <a:lnTo>
                    <a:pt x="17220" y="119811"/>
                  </a:lnTo>
                  <a:lnTo>
                    <a:pt x="16858" y="119937"/>
                  </a:lnTo>
                  <a:lnTo>
                    <a:pt x="16374" y="120000"/>
                  </a:lnTo>
                  <a:lnTo>
                    <a:pt x="1510" y="120000"/>
                  </a:lnTo>
                  <a:lnTo>
                    <a:pt x="1027" y="119937"/>
                  </a:lnTo>
                  <a:lnTo>
                    <a:pt x="604" y="119811"/>
                  </a:lnTo>
                  <a:lnTo>
                    <a:pt x="241" y="119623"/>
                  </a:lnTo>
                  <a:lnTo>
                    <a:pt x="0" y="119467"/>
                  </a:lnTo>
                  <a:lnTo>
                    <a:pt x="0" y="119216"/>
                  </a:lnTo>
                  <a:lnTo>
                    <a:pt x="241" y="116927"/>
                  </a:lnTo>
                  <a:lnTo>
                    <a:pt x="1148" y="114796"/>
                  </a:lnTo>
                  <a:lnTo>
                    <a:pt x="2658" y="112758"/>
                  </a:lnTo>
                  <a:lnTo>
                    <a:pt x="4652" y="110909"/>
                  </a:lnTo>
                  <a:lnTo>
                    <a:pt x="7069" y="109153"/>
                  </a:lnTo>
                  <a:lnTo>
                    <a:pt x="9969" y="107648"/>
                  </a:lnTo>
                  <a:lnTo>
                    <a:pt x="13051" y="106332"/>
                  </a:lnTo>
                  <a:lnTo>
                    <a:pt x="16616" y="105266"/>
                  </a:lnTo>
                  <a:lnTo>
                    <a:pt x="20302" y="104482"/>
                  </a:lnTo>
                  <a:lnTo>
                    <a:pt x="24350" y="104012"/>
                  </a:lnTo>
                  <a:lnTo>
                    <a:pt x="28519" y="103824"/>
                  </a:lnTo>
                  <a:lnTo>
                    <a:pt x="40302" y="103824"/>
                  </a:lnTo>
                  <a:lnTo>
                    <a:pt x="40302" y="77147"/>
                  </a:lnTo>
                  <a:lnTo>
                    <a:pt x="2658" y="77147"/>
                  </a:lnTo>
                  <a:lnTo>
                    <a:pt x="2235" y="77147"/>
                  </a:lnTo>
                  <a:lnTo>
                    <a:pt x="1752" y="77021"/>
                  </a:lnTo>
                  <a:lnTo>
                    <a:pt x="1510" y="76833"/>
                  </a:lnTo>
                  <a:lnTo>
                    <a:pt x="1268" y="76677"/>
                  </a:lnTo>
                  <a:lnTo>
                    <a:pt x="1148" y="76363"/>
                  </a:lnTo>
                  <a:lnTo>
                    <a:pt x="1148" y="64827"/>
                  </a:lnTo>
                  <a:lnTo>
                    <a:pt x="1148" y="64576"/>
                  </a:lnTo>
                  <a:lnTo>
                    <a:pt x="1389" y="64388"/>
                  </a:lnTo>
                  <a:lnTo>
                    <a:pt x="1631" y="64200"/>
                  </a:lnTo>
                  <a:lnTo>
                    <a:pt x="1993" y="64106"/>
                  </a:lnTo>
                  <a:lnTo>
                    <a:pt x="2296" y="64043"/>
                  </a:lnTo>
                  <a:lnTo>
                    <a:pt x="2658" y="63981"/>
                  </a:lnTo>
                  <a:lnTo>
                    <a:pt x="3141" y="63981"/>
                  </a:lnTo>
                  <a:lnTo>
                    <a:pt x="4290" y="64043"/>
                  </a:lnTo>
                  <a:lnTo>
                    <a:pt x="6042" y="64043"/>
                  </a:lnTo>
                  <a:lnTo>
                    <a:pt x="8459" y="64043"/>
                  </a:lnTo>
                  <a:lnTo>
                    <a:pt x="11238" y="64043"/>
                  </a:lnTo>
                  <a:lnTo>
                    <a:pt x="14441" y="64043"/>
                  </a:lnTo>
                  <a:lnTo>
                    <a:pt x="17764" y="64043"/>
                  </a:lnTo>
                  <a:lnTo>
                    <a:pt x="21389" y="64043"/>
                  </a:lnTo>
                  <a:lnTo>
                    <a:pt x="25075" y="64043"/>
                  </a:lnTo>
                  <a:lnTo>
                    <a:pt x="28640" y="64043"/>
                  </a:lnTo>
                  <a:lnTo>
                    <a:pt x="31963" y="64043"/>
                  </a:lnTo>
                  <a:lnTo>
                    <a:pt x="35226" y="64043"/>
                  </a:lnTo>
                  <a:lnTo>
                    <a:pt x="38066" y="64043"/>
                  </a:lnTo>
                  <a:lnTo>
                    <a:pt x="40543" y="64043"/>
                  </a:lnTo>
                  <a:lnTo>
                    <a:pt x="42356" y="64043"/>
                  </a:lnTo>
                  <a:lnTo>
                    <a:pt x="43625" y="64043"/>
                  </a:lnTo>
                  <a:lnTo>
                    <a:pt x="44108" y="64043"/>
                  </a:lnTo>
                  <a:lnTo>
                    <a:pt x="49546" y="63981"/>
                  </a:lnTo>
                  <a:lnTo>
                    <a:pt x="54501" y="63605"/>
                  </a:lnTo>
                  <a:lnTo>
                    <a:pt x="58972" y="63134"/>
                  </a:lnTo>
                  <a:lnTo>
                    <a:pt x="63141" y="62476"/>
                  </a:lnTo>
                  <a:lnTo>
                    <a:pt x="66827" y="61630"/>
                  </a:lnTo>
                  <a:lnTo>
                    <a:pt x="70151" y="60689"/>
                  </a:lnTo>
                  <a:lnTo>
                    <a:pt x="73172" y="59561"/>
                  </a:lnTo>
                  <a:lnTo>
                    <a:pt x="75830" y="58275"/>
                  </a:lnTo>
                  <a:lnTo>
                    <a:pt x="78247" y="56959"/>
                  </a:lnTo>
                  <a:lnTo>
                    <a:pt x="80241" y="55485"/>
                  </a:lnTo>
                  <a:lnTo>
                    <a:pt x="82054" y="53918"/>
                  </a:lnTo>
                  <a:lnTo>
                    <a:pt x="83564" y="52319"/>
                  </a:lnTo>
                  <a:lnTo>
                    <a:pt x="84833" y="50626"/>
                  </a:lnTo>
                  <a:lnTo>
                    <a:pt x="85981" y="48965"/>
                  </a:lnTo>
                  <a:lnTo>
                    <a:pt x="86767" y="47147"/>
                  </a:lnTo>
                  <a:lnTo>
                    <a:pt x="87492" y="45360"/>
                  </a:lnTo>
                  <a:lnTo>
                    <a:pt x="88036" y="43573"/>
                  </a:lnTo>
                  <a:lnTo>
                    <a:pt x="88398" y="41786"/>
                  </a:lnTo>
                  <a:lnTo>
                    <a:pt x="88640" y="40031"/>
                  </a:lnTo>
                  <a:lnTo>
                    <a:pt x="88882" y="38244"/>
                  </a:lnTo>
                  <a:lnTo>
                    <a:pt x="94078" y="721"/>
                  </a:lnTo>
                  <a:lnTo>
                    <a:pt x="94078" y="470"/>
                  </a:lnTo>
                  <a:lnTo>
                    <a:pt x="94320" y="313"/>
                  </a:lnTo>
                  <a:lnTo>
                    <a:pt x="94622" y="125"/>
                  </a:lnTo>
                  <a:lnTo>
                    <a:pt x="95105" y="0"/>
                  </a:lnTo>
                  <a:lnTo>
                    <a:pt x="95589"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8" name="Google Shape;208;p29"/>
            <p:cNvSpPr/>
            <p:nvPr/>
          </p:nvSpPr>
          <p:spPr>
            <a:xfrm>
              <a:off x="4214813" y="1558926"/>
              <a:ext cx="1460500" cy="1370013"/>
            </a:xfrm>
            <a:custGeom>
              <a:avLst/>
              <a:gdLst/>
              <a:ahLst/>
              <a:cxnLst/>
              <a:rect l="l" t="t" r="r" b="b"/>
              <a:pathLst>
                <a:path w="120000" h="120000" extrusionOk="0">
                  <a:moveTo>
                    <a:pt x="15073" y="0"/>
                  </a:moveTo>
                  <a:lnTo>
                    <a:pt x="15464" y="0"/>
                  </a:lnTo>
                  <a:lnTo>
                    <a:pt x="15791" y="278"/>
                  </a:lnTo>
                  <a:lnTo>
                    <a:pt x="16052" y="556"/>
                  </a:lnTo>
                  <a:lnTo>
                    <a:pt x="16182" y="973"/>
                  </a:lnTo>
                  <a:lnTo>
                    <a:pt x="42088" y="102062"/>
                  </a:lnTo>
                  <a:lnTo>
                    <a:pt x="118760" y="102062"/>
                  </a:lnTo>
                  <a:lnTo>
                    <a:pt x="119151" y="102201"/>
                  </a:lnTo>
                  <a:lnTo>
                    <a:pt x="119477" y="102340"/>
                  </a:lnTo>
                  <a:lnTo>
                    <a:pt x="119738" y="102757"/>
                  </a:lnTo>
                  <a:lnTo>
                    <a:pt x="119869" y="103035"/>
                  </a:lnTo>
                  <a:lnTo>
                    <a:pt x="120000" y="103383"/>
                  </a:lnTo>
                  <a:lnTo>
                    <a:pt x="120000" y="118679"/>
                  </a:lnTo>
                  <a:lnTo>
                    <a:pt x="119869" y="119235"/>
                  </a:lnTo>
                  <a:lnTo>
                    <a:pt x="119738" y="119443"/>
                  </a:lnTo>
                  <a:lnTo>
                    <a:pt x="119477" y="119721"/>
                  </a:lnTo>
                  <a:lnTo>
                    <a:pt x="119151" y="120000"/>
                  </a:lnTo>
                  <a:lnTo>
                    <a:pt x="118760" y="120000"/>
                  </a:lnTo>
                  <a:lnTo>
                    <a:pt x="30277" y="120000"/>
                  </a:lnTo>
                  <a:lnTo>
                    <a:pt x="29755" y="120000"/>
                  </a:lnTo>
                  <a:lnTo>
                    <a:pt x="29559" y="119721"/>
                  </a:lnTo>
                  <a:lnTo>
                    <a:pt x="29168" y="119443"/>
                  </a:lnTo>
                  <a:lnTo>
                    <a:pt x="29037" y="119096"/>
                  </a:lnTo>
                  <a:lnTo>
                    <a:pt x="0" y="5701"/>
                  </a:lnTo>
                  <a:lnTo>
                    <a:pt x="0" y="5353"/>
                  </a:lnTo>
                  <a:lnTo>
                    <a:pt x="0" y="5075"/>
                  </a:lnTo>
                  <a:lnTo>
                    <a:pt x="130" y="4658"/>
                  </a:lnTo>
                  <a:lnTo>
                    <a:pt x="261" y="4380"/>
                  </a:lnTo>
                  <a:lnTo>
                    <a:pt x="652" y="4101"/>
                  </a:lnTo>
                  <a:lnTo>
                    <a:pt x="848" y="3962"/>
                  </a:lnTo>
                  <a:lnTo>
                    <a:pt x="14681" y="0"/>
                  </a:lnTo>
                  <a:lnTo>
                    <a:pt x="15073"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grpSp>
      <p:sp>
        <p:nvSpPr>
          <p:cNvPr id="29" name="Rectangle 28"/>
          <p:cNvSpPr/>
          <p:nvPr/>
        </p:nvSpPr>
        <p:spPr>
          <a:xfrm>
            <a:off x="0" y="-32884"/>
            <a:ext cx="9144000" cy="1534941"/>
          </a:xfrm>
          <a:prstGeom prst="rect">
            <a:avLst/>
          </a:prstGeom>
          <a:solidFill>
            <a:srgbClr val="000000"/>
          </a:solidFill>
          <a:ln w="12700" cap="flat" cmpd="sng" algn="ctr">
            <a:noFill/>
            <a:prstDash val="solid"/>
            <a:miter lim="800000"/>
          </a:ln>
          <a:effectLst/>
        </p:spPr>
        <p:txBody>
          <a:bodyPr rtlCol="0" anchor="ctr"/>
          <a:lstStyle/>
          <a:p>
            <a:pPr algn="ctr" defTabSz="1371326">
              <a:buClrTx/>
              <a:defRPr/>
            </a:pPr>
            <a:endParaRPr lang="en-US" sz="2700" dirty="0">
              <a:solidFill>
                <a:srgbClr val="FFFFFF"/>
              </a:solidFill>
              <a:latin typeface="Montserrat" charset="0"/>
              <a:ea typeface="+mn-ea"/>
            </a:endParaRPr>
          </a:p>
        </p:txBody>
      </p:sp>
      <p:sp>
        <p:nvSpPr>
          <p:cNvPr id="30" name="Google Shape;59;p14"/>
          <p:cNvSpPr txBox="1">
            <a:spLocks/>
          </p:cNvSpPr>
          <p:nvPr/>
        </p:nvSpPr>
        <p:spPr>
          <a:xfrm>
            <a:off x="311700" y="31146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prstClr val="black"/>
              </a:buClr>
            </a:pPr>
            <a:r>
              <a:rPr lang="en-US" sz="3300" b="1" dirty="0">
                <a:solidFill>
                  <a:prstClr val="white"/>
                </a:solidFill>
                <a:latin typeface="Arial" panose="020B0604020202020204" pitchFamily="34" charset="0"/>
                <a:cs typeface="Arial" panose="020B0604020202020204" pitchFamily="34" charset="0"/>
              </a:rPr>
              <a:t>RPA OVERVIEW</a:t>
            </a:r>
          </a:p>
        </p:txBody>
      </p:sp>
      <p:sp>
        <p:nvSpPr>
          <p:cNvPr id="31" name="Google Shape;59;p14"/>
          <p:cNvSpPr txBox="1">
            <a:spLocks/>
          </p:cNvSpPr>
          <p:nvPr/>
        </p:nvSpPr>
        <p:spPr>
          <a:xfrm>
            <a:off x="1798913" y="1026229"/>
            <a:ext cx="55461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Clr>
                <a:prstClr val="black"/>
              </a:buClr>
            </a:pPr>
            <a:r>
              <a:rPr lang="en-US" sz="2100" b="1" dirty="0">
                <a:solidFill>
                  <a:prstClr val="white"/>
                </a:solidFill>
                <a:latin typeface="Arial" panose="020B0604020202020204" pitchFamily="34" charset="0"/>
                <a:cs typeface="Arial" panose="020B0604020202020204" pitchFamily="34" charset="0"/>
              </a:rPr>
              <a:t>UNATTENDED VS ATTENED ROBOTS</a:t>
            </a:r>
          </a:p>
        </p:txBody>
      </p:sp>
      <p:sp>
        <p:nvSpPr>
          <p:cNvPr id="34" name="Google Shape;59;p14"/>
          <p:cNvSpPr txBox="1">
            <a:spLocks/>
          </p:cNvSpPr>
          <p:nvPr/>
        </p:nvSpPr>
        <p:spPr>
          <a:xfrm>
            <a:off x="-124359" y="2164724"/>
            <a:ext cx="1891926" cy="79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buClr>
                <a:prstClr val="black"/>
              </a:buClr>
            </a:pPr>
            <a:r>
              <a:rPr lang="en-US" sz="1800" b="1" dirty="0">
                <a:solidFill>
                  <a:prstClr val="white"/>
                </a:solidFill>
                <a:latin typeface="Arial" panose="020B0604020202020204" pitchFamily="34" charset="0"/>
                <a:cs typeface="Arial" panose="020B0604020202020204" pitchFamily="34" charset="0"/>
              </a:rPr>
              <a:t>UNATTENDEDROBOT</a:t>
            </a:r>
          </a:p>
        </p:txBody>
      </p:sp>
      <p:sp>
        <p:nvSpPr>
          <p:cNvPr id="35" name="Google Shape;59;p14"/>
          <p:cNvSpPr txBox="1">
            <a:spLocks/>
          </p:cNvSpPr>
          <p:nvPr/>
        </p:nvSpPr>
        <p:spPr>
          <a:xfrm>
            <a:off x="7383142" y="3792040"/>
            <a:ext cx="1791206" cy="79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prstClr val="black"/>
              </a:buClr>
            </a:pPr>
            <a:r>
              <a:rPr lang="en-US" sz="1800" b="1" dirty="0">
                <a:solidFill>
                  <a:prstClr val="white"/>
                </a:solidFill>
                <a:latin typeface="Arial" panose="020B0604020202020204" pitchFamily="34" charset="0"/>
                <a:cs typeface="Arial" panose="020B0604020202020204" pitchFamily="34" charset="0"/>
              </a:rPr>
              <a:t>ATTENDED</a:t>
            </a:r>
          </a:p>
          <a:p>
            <a:pPr>
              <a:buClr>
                <a:prstClr val="black"/>
              </a:buClr>
            </a:pPr>
            <a:r>
              <a:rPr lang="en-US" sz="1800" b="1" dirty="0">
                <a:solidFill>
                  <a:prstClr val="white"/>
                </a:solidFill>
                <a:latin typeface="Arial" panose="020B0604020202020204" pitchFamily="34" charset="0"/>
                <a:cs typeface="Arial" panose="020B0604020202020204" pitchFamily="34" charset="0"/>
              </a:rPr>
              <a:t>ROBOT</a:t>
            </a:r>
          </a:p>
        </p:txBody>
      </p:sp>
      <p:sp>
        <p:nvSpPr>
          <p:cNvPr id="36" name="Google Shape;59;p14"/>
          <p:cNvSpPr txBox="1">
            <a:spLocks/>
          </p:cNvSpPr>
          <p:nvPr/>
        </p:nvSpPr>
        <p:spPr>
          <a:xfrm>
            <a:off x="3149803" y="2174648"/>
            <a:ext cx="55461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prstClr val="black"/>
              </a:buClr>
            </a:pPr>
            <a:r>
              <a:rPr lang="en-US" sz="1800" b="1" kern="1200" dirty="0">
                <a:solidFill>
                  <a:srgbClr val="408F7C"/>
                </a:solidFill>
              </a:rPr>
              <a:t>are robots that are scheduled to perform certain tasks</a:t>
            </a:r>
            <a:endParaRPr lang="en-US" sz="1800" b="1" dirty="0">
              <a:solidFill>
                <a:srgbClr val="408F7C"/>
              </a:solidFill>
              <a:latin typeface="Arial" panose="020B0604020202020204" pitchFamily="34" charset="0"/>
              <a:cs typeface="Arial" panose="020B0604020202020204" pitchFamily="34" charset="0"/>
            </a:endParaRPr>
          </a:p>
        </p:txBody>
      </p:sp>
      <p:sp>
        <p:nvSpPr>
          <p:cNvPr id="37" name="Google Shape;59;p14"/>
          <p:cNvSpPr txBox="1">
            <a:spLocks/>
          </p:cNvSpPr>
          <p:nvPr/>
        </p:nvSpPr>
        <p:spPr>
          <a:xfrm>
            <a:off x="313905" y="3953365"/>
            <a:ext cx="55461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buClr>
                <a:prstClr val="black"/>
              </a:buClr>
            </a:pPr>
            <a:r>
              <a:rPr lang="en-US" sz="1800" b="1" kern="1200" dirty="0">
                <a:solidFill>
                  <a:srgbClr val="B83B19"/>
                </a:solidFill>
              </a:rPr>
              <a:t>are robots that needs human intervention to start or stop the workflow or process</a:t>
            </a:r>
            <a:endParaRPr lang="en-US" sz="1800" b="1" dirty="0">
              <a:solidFill>
                <a:srgbClr val="B83B1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9516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3" name="Group 32"/>
          <p:cNvGrpSpPr/>
          <p:nvPr/>
        </p:nvGrpSpPr>
        <p:grpSpPr>
          <a:xfrm rot="16200000">
            <a:off x="7145071" y="2262352"/>
            <a:ext cx="1494065" cy="3851129"/>
            <a:chOff x="9374415" y="2906904"/>
            <a:chExt cx="1992086" cy="4942114"/>
          </a:xfrm>
        </p:grpSpPr>
        <p:sp>
          <p:nvSpPr>
            <p:cNvPr id="7" name="Google Shape;189;p27"/>
            <p:cNvSpPr/>
            <p:nvPr/>
          </p:nvSpPr>
          <p:spPr>
            <a:xfrm>
              <a:off x="9374415" y="2906904"/>
              <a:ext cx="1992086" cy="4942114"/>
            </a:xfrm>
            <a:prstGeom prst="round2SameRect">
              <a:avLst>
                <a:gd name="adj1" fmla="val 50000"/>
                <a:gd name="adj2" fmla="val 0"/>
              </a:avLst>
            </a:prstGeom>
            <a:solidFill>
              <a:srgbClr val="B83B19"/>
            </a:solidFill>
            <a:ln>
              <a:noFill/>
            </a:ln>
            <a:effectLst>
              <a:outerShdw blurRad="50800" dist="38100" dir="5400000" algn="t" rotWithShape="0">
                <a:srgbClr val="000000">
                  <a:alpha val="40000"/>
                </a:srgbClr>
              </a:outerShdw>
            </a:effectLst>
          </p:spPr>
          <p:txBody>
            <a:bodyPr spcFirstLastPara="1" vert="vert" wrap="square" lIns="68569" tIns="34275" rIns="68569" bIns="34275" anchor="ctr" anchorCtr="0">
              <a:noAutofit/>
            </a:bodyPr>
            <a:lstStyle/>
            <a:p>
              <a:pPr algn="ctr">
                <a:buClrTx/>
                <a:buFontTx/>
                <a:buNone/>
              </a:pPr>
              <a:endParaRPr sz="1350" kern="1200" dirty="0">
                <a:solidFill>
                  <a:prstClr val="white"/>
                </a:solidFill>
                <a:latin typeface="Calibri"/>
                <a:ea typeface="Calibri"/>
                <a:cs typeface="Calibri"/>
                <a:sym typeface="Calibri"/>
              </a:endParaRPr>
            </a:p>
          </p:txBody>
        </p:sp>
        <p:grpSp>
          <p:nvGrpSpPr>
            <p:cNvPr id="8" name="Google Shape;190;p27"/>
            <p:cNvGrpSpPr/>
            <p:nvPr/>
          </p:nvGrpSpPr>
          <p:grpSpPr>
            <a:xfrm>
              <a:off x="9608458" y="3200818"/>
              <a:ext cx="1524000" cy="1523999"/>
              <a:chOff x="1409702" y="1240972"/>
              <a:chExt cx="1524000" cy="1523999"/>
            </a:xfrm>
          </p:grpSpPr>
          <p:sp>
            <p:nvSpPr>
              <p:cNvPr id="9" name="Google Shape;191;p27"/>
              <p:cNvSpPr/>
              <p:nvPr/>
            </p:nvSpPr>
            <p:spPr>
              <a:xfrm>
                <a:off x="1409702" y="1240972"/>
                <a:ext cx="1524000" cy="1523999"/>
              </a:xfrm>
              <a:prstGeom prst="ellipse">
                <a:avLst/>
              </a:prstGeom>
              <a:solidFill>
                <a:srgbClr val="F9DCD5"/>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sp>
            <p:nvSpPr>
              <p:cNvPr id="10" name="Google Shape;192;p27"/>
              <p:cNvSpPr/>
              <p:nvPr/>
            </p:nvSpPr>
            <p:spPr>
              <a:xfrm>
                <a:off x="1537611" y="1366158"/>
                <a:ext cx="1268183" cy="1273627"/>
              </a:xfrm>
              <a:prstGeom prst="ellipse">
                <a:avLst/>
              </a:prstGeom>
              <a:solidFill>
                <a:srgbClr val="F9DCD5"/>
              </a:solidFill>
              <a:ln w="28575" cap="flat" cmpd="sng">
                <a:solidFill>
                  <a:srgbClr val="7A271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grpSp>
      </p:grpSp>
      <p:grpSp>
        <p:nvGrpSpPr>
          <p:cNvPr id="32" name="Group 31"/>
          <p:cNvGrpSpPr/>
          <p:nvPr/>
        </p:nvGrpSpPr>
        <p:grpSpPr>
          <a:xfrm rot="5400000">
            <a:off x="530677" y="641210"/>
            <a:ext cx="1494065" cy="3706586"/>
            <a:chOff x="838200" y="2906904"/>
            <a:chExt cx="1992086" cy="4942114"/>
          </a:xfrm>
        </p:grpSpPr>
        <p:sp>
          <p:nvSpPr>
            <p:cNvPr id="15" name="Google Shape;185;p27"/>
            <p:cNvSpPr/>
            <p:nvPr/>
          </p:nvSpPr>
          <p:spPr>
            <a:xfrm>
              <a:off x="838200" y="2906904"/>
              <a:ext cx="1992086" cy="4942114"/>
            </a:xfrm>
            <a:prstGeom prst="round2SameRect">
              <a:avLst>
                <a:gd name="adj1" fmla="val 50000"/>
                <a:gd name="adj2" fmla="val 0"/>
              </a:avLst>
            </a:prstGeom>
            <a:solidFill>
              <a:srgbClr val="408F7C"/>
            </a:solidFill>
            <a:ln>
              <a:noFill/>
            </a:ln>
            <a:effectLst>
              <a:outerShdw blurRad="50800" dist="38100" dir="5400000" algn="t" rotWithShape="0">
                <a:srgbClr val="000000">
                  <a:alpha val="40000"/>
                </a:srgbClr>
              </a:outerShdw>
            </a:effectLst>
          </p:spPr>
          <p:txBody>
            <a:bodyPr spcFirstLastPara="1" vert="vert270" wrap="square" lIns="68569" tIns="34275" rIns="68569" bIns="34275" anchor="ctr" anchorCtr="0">
              <a:noAutofit/>
            </a:bodyPr>
            <a:lstStyle/>
            <a:p>
              <a:pPr algn="ctr">
                <a:buClrTx/>
                <a:buFontTx/>
                <a:buNone/>
              </a:pPr>
              <a:endParaRPr sz="1350" kern="1200" dirty="0">
                <a:solidFill>
                  <a:prstClr val="white"/>
                </a:solidFill>
                <a:latin typeface="Calibri"/>
                <a:ea typeface="Calibri"/>
                <a:cs typeface="Calibri"/>
                <a:sym typeface="Calibri"/>
              </a:endParaRPr>
            </a:p>
          </p:txBody>
        </p:sp>
        <p:grpSp>
          <p:nvGrpSpPr>
            <p:cNvPr id="16" name="Google Shape;186;p27"/>
            <p:cNvGrpSpPr/>
            <p:nvPr/>
          </p:nvGrpSpPr>
          <p:grpSpPr>
            <a:xfrm>
              <a:off x="1072243" y="3200818"/>
              <a:ext cx="1524000" cy="1523999"/>
              <a:chOff x="1409702" y="1240972"/>
              <a:chExt cx="1524000" cy="1523999"/>
            </a:xfrm>
          </p:grpSpPr>
          <p:sp>
            <p:nvSpPr>
              <p:cNvPr id="17" name="Google Shape;187;p27"/>
              <p:cNvSpPr/>
              <p:nvPr/>
            </p:nvSpPr>
            <p:spPr>
              <a:xfrm>
                <a:off x="1409702" y="1240972"/>
                <a:ext cx="1524000" cy="1523999"/>
              </a:xfrm>
              <a:prstGeom prst="ellipse">
                <a:avLst/>
              </a:prstGeom>
              <a:solidFill>
                <a:srgbClr val="DEF0EC"/>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sp>
            <p:nvSpPr>
              <p:cNvPr id="18" name="Google Shape;188;p27"/>
              <p:cNvSpPr/>
              <p:nvPr/>
            </p:nvSpPr>
            <p:spPr>
              <a:xfrm>
                <a:off x="1537611" y="1366158"/>
                <a:ext cx="1268183" cy="1273627"/>
              </a:xfrm>
              <a:prstGeom prst="ellipse">
                <a:avLst/>
              </a:prstGeom>
              <a:solidFill>
                <a:srgbClr val="DEF0EC"/>
              </a:solidFill>
              <a:ln w="28575" cap="flat" cmpd="sng">
                <a:solidFill>
                  <a:srgbClr val="2B5F53"/>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grpSp>
        <p:grpSp>
          <p:nvGrpSpPr>
            <p:cNvPr id="19" name="Google Shape;201;p27"/>
            <p:cNvGrpSpPr/>
            <p:nvPr/>
          </p:nvGrpSpPr>
          <p:grpSpPr>
            <a:xfrm>
              <a:off x="1516680" y="3644986"/>
              <a:ext cx="635127" cy="635663"/>
              <a:chOff x="2433" y="205"/>
              <a:chExt cx="2371" cy="2373"/>
            </a:xfrm>
          </p:grpSpPr>
          <p:sp>
            <p:nvSpPr>
              <p:cNvPr id="20" name="Google Shape;202;p27"/>
              <p:cNvSpPr/>
              <p:nvPr/>
            </p:nvSpPr>
            <p:spPr>
              <a:xfrm>
                <a:off x="2864" y="205"/>
                <a:ext cx="1940" cy="1099"/>
              </a:xfrm>
              <a:custGeom>
                <a:avLst/>
                <a:gdLst/>
                <a:ahLst/>
                <a:cxnLst/>
                <a:rect l="l" t="t" r="r" b="b"/>
                <a:pathLst>
                  <a:path w="120000" h="120000" extrusionOk="0">
                    <a:moveTo>
                      <a:pt x="104354" y="89412"/>
                    </a:moveTo>
                    <a:lnTo>
                      <a:pt x="100458" y="99353"/>
                    </a:lnTo>
                    <a:lnTo>
                      <a:pt x="106271" y="99353"/>
                    </a:lnTo>
                    <a:lnTo>
                      <a:pt x="105374" y="94383"/>
                    </a:lnTo>
                    <a:lnTo>
                      <a:pt x="104354" y="89412"/>
                    </a:lnTo>
                    <a:close/>
                    <a:moveTo>
                      <a:pt x="97335" y="66527"/>
                    </a:moveTo>
                    <a:lnTo>
                      <a:pt x="84936" y="99353"/>
                    </a:lnTo>
                    <a:lnTo>
                      <a:pt x="89543" y="99353"/>
                    </a:lnTo>
                    <a:lnTo>
                      <a:pt x="99747" y="73081"/>
                    </a:lnTo>
                    <a:lnTo>
                      <a:pt x="98572" y="69804"/>
                    </a:lnTo>
                    <a:lnTo>
                      <a:pt x="97335" y="66527"/>
                    </a:lnTo>
                    <a:close/>
                    <a:moveTo>
                      <a:pt x="86761" y="46372"/>
                    </a:moveTo>
                    <a:lnTo>
                      <a:pt x="66786" y="99353"/>
                    </a:lnTo>
                    <a:lnTo>
                      <a:pt x="74114" y="99353"/>
                    </a:lnTo>
                    <a:lnTo>
                      <a:pt x="91275" y="53855"/>
                    </a:lnTo>
                    <a:lnTo>
                      <a:pt x="88616" y="49267"/>
                    </a:lnTo>
                    <a:lnTo>
                      <a:pt x="86761" y="46372"/>
                    </a:lnTo>
                    <a:close/>
                    <a:moveTo>
                      <a:pt x="73929" y="31624"/>
                    </a:moveTo>
                    <a:lnTo>
                      <a:pt x="50646" y="93454"/>
                    </a:lnTo>
                    <a:lnTo>
                      <a:pt x="53986" y="99353"/>
                    </a:lnTo>
                    <a:lnTo>
                      <a:pt x="55964" y="99353"/>
                    </a:lnTo>
                    <a:lnTo>
                      <a:pt x="79494" y="36977"/>
                    </a:lnTo>
                    <a:lnTo>
                      <a:pt x="76743" y="34192"/>
                    </a:lnTo>
                    <a:lnTo>
                      <a:pt x="73929" y="31624"/>
                    </a:lnTo>
                    <a:close/>
                    <a:moveTo>
                      <a:pt x="27425" y="26162"/>
                    </a:moveTo>
                    <a:lnTo>
                      <a:pt x="25601" y="27255"/>
                    </a:lnTo>
                    <a:lnTo>
                      <a:pt x="22695" y="29330"/>
                    </a:lnTo>
                    <a:lnTo>
                      <a:pt x="19819" y="31624"/>
                    </a:lnTo>
                    <a:lnTo>
                      <a:pt x="17036" y="34192"/>
                    </a:lnTo>
                    <a:lnTo>
                      <a:pt x="21303" y="41620"/>
                    </a:lnTo>
                    <a:lnTo>
                      <a:pt x="27425" y="26162"/>
                    </a:lnTo>
                    <a:close/>
                    <a:moveTo>
                      <a:pt x="58778" y="22721"/>
                    </a:moveTo>
                    <a:lnTo>
                      <a:pt x="39360" y="73573"/>
                    </a:lnTo>
                    <a:lnTo>
                      <a:pt x="44153" y="81984"/>
                    </a:lnTo>
                    <a:lnTo>
                      <a:pt x="65395" y="25616"/>
                    </a:lnTo>
                    <a:lnTo>
                      <a:pt x="62087" y="23978"/>
                    </a:lnTo>
                    <a:lnTo>
                      <a:pt x="58778" y="22721"/>
                    </a:lnTo>
                    <a:close/>
                    <a:moveTo>
                      <a:pt x="46936" y="20646"/>
                    </a:moveTo>
                    <a:lnTo>
                      <a:pt x="43658" y="20810"/>
                    </a:lnTo>
                    <a:lnTo>
                      <a:pt x="40381" y="21301"/>
                    </a:lnTo>
                    <a:lnTo>
                      <a:pt x="27735" y="53035"/>
                    </a:lnTo>
                    <a:lnTo>
                      <a:pt x="32867" y="62102"/>
                    </a:lnTo>
                    <a:lnTo>
                      <a:pt x="48667" y="20755"/>
                    </a:lnTo>
                    <a:lnTo>
                      <a:pt x="46936" y="20646"/>
                    </a:lnTo>
                    <a:close/>
                    <a:moveTo>
                      <a:pt x="46936" y="0"/>
                    </a:moveTo>
                    <a:lnTo>
                      <a:pt x="51110" y="163"/>
                    </a:lnTo>
                    <a:lnTo>
                      <a:pt x="55284" y="764"/>
                    </a:lnTo>
                    <a:lnTo>
                      <a:pt x="59397" y="1802"/>
                    </a:lnTo>
                    <a:lnTo>
                      <a:pt x="63478" y="3222"/>
                    </a:lnTo>
                    <a:lnTo>
                      <a:pt x="67436" y="5025"/>
                    </a:lnTo>
                    <a:lnTo>
                      <a:pt x="71393" y="7264"/>
                    </a:lnTo>
                    <a:lnTo>
                      <a:pt x="75228" y="9831"/>
                    </a:lnTo>
                    <a:lnTo>
                      <a:pt x="79000" y="12835"/>
                    </a:lnTo>
                    <a:lnTo>
                      <a:pt x="82648" y="16167"/>
                    </a:lnTo>
                    <a:lnTo>
                      <a:pt x="86235" y="19881"/>
                    </a:lnTo>
                    <a:lnTo>
                      <a:pt x="89636" y="23868"/>
                    </a:lnTo>
                    <a:lnTo>
                      <a:pt x="92945" y="28293"/>
                    </a:lnTo>
                    <a:lnTo>
                      <a:pt x="96129" y="33045"/>
                    </a:lnTo>
                    <a:lnTo>
                      <a:pt x="99160" y="38070"/>
                    </a:lnTo>
                    <a:lnTo>
                      <a:pt x="101973" y="43422"/>
                    </a:lnTo>
                    <a:lnTo>
                      <a:pt x="104601" y="49048"/>
                    </a:lnTo>
                    <a:lnTo>
                      <a:pt x="107075" y="54783"/>
                    </a:lnTo>
                    <a:lnTo>
                      <a:pt x="109363" y="60846"/>
                    </a:lnTo>
                    <a:lnTo>
                      <a:pt x="111404" y="67073"/>
                    </a:lnTo>
                    <a:lnTo>
                      <a:pt x="113290" y="73573"/>
                    </a:lnTo>
                    <a:lnTo>
                      <a:pt x="114960" y="80291"/>
                    </a:lnTo>
                    <a:lnTo>
                      <a:pt x="116382" y="87064"/>
                    </a:lnTo>
                    <a:lnTo>
                      <a:pt x="117619" y="94000"/>
                    </a:lnTo>
                    <a:lnTo>
                      <a:pt x="118608" y="101101"/>
                    </a:lnTo>
                    <a:lnTo>
                      <a:pt x="119412" y="108311"/>
                    </a:lnTo>
                    <a:lnTo>
                      <a:pt x="120000" y="115685"/>
                    </a:lnTo>
                    <a:lnTo>
                      <a:pt x="119969" y="116777"/>
                    </a:lnTo>
                    <a:lnTo>
                      <a:pt x="119783" y="117815"/>
                    </a:lnTo>
                    <a:lnTo>
                      <a:pt x="119412" y="118743"/>
                    </a:lnTo>
                    <a:lnTo>
                      <a:pt x="118917" y="119453"/>
                    </a:lnTo>
                    <a:lnTo>
                      <a:pt x="118330" y="119836"/>
                    </a:lnTo>
                    <a:lnTo>
                      <a:pt x="117773" y="120000"/>
                    </a:lnTo>
                    <a:lnTo>
                      <a:pt x="50090" y="120000"/>
                    </a:lnTo>
                    <a:lnTo>
                      <a:pt x="49502" y="119945"/>
                    </a:lnTo>
                    <a:lnTo>
                      <a:pt x="48946" y="119508"/>
                    </a:lnTo>
                    <a:lnTo>
                      <a:pt x="48482" y="118907"/>
                    </a:lnTo>
                    <a:lnTo>
                      <a:pt x="618" y="34519"/>
                    </a:lnTo>
                    <a:lnTo>
                      <a:pt x="278" y="33645"/>
                    </a:lnTo>
                    <a:lnTo>
                      <a:pt x="61" y="32662"/>
                    </a:lnTo>
                    <a:lnTo>
                      <a:pt x="0" y="31515"/>
                    </a:lnTo>
                    <a:lnTo>
                      <a:pt x="92" y="30423"/>
                    </a:lnTo>
                    <a:lnTo>
                      <a:pt x="401" y="29385"/>
                    </a:lnTo>
                    <a:lnTo>
                      <a:pt x="803" y="28620"/>
                    </a:lnTo>
                    <a:lnTo>
                      <a:pt x="4112" y="24196"/>
                    </a:lnTo>
                    <a:lnTo>
                      <a:pt x="7606" y="20100"/>
                    </a:lnTo>
                    <a:lnTo>
                      <a:pt x="11131" y="16331"/>
                    </a:lnTo>
                    <a:lnTo>
                      <a:pt x="14841" y="12999"/>
                    </a:lnTo>
                    <a:lnTo>
                      <a:pt x="18613" y="9995"/>
                    </a:lnTo>
                    <a:lnTo>
                      <a:pt x="22447" y="7428"/>
                    </a:lnTo>
                    <a:lnTo>
                      <a:pt x="26405" y="5134"/>
                    </a:lnTo>
                    <a:lnTo>
                      <a:pt x="30425" y="3331"/>
                    </a:lnTo>
                    <a:lnTo>
                      <a:pt x="34475" y="1911"/>
                    </a:lnTo>
                    <a:lnTo>
                      <a:pt x="38587" y="764"/>
                    </a:lnTo>
                    <a:lnTo>
                      <a:pt x="42731" y="218"/>
                    </a:lnTo>
                    <a:lnTo>
                      <a:pt x="46936"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sp>
            <p:nvSpPr>
              <p:cNvPr id="21" name="Google Shape;203;p27"/>
              <p:cNvSpPr/>
              <p:nvPr/>
            </p:nvSpPr>
            <p:spPr>
              <a:xfrm>
                <a:off x="2433" y="634"/>
                <a:ext cx="1068" cy="1703"/>
              </a:xfrm>
              <a:custGeom>
                <a:avLst/>
                <a:gdLst/>
                <a:ahLst/>
                <a:cxnLst/>
                <a:rect l="l" t="t" r="r" b="b"/>
                <a:pathLst>
                  <a:path w="120000" h="120000" extrusionOk="0">
                    <a:moveTo>
                      <a:pt x="35224" y="19448"/>
                    </a:moveTo>
                    <a:lnTo>
                      <a:pt x="32640" y="22583"/>
                    </a:lnTo>
                    <a:lnTo>
                      <a:pt x="30224" y="25860"/>
                    </a:lnTo>
                    <a:lnTo>
                      <a:pt x="28146" y="29172"/>
                    </a:lnTo>
                    <a:lnTo>
                      <a:pt x="26067" y="33082"/>
                    </a:lnTo>
                    <a:lnTo>
                      <a:pt x="24325" y="37028"/>
                    </a:lnTo>
                    <a:lnTo>
                      <a:pt x="22977" y="41045"/>
                    </a:lnTo>
                    <a:lnTo>
                      <a:pt x="22078" y="45132"/>
                    </a:lnTo>
                    <a:lnTo>
                      <a:pt x="21516" y="49254"/>
                    </a:lnTo>
                    <a:lnTo>
                      <a:pt x="21292" y="53376"/>
                    </a:lnTo>
                    <a:lnTo>
                      <a:pt x="21516" y="58132"/>
                    </a:lnTo>
                    <a:lnTo>
                      <a:pt x="22303" y="62889"/>
                    </a:lnTo>
                    <a:lnTo>
                      <a:pt x="23539" y="67504"/>
                    </a:lnTo>
                    <a:lnTo>
                      <a:pt x="25224" y="72084"/>
                    </a:lnTo>
                    <a:lnTo>
                      <a:pt x="27528" y="76559"/>
                    </a:lnTo>
                    <a:lnTo>
                      <a:pt x="30224" y="80927"/>
                    </a:lnTo>
                    <a:lnTo>
                      <a:pt x="33426" y="85261"/>
                    </a:lnTo>
                    <a:lnTo>
                      <a:pt x="36292" y="88502"/>
                    </a:lnTo>
                    <a:lnTo>
                      <a:pt x="39494" y="91708"/>
                    </a:lnTo>
                    <a:lnTo>
                      <a:pt x="42865" y="94809"/>
                    </a:lnTo>
                    <a:lnTo>
                      <a:pt x="46516" y="97839"/>
                    </a:lnTo>
                    <a:lnTo>
                      <a:pt x="50505" y="100657"/>
                    </a:lnTo>
                    <a:lnTo>
                      <a:pt x="94157" y="56265"/>
                    </a:lnTo>
                    <a:lnTo>
                      <a:pt x="35224" y="19448"/>
                    </a:lnTo>
                    <a:close/>
                    <a:moveTo>
                      <a:pt x="32471" y="0"/>
                    </a:moveTo>
                    <a:lnTo>
                      <a:pt x="33595" y="70"/>
                    </a:lnTo>
                    <a:lnTo>
                      <a:pt x="34662" y="317"/>
                    </a:lnTo>
                    <a:lnTo>
                      <a:pt x="35561" y="775"/>
                    </a:lnTo>
                    <a:lnTo>
                      <a:pt x="118764" y="52847"/>
                    </a:lnTo>
                    <a:lnTo>
                      <a:pt x="119494" y="53411"/>
                    </a:lnTo>
                    <a:lnTo>
                      <a:pt x="119943" y="54045"/>
                    </a:lnTo>
                    <a:lnTo>
                      <a:pt x="120000" y="54750"/>
                    </a:lnTo>
                    <a:lnTo>
                      <a:pt x="119831" y="55419"/>
                    </a:lnTo>
                    <a:lnTo>
                      <a:pt x="119438" y="56018"/>
                    </a:lnTo>
                    <a:lnTo>
                      <a:pt x="57752" y="118766"/>
                    </a:lnTo>
                    <a:lnTo>
                      <a:pt x="57022" y="119330"/>
                    </a:lnTo>
                    <a:lnTo>
                      <a:pt x="56067" y="119753"/>
                    </a:lnTo>
                    <a:lnTo>
                      <a:pt x="55000" y="119964"/>
                    </a:lnTo>
                    <a:lnTo>
                      <a:pt x="54269" y="120000"/>
                    </a:lnTo>
                    <a:lnTo>
                      <a:pt x="52977" y="119859"/>
                    </a:lnTo>
                    <a:lnTo>
                      <a:pt x="51741" y="119506"/>
                    </a:lnTo>
                    <a:lnTo>
                      <a:pt x="45730" y="116371"/>
                    </a:lnTo>
                    <a:lnTo>
                      <a:pt x="40056" y="113129"/>
                    </a:lnTo>
                    <a:lnTo>
                      <a:pt x="34775" y="109677"/>
                    </a:lnTo>
                    <a:lnTo>
                      <a:pt x="29775" y="106048"/>
                    </a:lnTo>
                    <a:lnTo>
                      <a:pt x="25168" y="102313"/>
                    </a:lnTo>
                    <a:lnTo>
                      <a:pt x="20955" y="98438"/>
                    </a:lnTo>
                    <a:lnTo>
                      <a:pt x="17022" y="94351"/>
                    </a:lnTo>
                    <a:lnTo>
                      <a:pt x="13539" y="90193"/>
                    </a:lnTo>
                    <a:lnTo>
                      <a:pt x="10393" y="85930"/>
                    </a:lnTo>
                    <a:lnTo>
                      <a:pt x="7696" y="81561"/>
                    </a:lnTo>
                    <a:lnTo>
                      <a:pt x="5337" y="77017"/>
                    </a:lnTo>
                    <a:lnTo>
                      <a:pt x="3483" y="72436"/>
                    </a:lnTo>
                    <a:lnTo>
                      <a:pt x="1910" y="67751"/>
                    </a:lnTo>
                    <a:lnTo>
                      <a:pt x="842" y="63029"/>
                    </a:lnTo>
                    <a:lnTo>
                      <a:pt x="224" y="58238"/>
                    </a:lnTo>
                    <a:lnTo>
                      <a:pt x="0" y="53376"/>
                    </a:lnTo>
                    <a:lnTo>
                      <a:pt x="224" y="48655"/>
                    </a:lnTo>
                    <a:lnTo>
                      <a:pt x="842" y="43899"/>
                    </a:lnTo>
                    <a:lnTo>
                      <a:pt x="1910" y="39283"/>
                    </a:lnTo>
                    <a:lnTo>
                      <a:pt x="3370" y="34668"/>
                    </a:lnTo>
                    <a:lnTo>
                      <a:pt x="5337" y="30088"/>
                    </a:lnTo>
                    <a:lnTo>
                      <a:pt x="7640" y="25613"/>
                    </a:lnTo>
                    <a:lnTo>
                      <a:pt x="10280" y="21209"/>
                    </a:lnTo>
                    <a:lnTo>
                      <a:pt x="13370" y="16911"/>
                    </a:lnTo>
                    <a:lnTo>
                      <a:pt x="16853" y="12718"/>
                    </a:lnTo>
                    <a:lnTo>
                      <a:pt x="20674" y="8667"/>
                    </a:lnTo>
                    <a:lnTo>
                      <a:pt x="24943" y="4756"/>
                    </a:lnTo>
                    <a:lnTo>
                      <a:pt x="29494" y="986"/>
                    </a:lnTo>
                    <a:lnTo>
                      <a:pt x="30280" y="458"/>
                    </a:lnTo>
                    <a:lnTo>
                      <a:pt x="31348" y="176"/>
                    </a:lnTo>
                    <a:lnTo>
                      <a:pt x="32471"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sp>
            <p:nvSpPr>
              <p:cNvPr id="22" name="Google Shape;204;p27"/>
              <p:cNvSpPr/>
              <p:nvPr/>
            </p:nvSpPr>
            <p:spPr>
              <a:xfrm>
                <a:off x="3091" y="1479"/>
                <a:ext cx="1713" cy="1099"/>
              </a:xfrm>
              <a:custGeom>
                <a:avLst/>
                <a:gdLst/>
                <a:ahLst/>
                <a:cxnLst/>
                <a:rect l="l" t="t" r="r" b="b"/>
                <a:pathLst>
                  <a:path w="120000" h="120000" extrusionOk="0">
                    <a:moveTo>
                      <a:pt x="42054" y="0"/>
                    </a:moveTo>
                    <a:lnTo>
                      <a:pt x="117478" y="0"/>
                    </a:lnTo>
                    <a:lnTo>
                      <a:pt x="118109" y="163"/>
                    </a:lnTo>
                    <a:lnTo>
                      <a:pt x="118774" y="654"/>
                    </a:lnTo>
                    <a:lnTo>
                      <a:pt x="119334" y="1364"/>
                    </a:lnTo>
                    <a:lnTo>
                      <a:pt x="119754" y="2291"/>
                    </a:lnTo>
                    <a:lnTo>
                      <a:pt x="119964" y="3328"/>
                    </a:lnTo>
                    <a:lnTo>
                      <a:pt x="119999" y="4420"/>
                    </a:lnTo>
                    <a:lnTo>
                      <a:pt x="119334" y="11787"/>
                    </a:lnTo>
                    <a:lnTo>
                      <a:pt x="118424" y="18990"/>
                    </a:lnTo>
                    <a:lnTo>
                      <a:pt x="117303" y="26084"/>
                    </a:lnTo>
                    <a:lnTo>
                      <a:pt x="115903" y="33015"/>
                    </a:lnTo>
                    <a:lnTo>
                      <a:pt x="114292" y="39781"/>
                    </a:lnTo>
                    <a:lnTo>
                      <a:pt x="112401" y="46439"/>
                    </a:lnTo>
                    <a:lnTo>
                      <a:pt x="110265" y="52878"/>
                    </a:lnTo>
                    <a:lnTo>
                      <a:pt x="107954" y="59208"/>
                    </a:lnTo>
                    <a:lnTo>
                      <a:pt x="105363" y="65156"/>
                    </a:lnTo>
                    <a:lnTo>
                      <a:pt x="102562" y="70995"/>
                    </a:lnTo>
                    <a:lnTo>
                      <a:pt x="99585" y="76616"/>
                    </a:lnTo>
                    <a:lnTo>
                      <a:pt x="96399" y="81964"/>
                    </a:lnTo>
                    <a:lnTo>
                      <a:pt x="92967" y="86984"/>
                    </a:lnTo>
                    <a:lnTo>
                      <a:pt x="89360" y="91732"/>
                    </a:lnTo>
                    <a:lnTo>
                      <a:pt x="85614" y="96152"/>
                    </a:lnTo>
                    <a:lnTo>
                      <a:pt x="81762" y="100136"/>
                    </a:lnTo>
                    <a:lnTo>
                      <a:pt x="77700" y="103847"/>
                    </a:lnTo>
                    <a:lnTo>
                      <a:pt x="73568" y="107175"/>
                    </a:lnTo>
                    <a:lnTo>
                      <a:pt x="69296" y="110177"/>
                    </a:lnTo>
                    <a:lnTo>
                      <a:pt x="64954" y="112687"/>
                    </a:lnTo>
                    <a:lnTo>
                      <a:pt x="60472" y="114870"/>
                    </a:lnTo>
                    <a:lnTo>
                      <a:pt x="55990" y="116671"/>
                    </a:lnTo>
                    <a:lnTo>
                      <a:pt x="51368" y="118090"/>
                    </a:lnTo>
                    <a:lnTo>
                      <a:pt x="46711" y="119126"/>
                    </a:lnTo>
                    <a:lnTo>
                      <a:pt x="41984" y="119781"/>
                    </a:lnTo>
                    <a:lnTo>
                      <a:pt x="37257" y="120000"/>
                    </a:lnTo>
                    <a:lnTo>
                      <a:pt x="32529" y="119781"/>
                    </a:lnTo>
                    <a:lnTo>
                      <a:pt x="27907" y="119236"/>
                    </a:lnTo>
                    <a:lnTo>
                      <a:pt x="23355" y="118199"/>
                    </a:lnTo>
                    <a:lnTo>
                      <a:pt x="18838" y="116834"/>
                    </a:lnTo>
                    <a:lnTo>
                      <a:pt x="14391" y="115143"/>
                    </a:lnTo>
                    <a:lnTo>
                      <a:pt x="10049" y="112905"/>
                    </a:lnTo>
                    <a:lnTo>
                      <a:pt x="5742" y="110395"/>
                    </a:lnTo>
                    <a:lnTo>
                      <a:pt x="1470" y="107503"/>
                    </a:lnTo>
                    <a:lnTo>
                      <a:pt x="875" y="106848"/>
                    </a:lnTo>
                    <a:lnTo>
                      <a:pt x="420" y="106084"/>
                    </a:lnTo>
                    <a:lnTo>
                      <a:pt x="105" y="105047"/>
                    </a:lnTo>
                    <a:lnTo>
                      <a:pt x="0" y="103956"/>
                    </a:lnTo>
                    <a:lnTo>
                      <a:pt x="105" y="102810"/>
                    </a:lnTo>
                    <a:lnTo>
                      <a:pt x="420" y="101828"/>
                    </a:lnTo>
                    <a:lnTo>
                      <a:pt x="39883" y="1909"/>
                    </a:lnTo>
                    <a:lnTo>
                      <a:pt x="40338" y="1145"/>
                    </a:lnTo>
                    <a:lnTo>
                      <a:pt x="40828" y="600"/>
                    </a:lnTo>
                    <a:lnTo>
                      <a:pt x="41459" y="163"/>
                    </a:lnTo>
                    <a:lnTo>
                      <a:pt x="42054"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grpSp>
      </p:grpSp>
      <p:grpSp>
        <p:nvGrpSpPr>
          <p:cNvPr id="23" name="Google Shape;203;p29"/>
          <p:cNvGrpSpPr/>
          <p:nvPr/>
        </p:nvGrpSpPr>
        <p:grpSpPr>
          <a:xfrm>
            <a:off x="6518191" y="3967606"/>
            <a:ext cx="499306" cy="440621"/>
            <a:chOff x="3592513" y="1063626"/>
            <a:chExt cx="4995863" cy="4719638"/>
          </a:xfrm>
          <a:solidFill>
            <a:srgbClr val="B83B19"/>
          </a:solidFill>
        </p:grpSpPr>
        <p:sp>
          <p:nvSpPr>
            <p:cNvPr id="24" name="Google Shape;204;p29"/>
            <p:cNvSpPr/>
            <p:nvPr/>
          </p:nvSpPr>
          <p:spPr>
            <a:xfrm>
              <a:off x="3592513" y="3014663"/>
              <a:ext cx="2541588" cy="2744788"/>
            </a:xfrm>
            <a:custGeom>
              <a:avLst/>
              <a:gdLst/>
              <a:ahLst/>
              <a:cxnLst/>
              <a:rect l="l" t="t" r="r" b="b"/>
              <a:pathLst>
                <a:path w="120000" h="120000" extrusionOk="0">
                  <a:moveTo>
                    <a:pt x="0" y="0"/>
                  </a:moveTo>
                  <a:lnTo>
                    <a:pt x="119999" y="0"/>
                  </a:lnTo>
                  <a:lnTo>
                    <a:pt x="119999" y="11871"/>
                  </a:lnTo>
                  <a:lnTo>
                    <a:pt x="95085" y="11871"/>
                  </a:lnTo>
                  <a:lnTo>
                    <a:pt x="95085" y="120000"/>
                  </a:lnTo>
                  <a:lnTo>
                    <a:pt x="10227" y="120000"/>
                  </a:lnTo>
                  <a:lnTo>
                    <a:pt x="10227" y="11871"/>
                  </a:lnTo>
                  <a:lnTo>
                    <a:pt x="0" y="11871"/>
                  </a:lnTo>
                  <a:lnTo>
                    <a:pt x="0"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5" name="Google Shape;205;p29"/>
            <p:cNvSpPr/>
            <p:nvPr/>
          </p:nvSpPr>
          <p:spPr>
            <a:xfrm>
              <a:off x="5689600" y="2193926"/>
              <a:ext cx="2449513" cy="3568700"/>
            </a:xfrm>
            <a:custGeom>
              <a:avLst/>
              <a:gdLst/>
              <a:ahLst/>
              <a:cxnLst/>
              <a:rect l="l" t="t" r="r" b="b"/>
              <a:pathLst>
                <a:path w="120000" h="120000" extrusionOk="0">
                  <a:moveTo>
                    <a:pt x="94607" y="0"/>
                  </a:moveTo>
                  <a:lnTo>
                    <a:pt x="96007" y="0"/>
                  </a:lnTo>
                  <a:lnTo>
                    <a:pt x="97524" y="106"/>
                  </a:lnTo>
                  <a:lnTo>
                    <a:pt x="98690" y="266"/>
                  </a:lnTo>
                  <a:lnTo>
                    <a:pt x="99974" y="400"/>
                  </a:lnTo>
                  <a:lnTo>
                    <a:pt x="101062" y="613"/>
                  </a:lnTo>
                  <a:lnTo>
                    <a:pt x="102034" y="774"/>
                  </a:lnTo>
                  <a:lnTo>
                    <a:pt x="102773" y="907"/>
                  </a:lnTo>
                  <a:lnTo>
                    <a:pt x="103318" y="1014"/>
                  </a:lnTo>
                  <a:lnTo>
                    <a:pt x="103512" y="1067"/>
                  </a:lnTo>
                  <a:lnTo>
                    <a:pt x="103512" y="1067"/>
                  </a:lnTo>
                  <a:lnTo>
                    <a:pt x="105767" y="1681"/>
                  </a:lnTo>
                  <a:lnTo>
                    <a:pt x="107906" y="2508"/>
                  </a:lnTo>
                  <a:lnTo>
                    <a:pt x="109967" y="3362"/>
                  </a:lnTo>
                  <a:lnTo>
                    <a:pt x="111989" y="4430"/>
                  </a:lnTo>
                  <a:lnTo>
                    <a:pt x="113856" y="5551"/>
                  </a:lnTo>
                  <a:lnTo>
                    <a:pt x="115489" y="6832"/>
                  </a:lnTo>
                  <a:lnTo>
                    <a:pt x="116966" y="8247"/>
                  </a:lnTo>
                  <a:lnTo>
                    <a:pt x="118133" y="9741"/>
                  </a:lnTo>
                  <a:lnTo>
                    <a:pt x="119105" y="11316"/>
                  </a:lnTo>
                  <a:lnTo>
                    <a:pt x="119766" y="12998"/>
                  </a:lnTo>
                  <a:lnTo>
                    <a:pt x="120000" y="14786"/>
                  </a:lnTo>
                  <a:lnTo>
                    <a:pt x="119922" y="16654"/>
                  </a:lnTo>
                  <a:lnTo>
                    <a:pt x="113311" y="57330"/>
                  </a:lnTo>
                  <a:lnTo>
                    <a:pt x="112883" y="59252"/>
                  </a:lnTo>
                  <a:lnTo>
                    <a:pt x="112145" y="60987"/>
                  </a:lnTo>
                  <a:lnTo>
                    <a:pt x="111095" y="62562"/>
                  </a:lnTo>
                  <a:lnTo>
                    <a:pt x="109850" y="63950"/>
                  </a:lnTo>
                  <a:lnTo>
                    <a:pt x="108256" y="65177"/>
                  </a:lnTo>
                  <a:lnTo>
                    <a:pt x="106429" y="66192"/>
                  </a:lnTo>
                  <a:lnTo>
                    <a:pt x="104329" y="67046"/>
                  </a:lnTo>
                  <a:lnTo>
                    <a:pt x="101957" y="67766"/>
                  </a:lnTo>
                  <a:lnTo>
                    <a:pt x="99351" y="68327"/>
                  </a:lnTo>
                  <a:lnTo>
                    <a:pt x="96552" y="68727"/>
                  </a:lnTo>
                  <a:lnTo>
                    <a:pt x="93363" y="69048"/>
                  </a:lnTo>
                  <a:lnTo>
                    <a:pt x="90019" y="69154"/>
                  </a:lnTo>
                  <a:lnTo>
                    <a:pt x="86364" y="69154"/>
                  </a:lnTo>
                  <a:lnTo>
                    <a:pt x="86364" y="69154"/>
                  </a:lnTo>
                  <a:lnTo>
                    <a:pt x="86286" y="69154"/>
                  </a:lnTo>
                  <a:lnTo>
                    <a:pt x="83020" y="69048"/>
                  </a:lnTo>
                  <a:lnTo>
                    <a:pt x="79753" y="68941"/>
                  </a:lnTo>
                  <a:lnTo>
                    <a:pt x="76409" y="68887"/>
                  </a:lnTo>
                  <a:lnTo>
                    <a:pt x="72987" y="68887"/>
                  </a:lnTo>
                  <a:lnTo>
                    <a:pt x="69721" y="68887"/>
                  </a:lnTo>
                  <a:lnTo>
                    <a:pt x="66454" y="68994"/>
                  </a:lnTo>
                  <a:lnTo>
                    <a:pt x="63344" y="69101"/>
                  </a:lnTo>
                  <a:lnTo>
                    <a:pt x="60311" y="69288"/>
                  </a:lnTo>
                  <a:lnTo>
                    <a:pt x="57472" y="69555"/>
                  </a:lnTo>
                  <a:lnTo>
                    <a:pt x="54789" y="69848"/>
                  </a:lnTo>
                  <a:lnTo>
                    <a:pt x="52339" y="70275"/>
                  </a:lnTo>
                  <a:lnTo>
                    <a:pt x="50200" y="70729"/>
                  </a:lnTo>
                  <a:lnTo>
                    <a:pt x="48334" y="71290"/>
                  </a:lnTo>
                  <a:lnTo>
                    <a:pt x="46779" y="71957"/>
                  </a:lnTo>
                  <a:lnTo>
                    <a:pt x="45612" y="72651"/>
                  </a:lnTo>
                  <a:lnTo>
                    <a:pt x="44795" y="73532"/>
                  </a:lnTo>
                  <a:lnTo>
                    <a:pt x="43979" y="74759"/>
                  </a:lnTo>
                  <a:lnTo>
                    <a:pt x="43007" y="76334"/>
                  </a:lnTo>
                  <a:lnTo>
                    <a:pt x="41957" y="78122"/>
                  </a:lnTo>
                  <a:lnTo>
                    <a:pt x="40829" y="80204"/>
                  </a:lnTo>
                  <a:lnTo>
                    <a:pt x="39585" y="82500"/>
                  </a:lnTo>
                  <a:lnTo>
                    <a:pt x="38340" y="84982"/>
                  </a:lnTo>
                  <a:lnTo>
                    <a:pt x="37057" y="87651"/>
                  </a:lnTo>
                  <a:lnTo>
                    <a:pt x="35735" y="90507"/>
                  </a:lnTo>
                  <a:lnTo>
                    <a:pt x="34296" y="93496"/>
                  </a:lnTo>
                  <a:lnTo>
                    <a:pt x="32974" y="96619"/>
                  </a:lnTo>
                  <a:lnTo>
                    <a:pt x="31574" y="99768"/>
                  </a:lnTo>
                  <a:lnTo>
                    <a:pt x="30136" y="103024"/>
                  </a:lnTo>
                  <a:lnTo>
                    <a:pt x="28813" y="106334"/>
                  </a:lnTo>
                  <a:lnTo>
                    <a:pt x="27569" y="109697"/>
                  </a:lnTo>
                  <a:lnTo>
                    <a:pt x="26286" y="113060"/>
                  </a:lnTo>
                  <a:lnTo>
                    <a:pt x="25547" y="114555"/>
                  </a:lnTo>
                  <a:lnTo>
                    <a:pt x="24419" y="115862"/>
                  </a:lnTo>
                  <a:lnTo>
                    <a:pt x="23097" y="117090"/>
                  </a:lnTo>
                  <a:lnTo>
                    <a:pt x="21464" y="118051"/>
                  </a:lnTo>
                  <a:lnTo>
                    <a:pt x="19675" y="118879"/>
                  </a:lnTo>
                  <a:lnTo>
                    <a:pt x="17692" y="119492"/>
                  </a:lnTo>
                  <a:lnTo>
                    <a:pt x="15515" y="119839"/>
                  </a:lnTo>
                  <a:lnTo>
                    <a:pt x="13376" y="120000"/>
                  </a:lnTo>
                  <a:lnTo>
                    <a:pt x="11743" y="119893"/>
                  </a:lnTo>
                  <a:lnTo>
                    <a:pt x="10110" y="119706"/>
                  </a:lnTo>
                  <a:lnTo>
                    <a:pt x="8010" y="119225"/>
                  </a:lnTo>
                  <a:lnTo>
                    <a:pt x="6182" y="118532"/>
                  </a:lnTo>
                  <a:lnTo>
                    <a:pt x="4471" y="117651"/>
                  </a:lnTo>
                  <a:lnTo>
                    <a:pt x="3033" y="116690"/>
                  </a:lnTo>
                  <a:lnTo>
                    <a:pt x="1866" y="115516"/>
                  </a:lnTo>
                  <a:lnTo>
                    <a:pt x="972" y="114234"/>
                  </a:lnTo>
                  <a:lnTo>
                    <a:pt x="311" y="112927"/>
                  </a:lnTo>
                  <a:lnTo>
                    <a:pt x="0" y="111485"/>
                  </a:lnTo>
                  <a:lnTo>
                    <a:pt x="0" y="110071"/>
                  </a:lnTo>
                  <a:lnTo>
                    <a:pt x="388" y="108576"/>
                  </a:lnTo>
                  <a:lnTo>
                    <a:pt x="972" y="107108"/>
                  </a:lnTo>
                  <a:lnTo>
                    <a:pt x="1633" y="105320"/>
                  </a:lnTo>
                  <a:lnTo>
                    <a:pt x="2372" y="103345"/>
                  </a:lnTo>
                  <a:lnTo>
                    <a:pt x="3188" y="101156"/>
                  </a:lnTo>
                  <a:lnTo>
                    <a:pt x="4160" y="98754"/>
                  </a:lnTo>
                  <a:lnTo>
                    <a:pt x="5132" y="96245"/>
                  </a:lnTo>
                  <a:lnTo>
                    <a:pt x="6182" y="93603"/>
                  </a:lnTo>
                  <a:lnTo>
                    <a:pt x="7349" y="90854"/>
                  </a:lnTo>
                  <a:lnTo>
                    <a:pt x="8476" y="88051"/>
                  </a:lnTo>
                  <a:lnTo>
                    <a:pt x="9721" y="85249"/>
                  </a:lnTo>
                  <a:lnTo>
                    <a:pt x="10926" y="82446"/>
                  </a:lnTo>
                  <a:lnTo>
                    <a:pt x="12171" y="79644"/>
                  </a:lnTo>
                  <a:lnTo>
                    <a:pt x="13454" y="76895"/>
                  </a:lnTo>
                  <a:lnTo>
                    <a:pt x="14776" y="74252"/>
                  </a:lnTo>
                  <a:lnTo>
                    <a:pt x="16059" y="71690"/>
                  </a:lnTo>
                  <a:lnTo>
                    <a:pt x="17303" y="69288"/>
                  </a:lnTo>
                  <a:lnTo>
                    <a:pt x="18587" y="67046"/>
                  </a:lnTo>
                  <a:lnTo>
                    <a:pt x="19753" y="65071"/>
                  </a:lnTo>
                  <a:lnTo>
                    <a:pt x="20959" y="63229"/>
                  </a:lnTo>
                  <a:lnTo>
                    <a:pt x="22047" y="61708"/>
                  </a:lnTo>
                  <a:lnTo>
                    <a:pt x="23175" y="60480"/>
                  </a:lnTo>
                  <a:lnTo>
                    <a:pt x="24653" y="59119"/>
                  </a:lnTo>
                  <a:lnTo>
                    <a:pt x="26597" y="57838"/>
                  </a:lnTo>
                  <a:lnTo>
                    <a:pt x="28813" y="56717"/>
                  </a:lnTo>
                  <a:lnTo>
                    <a:pt x="31419" y="55649"/>
                  </a:lnTo>
                  <a:lnTo>
                    <a:pt x="34296" y="54715"/>
                  </a:lnTo>
                  <a:lnTo>
                    <a:pt x="37563" y="53914"/>
                  </a:lnTo>
                  <a:lnTo>
                    <a:pt x="41218" y="53193"/>
                  </a:lnTo>
                  <a:lnTo>
                    <a:pt x="45145" y="52580"/>
                  </a:lnTo>
                  <a:lnTo>
                    <a:pt x="49462" y="52072"/>
                  </a:lnTo>
                  <a:lnTo>
                    <a:pt x="54128" y="51672"/>
                  </a:lnTo>
                  <a:lnTo>
                    <a:pt x="59105" y="51352"/>
                  </a:lnTo>
                  <a:lnTo>
                    <a:pt x="64471" y="51165"/>
                  </a:lnTo>
                  <a:lnTo>
                    <a:pt x="68632" y="25222"/>
                  </a:lnTo>
                  <a:lnTo>
                    <a:pt x="68710" y="24661"/>
                  </a:lnTo>
                  <a:lnTo>
                    <a:pt x="64316" y="25329"/>
                  </a:lnTo>
                  <a:lnTo>
                    <a:pt x="59844" y="25889"/>
                  </a:lnTo>
                  <a:lnTo>
                    <a:pt x="55178" y="26236"/>
                  </a:lnTo>
                  <a:lnTo>
                    <a:pt x="50356" y="26450"/>
                  </a:lnTo>
                  <a:lnTo>
                    <a:pt x="45379" y="26556"/>
                  </a:lnTo>
                  <a:lnTo>
                    <a:pt x="39662" y="26450"/>
                  </a:lnTo>
                  <a:lnTo>
                    <a:pt x="33713" y="26183"/>
                  </a:lnTo>
                  <a:lnTo>
                    <a:pt x="27647" y="25729"/>
                  </a:lnTo>
                  <a:lnTo>
                    <a:pt x="21386" y="25115"/>
                  </a:lnTo>
                  <a:lnTo>
                    <a:pt x="14931" y="24314"/>
                  </a:lnTo>
                  <a:lnTo>
                    <a:pt x="12871" y="23887"/>
                  </a:lnTo>
                  <a:lnTo>
                    <a:pt x="10926" y="23247"/>
                  </a:lnTo>
                  <a:lnTo>
                    <a:pt x="9215" y="22366"/>
                  </a:lnTo>
                  <a:lnTo>
                    <a:pt x="7815" y="21352"/>
                  </a:lnTo>
                  <a:lnTo>
                    <a:pt x="6688" y="20177"/>
                  </a:lnTo>
                  <a:lnTo>
                    <a:pt x="5871" y="18896"/>
                  </a:lnTo>
                  <a:lnTo>
                    <a:pt x="5366" y="17482"/>
                  </a:lnTo>
                  <a:lnTo>
                    <a:pt x="5210" y="16040"/>
                  </a:lnTo>
                  <a:lnTo>
                    <a:pt x="5443" y="14572"/>
                  </a:lnTo>
                  <a:lnTo>
                    <a:pt x="6027" y="13158"/>
                  </a:lnTo>
                  <a:lnTo>
                    <a:pt x="6999" y="11823"/>
                  </a:lnTo>
                  <a:lnTo>
                    <a:pt x="8243" y="10649"/>
                  </a:lnTo>
                  <a:lnTo>
                    <a:pt x="9721" y="9688"/>
                  </a:lnTo>
                  <a:lnTo>
                    <a:pt x="11432" y="8914"/>
                  </a:lnTo>
                  <a:lnTo>
                    <a:pt x="13298" y="8300"/>
                  </a:lnTo>
                  <a:lnTo>
                    <a:pt x="15359" y="8007"/>
                  </a:lnTo>
                  <a:lnTo>
                    <a:pt x="17459" y="7900"/>
                  </a:lnTo>
                  <a:lnTo>
                    <a:pt x="19598" y="8060"/>
                  </a:lnTo>
                  <a:lnTo>
                    <a:pt x="26014" y="8807"/>
                  </a:lnTo>
                  <a:lnTo>
                    <a:pt x="32080" y="9421"/>
                  </a:lnTo>
                  <a:lnTo>
                    <a:pt x="37952" y="9795"/>
                  </a:lnTo>
                  <a:lnTo>
                    <a:pt x="43512" y="9928"/>
                  </a:lnTo>
                  <a:lnTo>
                    <a:pt x="48801" y="9928"/>
                  </a:lnTo>
                  <a:lnTo>
                    <a:pt x="53778" y="9688"/>
                  </a:lnTo>
                  <a:lnTo>
                    <a:pt x="58522" y="9288"/>
                  </a:lnTo>
                  <a:lnTo>
                    <a:pt x="62994" y="8620"/>
                  </a:lnTo>
                  <a:lnTo>
                    <a:pt x="67154" y="7793"/>
                  </a:lnTo>
                  <a:lnTo>
                    <a:pt x="71004" y="6779"/>
                  </a:lnTo>
                  <a:lnTo>
                    <a:pt x="74543" y="5498"/>
                  </a:lnTo>
                  <a:lnTo>
                    <a:pt x="77887" y="4083"/>
                  </a:lnTo>
                  <a:lnTo>
                    <a:pt x="78042" y="3976"/>
                  </a:lnTo>
                  <a:lnTo>
                    <a:pt x="78509" y="3763"/>
                  </a:lnTo>
                  <a:lnTo>
                    <a:pt x="79248" y="3469"/>
                  </a:lnTo>
                  <a:lnTo>
                    <a:pt x="80298" y="3069"/>
                  </a:lnTo>
                  <a:lnTo>
                    <a:pt x="81464" y="2588"/>
                  </a:lnTo>
                  <a:lnTo>
                    <a:pt x="82864" y="2081"/>
                  </a:lnTo>
                  <a:lnTo>
                    <a:pt x="84419" y="1574"/>
                  </a:lnTo>
                  <a:lnTo>
                    <a:pt x="86053" y="1120"/>
                  </a:lnTo>
                  <a:lnTo>
                    <a:pt x="87841" y="720"/>
                  </a:lnTo>
                  <a:lnTo>
                    <a:pt x="89708" y="400"/>
                  </a:lnTo>
                  <a:lnTo>
                    <a:pt x="91574" y="213"/>
                  </a:lnTo>
                  <a:lnTo>
                    <a:pt x="91808" y="160"/>
                  </a:lnTo>
                  <a:lnTo>
                    <a:pt x="92469" y="106"/>
                  </a:lnTo>
                  <a:lnTo>
                    <a:pt x="93441" y="53"/>
                  </a:lnTo>
                  <a:lnTo>
                    <a:pt x="94607"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6" name="Google Shape;206;p29"/>
            <p:cNvSpPr/>
            <p:nvPr/>
          </p:nvSpPr>
          <p:spPr>
            <a:xfrm>
              <a:off x="7062788" y="1063626"/>
              <a:ext cx="1103313" cy="1103313"/>
            </a:xfrm>
            <a:custGeom>
              <a:avLst/>
              <a:gdLst/>
              <a:ahLst/>
              <a:cxnLst/>
              <a:rect l="l" t="t" r="r" b="b"/>
              <a:pathLst>
                <a:path w="120000" h="120000" extrusionOk="0">
                  <a:moveTo>
                    <a:pt x="59956" y="0"/>
                  </a:moveTo>
                  <a:lnTo>
                    <a:pt x="67375" y="517"/>
                  </a:lnTo>
                  <a:lnTo>
                    <a:pt x="74622" y="1812"/>
                  </a:lnTo>
                  <a:lnTo>
                    <a:pt x="81610" y="3971"/>
                  </a:lnTo>
                  <a:lnTo>
                    <a:pt x="88166" y="6906"/>
                  </a:lnTo>
                  <a:lnTo>
                    <a:pt x="94291" y="10705"/>
                  </a:lnTo>
                  <a:lnTo>
                    <a:pt x="99726" y="15194"/>
                  </a:lnTo>
                  <a:lnTo>
                    <a:pt x="104816" y="20115"/>
                  </a:lnTo>
                  <a:lnTo>
                    <a:pt x="109130" y="25726"/>
                  </a:lnTo>
                  <a:lnTo>
                    <a:pt x="112839" y="31769"/>
                  </a:lnTo>
                  <a:lnTo>
                    <a:pt x="115859" y="38244"/>
                  </a:lnTo>
                  <a:lnTo>
                    <a:pt x="118015" y="45151"/>
                  </a:lnTo>
                  <a:lnTo>
                    <a:pt x="119482" y="52402"/>
                  </a:lnTo>
                  <a:lnTo>
                    <a:pt x="120000" y="60000"/>
                  </a:lnTo>
                  <a:lnTo>
                    <a:pt x="119482" y="67424"/>
                  </a:lnTo>
                  <a:lnTo>
                    <a:pt x="118015" y="74676"/>
                  </a:lnTo>
                  <a:lnTo>
                    <a:pt x="115859" y="81582"/>
                  </a:lnTo>
                  <a:lnTo>
                    <a:pt x="112839" y="88143"/>
                  </a:lnTo>
                  <a:lnTo>
                    <a:pt x="109130" y="94273"/>
                  </a:lnTo>
                  <a:lnTo>
                    <a:pt x="104816" y="99712"/>
                  </a:lnTo>
                  <a:lnTo>
                    <a:pt x="99726" y="104805"/>
                  </a:lnTo>
                  <a:lnTo>
                    <a:pt x="94291" y="109122"/>
                  </a:lnTo>
                  <a:lnTo>
                    <a:pt x="88166" y="112920"/>
                  </a:lnTo>
                  <a:lnTo>
                    <a:pt x="81610" y="115856"/>
                  </a:lnTo>
                  <a:lnTo>
                    <a:pt x="74622" y="118014"/>
                  </a:lnTo>
                  <a:lnTo>
                    <a:pt x="67375" y="119482"/>
                  </a:lnTo>
                  <a:lnTo>
                    <a:pt x="59956" y="120000"/>
                  </a:lnTo>
                  <a:lnTo>
                    <a:pt x="52451" y="119482"/>
                  </a:lnTo>
                  <a:lnTo>
                    <a:pt x="45204" y="118014"/>
                  </a:lnTo>
                  <a:lnTo>
                    <a:pt x="38217" y="115856"/>
                  </a:lnTo>
                  <a:lnTo>
                    <a:pt x="31833" y="112920"/>
                  </a:lnTo>
                  <a:lnTo>
                    <a:pt x="25708" y="109122"/>
                  </a:lnTo>
                  <a:lnTo>
                    <a:pt x="20100" y="104805"/>
                  </a:lnTo>
                  <a:lnTo>
                    <a:pt x="15183" y="99712"/>
                  </a:lnTo>
                  <a:lnTo>
                    <a:pt x="10697" y="94273"/>
                  </a:lnTo>
                  <a:lnTo>
                    <a:pt x="6987" y="88143"/>
                  </a:lnTo>
                  <a:lnTo>
                    <a:pt x="3968" y="81582"/>
                  </a:lnTo>
                  <a:lnTo>
                    <a:pt x="1811" y="74676"/>
                  </a:lnTo>
                  <a:lnTo>
                    <a:pt x="517" y="67424"/>
                  </a:lnTo>
                  <a:lnTo>
                    <a:pt x="0" y="60000"/>
                  </a:lnTo>
                  <a:lnTo>
                    <a:pt x="517" y="52402"/>
                  </a:lnTo>
                  <a:lnTo>
                    <a:pt x="1811" y="45151"/>
                  </a:lnTo>
                  <a:lnTo>
                    <a:pt x="3968" y="38244"/>
                  </a:lnTo>
                  <a:lnTo>
                    <a:pt x="6987" y="31769"/>
                  </a:lnTo>
                  <a:lnTo>
                    <a:pt x="10697" y="25726"/>
                  </a:lnTo>
                  <a:lnTo>
                    <a:pt x="15183" y="20115"/>
                  </a:lnTo>
                  <a:lnTo>
                    <a:pt x="20100" y="15194"/>
                  </a:lnTo>
                  <a:lnTo>
                    <a:pt x="25708" y="10705"/>
                  </a:lnTo>
                  <a:lnTo>
                    <a:pt x="31833" y="6906"/>
                  </a:lnTo>
                  <a:lnTo>
                    <a:pt x="38217" y="3971"/>
                  </a:lnTo>
                  <a:lnTo>
                    <a:pt x="45204" y="1812"/>
                  </a:lnTo>
                  <a:lnTo>
                    <a:pt x="52451" y="517"/>
                  </a:lnTo>
                  <a:lnTo>
                    <a:pt x="59956"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7" name="Google Shape;207;p29"/>
            <p:cNvSpPr/>
            <p:nvPr/>
          </p:nvSpPr>
          <p:spPr>
            <a:xfrm>
              <a:off x="7011988" y="2746376"/>
              <a:ext cx="1576388" cy="3036888"/>
            </a:xfrm>
            <a:custGeom>
              <a:avLst/>
              <a:gdLst/>
              <a:ahLst/>
              <a:cxnLst/>
              <a:rect l="l" t="t" r="r" b="b"/>
              <a:pathLst>
                <a:path w="120000" h="120000" extrusionOk="0">
                  <a:moveTo>
                    <a:pt x="95589" y="0"/>
                  </a:moveTo>
                  <a:lnTo>
                    <a:pt x="118549" y="0"/>
                  </a:lnTo>
                  <a:lnTo>
                    <a:pt x="118851" y="0"/>
                  </a:lnTo>
                  <a:lnTo>
                    <a:pt x="119214" y="62"/>
                  </a:lnTo>
                  <a:lnTo>
                    <a:pt x="119577" y="250"/>
                  </a:lnTo>
                  <a:lnTo>
                    <a:pt x="119818" y="344"/>
                  </a:lnTo>
                  <a:lnTo>
                    <a:pt x="119879" y="595"/>
                  </a:lnTo>
                  <a:lnTo>
                    <a:pt x="120000" y="783"/>
                  </a:lnTo>
                  <a:lnTo>
                    <a:pt x="114380" y="38307"/>
                  </a:lnTo>
                  <a:lnTo>
                    <a:pt x="113897" y="40877"/>
                  </a:lnTo>
                  <a:lnTo>
                    <a:pt x="113353" y="43448"/>
                  </a:lnTo>
                  <a:lnTo>
                    <a:pt x="112628" y="45956"/>
                  </a:lnTo>
                  <a:lnTo>
                    <a:pt x="111842" y="48526"/>
                  </a:lnTo>
                  <a:lnTo>
                    <a:pt x="110876" y="51034"/>
                  </a:lnTo>
                  <a:lnTo>
                    <a:pt x="109728" y="53448"/>
                  </a:lnTo>
                  <a:lnTo>
                    <a:pt x="108459" y="55830"/>
                  </a:lnTo>
                  <a:lnTo>
                    <a:pt x="107069" y="58181"/>
                  </a:lnTo>
                  <a:lnTo>
                    <a:pt x="105498" y="60376"/>
                  </a:lnTo>
                  <a:lnTo>
                    <a:pt x="103625" y="62539"/>
                  </a:lnTo>
                  <a:lnTo>
                    <a:pt x="101570" y="64576"/>
                  </a:lnTo>
                  <a:lnTo>
                    <a:pt x="99395" y="66426"/>
                  </a:lnTo>
                  <a:lnTo>
                    <a:pt x="96858" y="68150"/>
                  </a:lnTo>
                  <a:lnTo>
                    <a:pt x="93957" y="69780"/>
                  </a:lnTo>
                  <a:lnTo>
                    <a:pt x="90936" y="71222"/>
                  </a:lnTo>
                  <a:lnTo>
                    <a:pt x="87492" y="72476"/>
                  </a:lnTo>
                  <a:lnTo>
                    <a:pt x="83806" y="73542"/>
                  </a:lnTo>
                  <a:lnTo>
                    <a:pt x="79879" y="74451"/>
                  </a:lnTo>
                  <a:lnTo>
                    <a:pt x="75468" y="75109"/>
                  </a:lnTo>
                  <a:lnTo>
                    <a:pt x="70755" y="75517"/>
                  </a:lnTo>
                  <a:lnTo>
                    <a:pt x="65679" y="75768"/>
                  </a:lnTo>
                  <a:lnTo>
                    <a:pt x="65679" y="103824"/>
                  </a:lnTo>
                  <a:lnTo>
                    <a:pt x="77462" y="103824"/>
                  </a:lnTo>
                  <a:lnTo>
                    <a:pt x="81570" y="104012"/>
                  </a:lnTo>
                  <a:lnTo>
                    <a:pt x="85619" y="104482"/>
                  </a:lnTo>
                  <a:lnTo>
                    <a:pt x="89305" y="105266"/>
                  </a:lnTo>
                  <a:lnTo>
                    <a:pt x="92930" y="106332"/>
                  </a:lnTo>
                  <a:lnTo>
                    <a:pt x="96012" y="107648"/>
                  </a:lnTo>
                  <a:lnTo>
                    <a:pt x="98912" y="109153"/>
                  </a:lnTo>
                  <a:lnTo>
                    <a:pt x="101329" y="110909"/>
                  </a:lnTo>
                  <a:lnTo>
                    <a:pt x="103262" y="112758"/>
                  </a:lnTo>
                  <a:lnTo>
                    <a:pt x="104773" y="114796"/>
                  </a:lnTo>
                  <a:lnTo>
                    <a:pt x="105740" y="116927"/>
                  </a:lnTo>
                  <a:lnTo>
                    <a:pt x="105921" y="119216"/>
                  </a:lnTo>
                  <a:lnTo>
                    <a:pt x="105921" y="119467"/>
                  </a:lnTo>
                  <a:lnTo>
                    <a:pt x="105740" y="119623"/>
                  </a:lnTo>
                  <a:lnTo>
                    <a:pt x="105377" y="119811"/>
                  </a:lnTo>
                  <a:lnTo>
                    <a:pt x="104894" y="119937"/>
                  </a:lnTo>
                  <a:lnTo>
                    <a:pt x="104471" y="120000"/>
                  </a:lnTo>
                  <a:lnTo>
                    <a:pt x="89546" y="120000"/>
                  </a:lnTo>
                  <a:lnTo>
                    <a:pt x="89123" y="119937"/>
                  </a:lnTo>
                  <a:lnTo>
                    <a:pt x="88640" y="119811"/>
                  </a:lnTo>
                  <a:lnTo>
                    <a:pt x="88277" y="119623"/>
                  </a:lnTo>
                  <a:lnTo>
                    <a:pt x="88157" y="119467"/>
                  </a:lnTo>
                  <a:lnTo>
                    <a:pt x="88036" y="119216"/>
                  </a:lnTo>
                  <a:lnTo>
                    <a:pt x="87734" y="117899"/>
                  </a:lnTo>
                  <a:lnTo>
                    <a:pt x="86888" y="116708"/>
                  </a:lnTo>
                  <a:lnTo>
                    <a:pt x="85619" y="115673"/>
                  </a:lnTo>
                  <a:lnTo>
                    <a:pt x="84048" y="114796"/>
                  </a:lnTo>
                  <a:lnTo>
                    <a:pt x="82054" y="114137"/>
                  </a:lnTo>
                  <a:lnTo>
                    <a:pt x="79879" y="113699"/>
                  </a:lnTo>
                  <a:lnTo>
                    <a:pt x="77462" y="113542"/>
                  </a:lnTo>
                  <a:lnTo>
                    <a:pt x="28519" y="113542"/>
                  </a:lnTo>
                  <a:lnTo>
                    <a:pt x="26102" y="113699"/>
                  </a:lnTo>
                  <a:lnTo>
                    <a:pt x="23927" y="114137"/>
                  </a:lnTo>
                  <a:lnTo>
                    <a:pt x="21933" y="114796"/>
                  </a:lnTo>
                  <a:lnTo>
                    <a:pt x="20181" y="115673"/>
                  </a:lnTo>
                  <a:lnTo>
                    <a:pt x="18912" y="116708"/>
                  </a:lnTo>
                  <a:lnTo>
                    <a:pt x="18126" y="117899"/>
                  </a:lnTo>
                  <a:lnTo>
                    <a:pt x="17885" y="119216"/>
                  </a:lnTo>
                  <a:lnTo>
                    <a:pt x="17764" y="119467"/>
                  </a:lnTo>
                  <a:lnTo>
                    <a:pt x="17583" y="119623"/>
                  </a:lnTo>
                  <a:lnTo>
                    <a:pt x="17220" y="119811"/>
                  </a:lnTo>
                  <a:lnTo>
                    <a:pt x="16858" y="119937"/>
                  </a:lnTo>
                  <a:lnTo>
                    <a:pt x="16374" y="120000"/>
                  </a:lnTo>
                  <a:lnTo>
                    <a:pt x="1510" y="120000"/>
                  </a:lnTo>
                  <a:lnTo>
                    <a:pt x="1027" y="119937"/>
                  </a:lnTo>
                  <a:lnTo>
                    <a:pt x="604" y="119811"/>
                  </a:lnTo>
                  <a:lnTo>
                    <a:pt x="241" y="119623"/>
                  </a:lnTo>
                  <a:lnTo>
                    <a:pt x="0" y="119467"/>
                  </a:lnTo>
                  <a:lnTo>
                    <a:pt x="0" y="119216"/>
                  </a:lnTo>
                  <a:lnTo>
                    <a:pt x="241" y="116927"/>
                  </a:lnTo>
                  <a:lnTo>
                    <a:pt x="1148" y="114796"/>
                  </a:lnTo>
                  <a:lnTo>
                    <a:pt x="2658" y="112758"/>
                  </a:lnTo>
                  <a:lnTo>
                    <a:pt x="4652" y="110909"/>
                  </a:lnTo>
                  <a:lnTo>
                    <a:pt x="7069" y="109153"/>
                  </a:lnTo>
                  <a:lnTo>
                    <a:pt x="9969" y="107648"/>
                  </a:lnTo>
                  <a:lnTo>
                    <a:pt x="13051" y="106332"/>
                  </a:lnTo>
                  <a:lnTo>
                    <a:pt x="16616" y="105266"/>
                  </a:lnTo>
                  <a:lnTo>
                    <a:pt x="20302" y="104482"/>
                  </a:lnTo>
                  <a:lnTo>
                    <a:pt x="24350" y="104012"/>
                  </a:lnTo>
                  <a:lnTo>
                    <a:pt x="28519" y="103824"/>
                  </a:lnTo>
                  <a:lnTo>
                    <a:pt x="40302" y="103824"/>
                  </a:lnTo>
                  <a:lnTo>
                    <a:pt x="40302" y="77147"/>
                  </a:lnTo>
                  <a:lnTo>
                    <a:pt x="2658" y="77147"/>
                  </a:lnTo>
                  <a:lnTo>
                    <a:pt x="2235" y="77147"/>
                  </a:lnTo>
                  <a:lnTo>
                    <a:pt x="1752" y="77021"/>
                  </a:lnTo>
                  <a:lnTo>
                    <a:pt x="1510" y="76833"/>
                  </a:lnTo>
                  <a:lnTo>
                    <a:pt x="1268" y="76677"/>
                  </a:lnTo>
                  <a:lnTo>
                    <a:pt x="1148" y="76363"/>
                  </a:lnTo>
                  <a:lnTo>
                    <a:pt x="1148" y="64827"/>
                  </a:lnTo>
                  <a:lnTo>
                    <a:pt x="1148" y="64576"/>
                  </a:lnTo>
                  <a:lnTo>
                    <a:pt x="1389" y="64388"/>
                  </a:lnTo>
                  <a:lnTo>
                    <a:pt x="1631" y="64200"/>
                  </a:lnTo>
                  <a:lnTo>
                    <a:pt x="1993" y="64106"/>
                  </a:lnTo>
                  <a:lnTo>
                    <a:pt x="2296" y="64043"/>
                  </a:lnTo>
                  <a:lnTo>
                    <a:pt x="2658" y="63981"/>
                  </a:lnTo>
                  <a:lnTo>
                    <a:pt x="3141" y="63981"/>
                  </a:lnTo>
                  <a:lnTo>
                    <a:pt x="4290" y="64043"/>
                  </a:lnTo>
                  <a:lnTo>
                    <a:pt x="6042" y="64043"/>
                  </a:lnTo>
                  <a:lnTo>
                    <a:pt x="8459" y="64043"/>
                  </a:lnTo>
                  <a:lnTo>
                    <a:pt x="11238" y="64043"/>
                  </a:lnTo>
                  <a:lnTo>
                    <a:pt x="14441" y="64043"/>
                  </a:lnTo>
                  <a:lnTo>
                    <a:pt x="17764" y="64043"/>
                  </a:lnTo>
                  <a:lnTo>
                    <a:pt x="21389" y="64043"/>
                  </a:lnTo>
                  <a:lnTo>
                    <a:pt x="25075" y="64043"/>
                  </a:lnTo>
                  <a:lnTo>
                    <a:pt x="28640" y="64043"/>
                  </a:lnTo>
                  <a:lnTo>
                    <a:pt x="31963" y="64043"/>
                  </a:lnTo>
                  <a:lnTo>
                    <a:pt x="35226" y="64043"/>
                  </a:lnTo>
                  <a:lnTo>
                    <a:pt x="38066" y="64043"/>
                  </a:lnTo>
                  <a:lnTo>
                    <a:pt x="40543" y="64043"/>
                  </a:lnTo>
                  <a:lnTo>
                    <a:pt x="42356" y="64043"/>
                  </a:lnTo>
                  <a:lnTo>
                    <a:pt x="43625" y="64043"/>
                  </a:lnTo>
                  <a:lnTo>
                    <a:pt x="44108" y="64043"/>
                  </a:lnTo>
                  <a:lnTo>
                    <a:pt x="49546" y="63981"/>
                  </a:lnTo>
                  <a:lnTo>
                    <a:pt x="54501" y="63605"/>
                  </a:lnTo>
                  <a:lnTo>
                    <a:pt x="58972" y="63134"/>
                  </a:lnTo>
                  <a:lnTo>
                    <a:pt x="63141" y="62476"/>
                  </a:lnTo>
                  <a:lnTo>
                    <a:pt x="66827" y="61630"/>
                  </a:lnTo>
                  <a:lnTo>
                    <a:pt x="70151" y="60689"/>
                  </a:lnTo>
                  <a:lnTo>
                    <a:pt x="73172" y="59561"/>
                  </a:lnTo>
                  <a:lnTo>
                    <a:pt x="75830" y="58275"/>
                  </a:lnTo>
                  <a:lnTo>
                    <a:pt x="78247" y="56959"/>
                  </a:lnTo>
                  <a:lnTo>
                    <a:pt x="80241" y="55485"/>
                  </a:lnTo>
                  <a:lnTo>
                    <a:pt x="82054" y="53918"/>
                  </a:lnTo>
                  <a:lnTo>
                    <a:pt x="83564" y="52319"/>
                  </a:lnTo>
                  <a:lnTo>
                    <a:pt x="84833" y="50626"/>
                  </a:lnTo>
                  <a:lnTo>
                    <a:pt x="85981" y="48965"/>
                  </a:lnTo>
                  <a:lnTo>
                    <a:pt x="86767" y="47147"/>
                  </a:lnTo>
                  <a:lnTo>
                    <a:pt x="87492" y="45360"/>
                  </a:lnTo>
                  <a:lnTo>
                    <a:pt x="88036" y="43573"/>
                  </a:lnTo>
                  <a:lnTo>
                    <a:pt x="88398" y="41786"/>
                  </a:lnTo>
                  <a:lnTo>
                    <a:pt x="88640" y="40031"/>
                  </a:lnTo>
                  <a:lnTo>
                    <a:pt x="88882" y="38244"/>
                  </a:lnTo>
                  <a:lnTo>
                    <a:pt x="94078" y="721"/>
                  </a:lnTo>
                  <a:lnTo>
                    <a:pt x="94078" y="470"/>
                  </a:lnTo>
                  <a:lnTo>
                    <a:pt x="94320" y="313"/>
                  </a:lnTo>
                  <a:lnTo>
                    <a:pt x="94622" y="125"/>
                  </a:lnTo>
                  <a:lnTo>
                    <a:pt x="95105" y="0"/>
                  </a:lnTo>
                  <a:lnTo>
                    <a:pt x="95589"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8" name="Google Shape;208;p29"/>
            <p:cNvSpPr/>
            <p:nvPr/>
          </p:nvSpPr>
          <p:spPr>
            <a:xfrm>
              <a:off x="4214813" y="1558926"/>
              <a:ext cx="1460500" cy="1370013"/>
            </a:xfrm>
            <a:custGeom>
              <a:avLst/>
              <a:gdLst/>
              <a:ahLst/>
              <a:cxnLst/>
              <a:rect l="l" t="t" r="r" b="b"/>
              <a:pathLst>
                <a:path w="120000" h="120000" extrusionOk="0">
                  <a:moveTo>
                    <a:pt x="15073" y="0"/>
                  </a:moveTo>
                  <a:lnTo>
                    <a:pt x="15464" y="0"/>
                  </a:lnTo>
                  <a:lnTo>
                    <a:pt x="15791" y="278"/>
                  </a:lnTo>
                  <a:lnTo>
                    <a:pt x="16052" y="556"/>
                  </a:lnTo>
                  <a:lnTo>
                    <a:pt x="16182" y="973"/>
                  </a:lnTo>
                  <a:lnTo>
                    <a:pt x="42088" y="102062"/>
                  </a:lnTo>
                  <a:lnTo>
                    <a:pt x="118760" y="102062"/>
                  </a:lnTo>
                  <a:lnTo>
                    <a:pt x="119151" y="102201"/>
                  </a:lnTo>
                  <a:lnTo>
                    <a:pt x="119477" y="102340"/>
                  </a:lnTo>
                  <a:lnTo>
                    <a:pt x="119738" y="102757"/>
                  </a:lnTo>
                  <a:lnTo>
                    <a:pt x="119869" y="103035"/>
                  </a:lnTo>
                  <a:lnTo>
                    <a:pt x="120000" y="103383"/>
                  </a:lnTo>
                  <a:lnTo>
                    <a:pt x="120000" y="118679"/>
                  </a:lnTo>
                  <a:lnTo>
                    <a:pt x="119869" y="119235"/>
                  </a:lnTo>
                  <a:lnTo>
                    <a:pt x="119738" y="119443"/>
                  </a:lnTo>
                  <a:lnTo>
                    <a:pt x="119477" y="119721"/>
                  </a:lnTo>
                  <a:lnTo>
                    <a:pt x="119151" y="120000"/>
                  </a:lnTo>
                  <a:lnTo>
                    <a:pt x="118760" y="120000"/>
                  </a:lnTo>
                  <a:lnTo>
                    <a:pt x="30277" y="120000"/>
                  </a:lnTo>
                  <a:lnTo>
                    <a:pt x="29755" y="120000"/>
                  </a:lnTo>
                  <a:lnTo>
                    <a:pt x="29559" y="119721"/>
                  </a:lnTo>
                  <a:lnTo>
                    <a:pt x="29168" y="119443"/>
                  </a:lnTo>
                  <a:lnTo>
                    <a:pt x="29037" y="119096"/>
                  </a:lnTo>
                  <a:lnTo>
                    <a:pt x="0" y="5701"/>
                  </a:lnTo>
                  <a:lnTo>
                    <a:pt x="0" y="5353"/>
                  </a:lnTo>
                  <a:lnTo>
                    <a:pt x="0" y="5075"/>
                  </a:lnTo>
                  <a:lnTo>
                    <a:pt x="130" y="4658"/>
                  </a:lnTo>
                  <a:lnTo>
                    <a:pt x="261" y="4380"/>
                  </a:lnTo>
                  <a:lnTo>
                    <a:pt x="652" y="4101"/>
                  </a:lnTo>
                  <a:lnTo>
                    <a:pt x="848" y="3962"/>
                  </a:lnTo>
                  <a:lnTo>
                    <a:pt x="14681" y="0"/>
                  </a:lnTo>
                  <a:lnTo>
                    <a:pt x="15073"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grpSp>
      <p:sp>
        <p:nvSpPr>
          <p:cNvPr id="29" name="Rectangle 28"/>
          <p:cNvSpPr/>
          <p:nvPr/>
        </p:nvSpPr>
        <p:spPr>
          <a:xfrm>
            <a:off x="0" y="-32884"/>
            <a:ext cx="9144000" cy="1534941"/>
          </a:xfrm>
          <a:prstGeom prst="rect">
            <a:avLst/>
          </a:prstGeom>
          <a:solidFill>
            <a:srgbClr val="000000"/>
          </a:solidFill>
          <a:ln w="12700" cap="flat" cmpd="sng" algn="ctr">
            <a:noFill/>
            <a:prstDash val="solid"/>
            <a:miter lim="800000"/>
          </a:ln>
          <a:effectLst/>
        </p:spPr>
        <p:txBody>
          <a:bodyPr rtlCol="0" anchor="ctr"/>
          <a:lstStyle/>
          <a:p>
            <a:pPr algn="ctr" defTabSz="1371326">
              <a:buClrTx/>
              <a:defRPr/>
            </a:pPr>
            <a:endParaRPr lang="en-US" sz="2700" dirty="0">
              <a:solidFill>
                <a:srgbClr val="FFFFFF"/>
              </a:solidFill>
              <a:latin typeface="Montserrat" charset="0"/>
              <a:ea typeface="+mn-ea"/>
            </a:endParaRPr>
          </a:p>
        </p:txBody>
      </p:sp>
      <p:sp>
        <p:nvSpPr>
          <p:cNvPr id="30" name="Google Shape;59;p14"/>
          <p:cNvSpPr txBox="1">
            <a:spLocks/>
          </p:cNvSpPr>
          <p:nvPr/>
        </p:nvSpPr>
        <p:spPr>
          <a:xfrm>
            <a:off x="311700" y="31146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prstClr val="black"/>
              </a:buClr>
            </a:pPr>
            <a:r>
              <a:rPr lang="en-US" sz="3300" b="1" dirty="0">
                <a:solidFill>
                  <a:prstClr val="white"/>
                </a:solidFill>
                <a:latin typeface="Arial" panose="020B0604020202020204" pitchFamily="34" charset="0"/>
                <a:cs typeface="Arial" panose="020B0604020202020204" pitchFamily="34" charset="0"/>
              </a:rPr>
              <a:t>RPA OVERVIEW</a:t>
            </a:r>
          </a:p>
        </p:txBody>
      </p:sp>
      <p:sp>
        <p:nvSpPr>
          <p:cNvPr id="34" name="Google Shape;59;p14"/>
          <p:cNvSpPr txBox="1">
            <a:spLocks/>
          </p:cNvSpPr>
          <p:nvPr/>
        </p:nvSpPr>
        <p:spPr>
          <a:xfrm>
            <a:off x="-124359" y="2164724"/>
            <a:ext cx="1891926" cy="79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buClr>
                <a:prstClr val="black"/>
              </a:buClr>
            </a:pPr>
            <a:r>
              <a:rPr lang="en-US" sz="1800" b="1" dirty="0">
                <a:solidFill>
                  <a:prstClr val="white"/>
                </a:solidFill>
                <a:latin typeface="Arial" panose="020B0604020202020204" pitchFamily="34" charset="0"/>
                <a:cs typeface="Arial" panose="020B0604020202020204" pitchFamily="34" charset="0"/>
              </a:rPr>
              <a:t>UNATTENDEDROBOT</a:t>
            </a:r>
          </a:p>
        </p:txBody>
      </p:sp>
      <p:sp>
        <p:nvSpPr>
          <p:cNvPr id="35" name="Google Shape;59;p14"/>
          <p:cNvSpPr txBox="1">
            <a:spLocks/>
          </p:cNvSpPr>
          <p:nvPr/>
        </p:nvSpPr>
        <p:spPr>
          <a:xfrm>
            <a:off x="7383142" y="3792040"/>
            <a:ext cx="1791206" cy="79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prstClr val="black"/>
              </a:buClr>
            </a:pPr>
            <a:r>
              <a:rPr lang="en-US" sz="1800" b="1" dirty="0">
                <a:solidFill>
                  <a:prstClr val="white"/>
                </a:solidFill>
                <a:latin typeface="Arial" panose="020B0604020202020204" pitchFamily="34" charset="0"/>
                <a:cs typeface="Arial" panose="020B0604020202020204" pitchFamily="34" charset="0"/>
              </a:rPr>
              <a:t>ATTENDED</a:t>
            </a:r>
          </a:p>
          <a:p>
            <a:pPr>
              <a:buClr>
                <a:prstClr val="black"/>
              </a:buClr>
            </a:pPr>
            <a:r>
              <a:rPr lang="en-US" sz="1800" b="1" dirty="0">
                <a:solidFill>
                  <a:prstClr val="white"/>
                </a:solidFill>
                <a:latin typeface="Arial" panose="020B0604020202020204" pitchFamily="34" charset="0"/>
                <a:cs typeface="Arial" panose="020B0604020202020204" pitchFamily="34" charset="0"/>
              </a:rPr>
              <a:t>ROBOT</a:t>
            </a:r>
          </a:p>
        </p:txBody>
      </p:sp>
      <p:sp>
        <p:nvSpPr>
          <p:cNvPr id="36" name="Google Shape;59;p14"/>
          <p:cNvSpPr txBox="1">
            <a:spLocks/>
          </p:cNvSpPr>
          <p:nvPr/>
        </p:nvSpPr>
        <p:spPr>
          <a:xfrm>
            <a:off x="3166160" y="2105736"/>
            <a:ext cx="5546175" cy="803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Clr>
                <a:prstClr val="black"/>
              </a:buClr>
            </a:pPr>
            <a:r>
              <a:rPr lang="en-US" sz="1800" b="1" kern="1200" spc="225" dirty="0" smtClean="0">
                <a:solidFill>
                  <a:srgbClr val="408F7C"/>
                </a:solidFill>
                <a:latin typeface="Arial" panose="020B0604020202020204" pitchFamily="34" charset="0"/>
                <a:ea typeface="Montserrat" charset="0"/>
                <a:cs typeface="Arial" panose="020B0604020202020204" pitchFamily="34" charset="0"/>
              </a:rPr>
              <a:t>Recommended </a:t>
            </a:r>
            <a:r>
              <a:rPr lang="en-US" sz="1800" b="1" kern="1200" spc="225" dirty="0">
                <a:solidFill>
                  <a:srgbClr val="408F7C"/>
                </a:solidFill>
                <a:latin typeface="Arial" panose="020B0604020202020204" pitchFamily="34" charset="0"/>
                <a:ea typeface="Montserrat" charset="0"/>
                <a:cs typeface="Arial" panose="020B0604020202020204" pitchFamily="34" charset="0"/>
              </a:rPr>
              <a:t>for </a:t>
            </a:r>
            <a:r>
              <a:rPr lang="en-US" sz="1800" b="1" kern="1200" spc="225" dirty="0" smtClean="0">
                <a:solidFill>
                  <a:srgbClr val="408F7C"/>
                </a:solidFill>
                <a:latin typeface="Arial" panose="020B0604020202020204" pitchFamily="34" charset="0"/>
                <a:ea typeface="Montserrat" charset="0"/>
                <a:cs typeface="Arial" panose="020B0604020202020204" pitchFamily="34" charset="0"/>
              </a:rPr>
              <a:t>a process that can run continuously without any intervention.</a:t>
            </a:r>
            <a:endParaRPr lang="en-US" sz="1800" b="1" dirty="0">
              <a:solidFill>
                <a:srgbClr val="408F7C"/>
              </a:solidFill>
              <a:latin typeface="Arial" panose="020B0604020202020204" pitchFamily="34" charset="0"/>
              <a:cs typeface="Arial" panose="020B0604020202020204" pitchFamily="34" charset="0"/>
            </a:endParaRPr>
          </a:p>
        </p:txBody>
      </p:sp>
      <p:sp>
        <p:nvSpPr>
          <p:cNvPr id="37" name="Google Shape;59;p14"/>
          <p:cNvSpPr txBox="1">
            <a:spLocks/>
          </p:cNvSpPr>
          <p:nvPr/>
        </p:nvSpPr>
        <p:spPr>
          <a:xfrm>
            <a:off x="329345" y="3534964"/>
            <a:ext cx="5546175" cy="11901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Clr>
                <a:prstClr val="black"/>
              </a:buClr>
            </a:pPr>
            <a:r>
              <a:rPr lang="en-US" sz="1800" b="1" kern="1200" spc="225" dirty="0">
                <a:solidFill>
                  <a:srgbClr val="B83B19"/>
                </a:solidFill>
                <a:latin typeface="Montserrat" charset="0"/>
                <a:ea typeface="Montserrat" charset="0"/>
                <a:cs typeface="Montserrat" charset="0"/>
              </a:rPr>
              <a:t>Highly suggested for processes that needs Manual intervention after an automation</a:t>
            </a:r>
            <a:endParaRPr lang="en-US" sz="1800" b="1" dirty="0">
              <a:solidFill>
                <a:srgbClr val="B83B19"/>
              </a:solidFill>
              <a:latin typeface="Arial" panose="020B0604020202020204" pitchFamily="34" charset="0"/>
              <a:cs typeface="Arial" panose="020B0604020202020204" pitchFamily="34" charset="0"/>
            </a:endParaRPr>
          </a:p>
        </p:txBody>
      </p:sp>
      <p:sp>
        <p:nvSpPr>
          <p:cNvPr id="38" name="Google Shape;59;p14"/>
          <p:cNvSpPr txBox="1">
            <a:spLocks/>
          </p:cNvSpPr>
          <p:nvPr/>
        </p:nvSpPr>
        <p:spPr>
          <a:xfrm>
            <a:off x="1798913" y="1026229"/>
            <a:ext cx="55461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Clr>
                <a:prstClr val="black"/>
              </a:buClr>
            </a:pPr>
            <a:r>
              <a:rPr lang="en-US" sz="2100" b="1" dirty="0">
                <a:solidFill>
                  <a:prstClr val="white"/>
                </a:solidFill>
                <a:latin typeface="Arial" panose="020B0604020202020204" pitchFamily="34" charset="0"/>
                <a:cs typeface="Arial" panose="020B0604020202020204" pitchFamily="34" charset="0"/>
              </a:rPr>
              <a:t>UNATTENDED VS ATTENED ROBOTS</a:t>
            </a:r>
          </a:p>
        </p:txBody>
      </p:sp>
    </p:spTree>
    <p:extLst>
      <p:ext uri="{BB962C8B-B14F-4D97-AF65-F5344CB8AC3E}">
        <p14:creationId xmlns:p14="http://schemas.microsoft.com/office/powerpoint/2010/main" val="3586719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3" name="Group 32"/>
          <p:cNvGrpSpPr/>
          <p:nvPr/>
        </p:nvGrpSpPr>
        <p:grpSpPr>
          <a:xfrm rot="16200000">
            <a:off x="7145071" y="2262352"/>
            <a:ext cx="1494065" cy="3851129"/>
            <a:chOff x="9374415" y="2906904"/>
            <a:chExt cx="1992086" cy="4942114"/>
          </a:xfrm>
        </p:grpSpPr>
        <p:sp>
          <p:nvSpPr>
            <p:cNvPr id="7" name="Google Shape;189;p27"/>
            <p:cNvSpPr/>
            <p:nvPr/>
          </p:nvSpPr>
          <p:spPr>
            <a:xfrm>
              <a:off x="9374415" y="2906904"/>
              <a:ext cx="1992086" cy="4942114"/>
            </a:xfrm>
            <a:prstGeom prst="round2SameRect">
              <a:avLst>
                <a:gd name="adj1" fmla="val 50000"/>
                <a:gd name="adj2" fmla="val 0"/>
              </a:avLst>
            </a:prstGeom>
            <a:solidFill>
              <a:srgbClr val="B83B19"/>
            </a:solidFill>
            <a:ln>
              <a:noFill/>
            </a:ln>
            <a:effectLst>
              <a:outerShdw blurRad="50800" dist="38100" dir="5400000" algn="t" rotWithShape="0">
                <a:srgbClr val="000000">
                  <a:alpha val="40000"/>
                </a:srgbClr>
              </a:outerShdw>
            </a:effectLst>
          </p:spPr>
          <p:txBody>
            <a:bodyPr spcFirstLastPara="1" vert="vert" wrap="square" lIns="68569" tIns="34275" rIns="68569" bIns="34275" anchor="ctr" anchorCtr="0">
              <a:noAutofit/>
            </a:bodyPr>
            <a:lstStyle/>
            <a:p>
              <a:pPr algn="ctr">
                <a:buClrTx/>
                <a:buFontTx/>
                <a:buNone/>
              </a:pPr>
              <a:endParaRPr sz="1350" kern="1200" dirty="0">
                <a:solidFill>
                  <a:prstClr val="white"/>
                </a:solidFill>
                <a:latin typeface="Calibri"/>
                <a:ea typeface="Calibri"/>
                <a:cs typeface="Calibri"/>
                <a:sym typeface="Calibri"/>
              </a:endParaRPr>
            </a:p>
          </p:txBody>
        </p:sp>
        <p:grpSp>
          <p:nvGrpSpPr>
            <p:cNvPr id="8" name="Google Shape;190;p27"/>
            <p:cNvGrpSpPr/>
            <p:nvPr/>
          </p:nvGrpSpPr>
          <p:grpSpPr>
            <a:xfrm>
              <a:off x="9608458" y="3200818"/>
              <a:ext cx="1524000" cy="1523999"/>
              <a:chOff x="1409702" y="1240972"/>
              <a:chExt cx="1524000" cy="1523999"/>
            </a:xfrm>
          </p:grpSpPr>
          <p:sp>
            <p:nvSpPr>
              <p:cNvPr id="9" name="Google Shape;191;p27"/>
              <p:cNvSpPr/>
              <p:nvPr/>
            </p:nvSpPr>
            <p:spPr>
              <a:xfrm>
                <a:off x="1409702" y="1240972"/>
                <a:ext cx="1524000" cy="1523999"/>
              </a:xfrm>
              <a:prstGeom prst="ellipse">
                <a:avLst/>
              </a:prstGeom>
              <a:solidFill>
                <a:srgbClr val="F9DCD5"/>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sp>
            <p:nvSpPr>
              <p:cNvPr id="10" name="Google Shape;192;p27"/>
              <p:cNvSpPr/>
              <p:nvPr/>
            </p:nvSpPr>
            <p:spPr>
              <a:xfrm>
                <a:off x="1537611" y="1366158"/>
                <a:ext cx="1268183" cy="1273627"/>
              </a:xfrm>
              <a:prstGeom prst="ellipse">
                <a:avLst/>
              </a:prstGeom>
              <a:solidFill>
                <a:srgbClr val="F9DCD5"/>
              </a:solidFill>
              <a:ln w="28575" cap="flat" cmpd="sng">
                <a:solidFill>
                  <a:srgbClr val="7A271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grpSp>
      </p:grpSp>
      <p:grpSp>
        <p:nvGrpSpPr>
          <p:cNvPr id="32" name="Group 31"/>
          <p:cNvGrpSpPr/>
          <p:nvPr/>
        </p:nvGrpSpPr>
        <p:grpSpPr>
          <a:xfrm rot="5400000">
            <a:off x="530677" y="641210"/>
            <a:ext cx="1494065" cy="3706586"/>
            <a:chOff x="838200" y="2906904"/>
            <a:chExt cx="1992086" cy="4942114"/>
          </a:xfrm>
        </p:grpSpPr>
        <p:sp>
          <p:nvSpPr>
            <p:cNvPr id="15" name="Google Shape;185;p27"/>
            <p:cNvSpPr/>
            <p:nvPr/>
          </p:nvSpPr>
          <p:spPr>
            <a:xfrm>
              <a:off x="838200" y="2906904"/>
              <a:ext cx="1992086" cy="4942114"/>
            </a:xfrm>
            <a:prstGeom prst="round2SameRect">
              <a:avLst>
                <a:gd name="adj1" fmla="val 50000"/>
                <a:gd name="adj2" fmla="val 0"/>
              </a:avLst>
            </a:prstGeom>
            <a:solidFill>
              <a:srgbClr val="408F7C"/>
            </a:solidFill>
            <a:ln>
              <a:noFill/>
            </a:ln>
            <a:effectLst>
              <a:outerShdw blurRad="50800" dist="38100" dir="5400000" algn="t" rotWithShape="0">
                <a:srgbClr val="000000">
                  <a:alpha val="40000"/>
                </a:srgbClr>
              </a:outerShdw>
            </a:effectLst>
          </p:spPr>
          <p:txBody>
            <a:bodyPr spcFirstLastPara="1" vert="vert270" wrap="square" lIns="68569" tIns="34275" rIns="68569" bIns="34275" anchor="ctr" anchorCtr="0">
              <a:noAutofit/>
            </a:bodyPr>
            <a:lstStyle/>
            <a:p>
              <a:pPr algn="ctr">
                <a:buClrTx/>
                <a:buFontTx/>
                <a:buNone/>
              </a:pPr>
              <a:endParaRPr sz="1350" kern="1200" dirty="0">
                <a:solidFill>
                  <a:prstClr val="white"/>
                </a:solidFill>
                <a:latin typeface="Calibri"/>
                <a:ea typeface="Calibri"/>
                <a:cs typeface="Calibri"/>
                <a:sym typeface="Calibri"/>
              </a:endParaRPr>
            </a:p>
          </p:txBody>
        </p:sp>
        <p:grpSp>
          <p:nvGrpSpPr>
            <p:cNvPr id="16" name="Google Shape;186;p27"/>
            <p:cNvGrpSpPr/>
            <p:nvPr/>
          </p:nvGrpSpPr>
          <p:grpSpPr>
            <a:xfrm>
              <a:off x="1072243" y="3200818"/>
              <a:ext cx="1524000" cy="1523999"/>
              <a:chOff x="1409702" y="1240972"/>
              <a:chExt cx="1524000" cy="1523999"/>
            </a:xfrm>
          </p:grpSpPr>
          <p:sp>
            <p:nvSpPr>
              <p:cNvPr id="17" name="Google Shape;187;p27"/>
              <p:cNvSpPr/>
              <p:nvPr/>
            </p:nvSpPr>
            <p:spPr>
              <a:xfrm>
                <a:off x="1409702" y="1240972"/>
                <a:ext cx="1524000" cy="1523999"/>
              </a:xfrm>
              <a:prstGeom prst="ellipse">
                <a:avLst/>
              </a:prstGeom>
              <a:solidFill>
                <a:srgbClr val="DEF0EC"/>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sp>
            <p:nvSpPr>
              <p:cNvPr id="18" name="Google Shape;188;p27"/>
              <p:cNvSpPr/>
              <p:nvPr/>
            </p:nvSpPr>
            <p:spPr>
              <a:xfrm>
                <a:off x="1537611" y="1366158"/>
                <a:ext cx="1268183" cy="1273627"/>
              </a:xfrm>
              <a:prstGeom prst="ellipse">
                <a:avLst/>
              </a:prstGeom>
              <a:solidFill>
                <a:srgbClr val="DEF0EC"/>
              </a:solidFill>
              <a:ln w="28575" cap="flat" cmpd="sng">
                <a:solidFill>
                  <a:srgbClr val="2B5F53"/>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grpSp>
        <p:grpSp>
          <p:nvGrpSpPr>
            <p:cNvPr id="19" name="Google Shape;201;p27"/>
            <p:cNvGrpSpPr/>
            <p:nvPr/>
          </p:nvGrpSpPr>
          <p:grpSpPr>
            <a:xfrm>
              <a:off x="1516680" y="3644986"/>
              <a:ext cx="635127" cy="635663"/>
              <a:chOff x="2433" y="205"/>
              <a:chExt cx="2371" cy="2373"/>
            </a:xfrm>
          </p:grpSpPr>
          <p:sp>
            <p:nvSpPr>
              <p:cNvPr id="20" name="Google Shape;202;p27"/>
              <p:cNvSpPr/>
              <p:nvPr/>
            </p:nvSpPr>
            <p:spPr>
              <a:xfrm>
                <a:off x="2864" y="205"/>
                <a:ext cx="1940" cy="1099"/>
              </a:xfrm>
              <a:custGeom>
                <a:avLst/>
                <a:gdLst/>
                <a:ahLst/>
                <a:cxnLst/>
                <a:rect l="l" t="t" r="r" b="b"/>
                <a:pathLst>
                  <a:path w="120000" h="120000" extrusionOk="0">
                    <a:moveTo>
                      <a:pt x="104354" y="89412"/>
                    </a:moveTo>
                    <a:lnTo>
                      <a:pt x="100458" y="99353"/>
                    </a:lnTo>
                    <a:lnTo>
                      <a:pt x="106271" y="99353"/>
                    </a:lnTo>
                    <a:lnTo>
                      <a:pt x="105374" y="94383"/>
                    </a:lnTo>
                    <a:lnTo>
                      <a:pt x="104354" y="89412"/>
                    </a:lnTo>
                    <a:close/>
                    <a:moveTo>
                      <a:pt x="97335" y="66527"/>
                    </a:moveTo>
                    <a:lnTo>
                      <a:pt x="84936" y="99353"/>
                    </a:lnTo>
                    <a:lnTo>
                      <a:pt x="89543" y="99353"/>
                    </a:lnTo>
                    <a:lnTo>
                      <a:pt x="99747" y="73081"/>
                    </a:lnTo>
                    <a:lnTo>
                      <a:pt x="98572" y="69804"/>
                    </a:lnTo>
                    <a:lnTo>
                      <a:pt x="97335" y="66527"/>
                    </a:lnTo>
                    <a:close/>
                    <a:moveTo>
                      <a:pt x="86761" y="46372"/>
                    </a:moveTo>
                    <a:lnTo>
                      <a:pt x="66786" y="99353"/>
                    </a:lnTo>
                    <a:lnTo>
                      <a:pt x="74114" y="99353"/>
                    </a:lnTo>
                    <a:lnTo>
                      <a:pt x="91275" y="53855"/>
                    </a:lnTo>
                    <a:lnTo>
                      <a:pt x="88616" y="49267"/>
                    </a:lnTo>
                    <a:lnTo>
                      <a:pt x="86761" y="46372"/>
                    </a:lnTo>
                    <a:close/>
                    <a:moveTo>
                      <a:pt x="73929" y="31624"/>
                    </a:moveTo>
                    <a:lnTo>
                      <a:pt x="50646" y="93454"/>
                    </a:lnTo>
                    <a:lnTo>
                      <a:pt x="53986" y="99353"/>
                    </a:lnTo>
                    <a:lnTo>
                      <a:pt x="55964" y="99353"/>
                    </a:lnTo>
                    <a:lnTo>
                      <a:pt x="79494" y="36977"/>
                    </a:lnTo>
                    <a:lnTo>
                      <a:pt x="76743" y="34192"/>
                    </a:lnTo>
                    <a:lnTo>
                      <a:pt x="73929" y="31624"/>
                    </a:lnTo>
                    <a:close/>
                    <a:moveTo>
                      <a:pt x="27425" y="26162"/>
                    </a:moveTo>
                    <a:lnTo>
                      <a:pt x="25601" y="27255"/>
                    </a:lnTo>
                    <a:lnTo>
                      <a:pt x="22695" y="29330"/>
                    </a:lnTo>
                    <a:lnTo>
                      <a:pt x="19819" y="31624"/>
                    </a:lnTo>
                    <a:lnTo>
                      <a:pt x="17036" y="34192"/>
                    </a:lnTo>
                    <a:lnTo>
                      <a:pt x="21303" y="41620"/>
                    </a:lnTo>
                    <a:lnTo>
                      <a:pt x="27425" y="26162"/>
                    </a:lnTo>
                    <a:close/>
                    <a:moveTo>
                      <a:pt x="58778" y="22721"/>
                    </a:moveTo>
                    <a:lnTo>
                      <a:pt x="39360" y="73573"/>
                    </a:lnTo>
                    <a:lnTo>
                      <a:pt x="44153" y="81984"/>
                    </a:lnTo>
                    <a:lnTo>
                      <a:pt x="65395" y="25616"/>
                    </a:lnTo>
                    <a:lnTo>
                      <a:pt x="62087" y="23978"/>
                    </a:lnTo>
                    <a:lnTo>
                      <a:pt x="58778" y="22721"/>
                    </a:lnTo>
                    <a:close/>
                    <a:moveTo>
                      <a:pt x="46936" y="20646"/>
                    </a:moveTo>
                    <a:lnTo>
                      <a:pt x="43658" y="20810"/>
                    </a:lnTo>
                    <a:lnTo>
                      <a:pt x="40381" y="21301"/>
                    </a:lnTo>
                    <a:lnTo>
                      <a:pt x="27735" y="53035"/>
                    </a:lnTo>
                    <a:lnTo>
                      <a:pt x="32867" y="62102"/>
                    </a:lnTo>
                    <a:lnTo>
                      <a:pt x="48667" y="20755"/>
                    </a:lnTo>
                    <a:lnTo>
                      <a:pt x="46936" y="20646"/>
                    </a:lnTo>
                    <a:close/>
                    <a:moveTo>
                      <a:pt x="46936" y="0"/>
                    </a:moveTo>
                    <a:lnTo>
                      <a:pt x="51110" y="163"/>
                    </a:lnTo>
                    <a:lnTo>
                      <a:pt x="55284" y="764"/>
                    </a:lnTo>
                    <a:lnTo>
                      <a:pt x="59397" y="1802"/>
                    </a:lnTo>
                    <a:lnTo>
                      <a:pt x="63478" y="3222"/>
                    </a:lnTo>
                    <a:lnTo>
                      <a:pt x="67436" y="5025"/>
                    </a:lnTo>
                    <a:lnTo>
                      <a:pt x="71393" y="7264"/>
                    </a:lnTo>
                    <a:lnTo>
                      <a:pt x="75228" y="9831"/>
                    </a:lnTo>
                    <a:lnTo>
                      <a:pt x="79000" y="12835"/>
                    </a:lnTo>
                    <a:lnTo>
                      <a:pt x="82648" y="16167"/>
                    </a:lnTo>
                    <a:lnTo>
                      <a:pt x="86235" y="19881"/>
                    </a:lnTo>
                    <a:lnTo>
                      <a:pt x="89636" y="23868"/>
                    </a:lnTo>
                    <a:lnTo>
                      <a:pt x="92945" y="28293"/>
                    </a:lnTo>
                    <a:lnTo>
                      <a:pt x="96129" y="33045"/>
                    </a:lnTo>
                    <a:lnTo>
                      <a:pt x="99160" y="38070"/>
                    </a:lnTo>
                    <a:lnTo>
                      <a:pt x="101973" y="43422"/>
                    </a:lnTo>
                    <a:lnTo>
                      <a:pt x="104601" y="49048"/>
                    </a:lnTo>
                    <a:lnTo>
                      <a:pt x="107075" y="54783"/>
                    </a:lnTo>
                    <a:lnTo>
                      <a:pt x="109363" y="60846"/>
                    </a:lnTo>
                    <a:lnTo>
                      <a:pt x="111404" y="67073"/>
                    </a:lnTo>
                    <a:lnTo>
                      <a:pt x="113290" y="73573"/>
                    </a:lnTo>
                    <a:lnTo>
                      <a:pt x="114960" y="80291"/>
                    </a:lnTo>
                    <a:lnTo>
                      <a:pt x="116382" y="87064"/>
                    </a:lnTo>
                    <a:lnTo>
                      <a:pt x="117619" y="94000"/>
                    </a:lnTo>
                    <a:lnTo>
                      <a:pt x="118608" y="101101"/>
                    </a:lnTo>
                    <a:lnTo>
                      <a:pt x="119412" y="108311"/>
                    </a:lnTo>
                    <a:lnTo>
                      <a:pt x="120000" y="115685"/>
                    </a:lnTo>
                    <a:lnTo>
                      <a:pt x="119969" y="116777"/>
                    </a:lnTo>
                    <a:lnTo>
                      <a:pt x="119783" y="117815"/>
                    </a:lnTo>
                    <a:lnTo>
                      <a:pt x="119412" y="118743"/>
                    </a:lnTo>
                    <a:lnTo>
                      <a:pt x="118917" y="119453"/>
                    </a:lnTo>
                    <a:lnTo>
                      <a:pt x="118330" y="119836"/>
                    </a:lnTo>
                    <a:lnTo>
                      <a:pt x="117773" y="120000"/>
                    </a:lnTo>
                    <a:lnTo>
                      <a:pt x="50090" y="120000"/>
                    </a:lnTo>
                    <a:lnTo>
                      <a:pt x="49502" y="119945"/>
                    </a:lnTo>
                    <a:lnTo>
                      <a:pt x="48946" y="119508"/>
                    </a:lnTo>
                    <a:lnTo>
                      <a:pt x="48482" y="118907"/>
                    </a:lnTo>
                    <a:lnTo>
                      <a:pt x="618" y="34519"/>
                    </a:lnTo>
                    <a:lnTo>
                      <a:pt x="278" y="33645"/>
                    </a:lnTo>
                    <a:lnTo>
                      <a:pt x="61" y="32662"/>
                    </a:lnTo>
                    <a:lnTo>
                      <a:pt x="0" y="31515"/>
                    </a:lnTo>
                    <a:lnTo>
                      <a:pt x="92" y="30423"/>
                    </a:lnTo>
                    <a:lnTo>
                      <a:pt x="401" y="29385"/>
                    </a:lnTo>
                    <a:lnTo>
                      <a:pt x="803" y="28620"/>
                    </a:lnTo>
                    <a:lnTo>
                      <a:pt x="4112" y="24196"/>
                    </a:lnTo>
                    <a:lnTo>
                      <a:pt x="7606" y="20100"/>
                    </a:lnTo>
                    <a:lnTo>
                      <a:pt x="11131" y="16331"/>
                    </a:lnTo>
                    <a:lnTo>
                      <a:pt x="14841" y="12999"/>
                    </a:lnTo>
                    <a:lnTo>
                      <a:pt x="18613" y="9995"/>
                    </a:lnTo>
                    <a:lnTo>
                      <a:pt x="22447" y="7428"/>
                    </a:lnTo>
                    <a:lnTo>
                      <a:pt x="26405" y="5134"/>
                    </a:lnTo>
                    <a:lnTo>
                      <a:pt x="30425" y="3331"/>
                    </a:lnTo>
                    <a:lnTo>
                      <a:pt x="34475" y="1911"/>
                    </a:lnTo>
                    <a:lnTo>
                      <a:pt x="38587" y="764"/>
                    </a:lnTo>
                    <a:lnTo>
                      <a:pt x="42731" y="218"/>
                    </a:lnTo>
                    <a:lnTo>
                      <a:pt x="46936"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sp>
            <p:nvSpPr>
              <p:cNvPr id="21" name="Google Shape;203;p27"/>
              <p:cNvSpPr/>
              <p:nvPr/>
            </p:nvSpPr>
            <p:spPr>
              <a:xfrm>
                <a:off x="2433" y="634"/>
                <a:ext cx="1068" cy="1703"/>
              </a:xfrm>
              <a:custGeom>
                <a:avLst/>
                <a:gdLst/>
                <a:ahLst/>
                <a:cxnLst/>
                <a:rect l="l" t="t" r="r" b="b"/>
                <a:pathLst>
                  <a:path w="120000" h="120000" extrusionOk="0">
                    <a:moveTo>
                      <a:pt x="35224" y="19448"/>
                    </a:moveTo>
                    <a:lnTo>
                      <a:pt x="32640" y="22583"/>
                    </a:lnTo>
                    <a:lnTo>
                      <a:pt x="30224" y="25860"/>
                    </a:lnTo>
                    <a:lnTo>
                      <a:pt x="28146" y="29172"/>
                    </a:lnTo>
                    <a:lnTo>
                      <a:pt x="26067" y="33082"/>
                    </a:lnTo>
                    <a:lnTo>
                      <a:pt x="24325" y="37028"/>
                    </a:lnTo>
                    <a:lnTo>
                      <a:pt x="22977" y="41045"/>
                    </a:lnTo>
                    <a:lnTo>
                      <a:pt x="22078" y="45132"/>
                    </a:lnTo>
                    <a:lnTo>
                      <a:pt x="21516" y="49254"/>
                    </a:lnTo>
                    <a:lnTo>
                      <a:pt x="21292" y="53376"/>
                    </a:lnTo>
                    <a:lnTo>
                      <a:pt x="21516" y="58132"/>
                    </a:lnTo>
                    <a:lnTo>
                      <a:pt x="22303" y="62889"/>
                    </a:lnTo>
                    <a:lnTo>
                      <a:pt x="23539" y="67504"/>
                    </a:lnTo>
                    <a:lnTo>
                      <a:pt x="25224" y="72084"/>
                    </a:lnTo>
                    <a:lnTo>
                      <a:pt x="27528" y="76559"/>
                    </a:lnTo>
                    <a:lnTo>
                      <a:pt x="30224" y="80927"/>
                    </a:lnTo>
                    <a:lnTo>
                      <a:pt x="33426" y="85261"/>
                    </a:lnTo>
                    <a:lnTo>
                      <a:pt x="36292" y="88502"/>
                    </a:lnTo>
                    <a:lnTo>
                      <a:pt x="39494" y="91708"/>
                    </a:lnTo>
                    <a:lnTo>
                      <a:pt x="42865" y="94809"/>
                    </a:lnTo>
                    <a:lnTo>
                      <a:pt x="46516" y="97839"/>
                    </a:lnTo>
                    <a:lnTo>
                      <a:pt x="50505" y="100657"/>
                    </a:lnTo>
                    <a:lnTo>
                      <a:pt x="94157" y="56265"/>
                    </a:lnTo>
                    <a:lnTo>
                      <a:pt x="35224" y="19448"/>
                    </a:lnTo>
                    <a:close/>
                    <a:moveTo>
                      <a:pt x="32471" y="0"/>
                    </a:moveTo>
                    <a:lnTo>
                      <a:pt x="33595" y="70"/>
                    </a:lnTo>
                    <a:lnTo>
                      <a:pt x="34662" y="317"/>
                    </a:lnTo>
                    <a:lnTo>
                      <a:pt x="35561" y="775"/>
                    </a:lnTo>
                    <a:lnTo>
                      <a:pt x="118764" y="52847"/>
                    </a:lnTo>
                    <a:lnTo>
                      <a:pt x="119494" y="53411"/>
                    </a:lnTo>
                    <a:lnTo>
                      <a:pt x="119943" y="54045"/>
                    </a:lnTo>
                    <a:lnTo>
                      <a:pt x="120000" y="54750"/>
                    </a:lnTo>
                    <a:lnTo>
                      <a:pt x="119831" y="55419"/>
                    </a:lnTo>
                    <a:lnTo>
                      <a:pt x="119438" y="56018"/>
                    </a:lnTo>
                    <a:lnTo>
                      <a:pt x="57752" y="118766"/>
                    </a:lnTo>
                    <a:lnTo>
                      <a:pt x="57022" y="119330"/>
                    </a:lnTo>
                    <a:lnTo>
                      <a:pt x="56067" y="119753"/>
                    </a:lnTo>
                    <a:lnTo>
                      <a:pt x="55000" y="119964"/>
                    </a:lnTo>
                    <a:lnTo>
                      <a:pt x="54269" y="120000"/>
                    </a:lnTo>
                    <a:lnTo>
                      <a:pt x="52977" y="119859"/>
                    </a:lnTo>
                    <a:lnTo>
                      <a:pt x="51741" y="119506"/>
                    </a:lnTo>
                    <a:lnTo>
                      <a:pt x="45730" y="116371"/>
                    </a:lnTo>
                    <a:lnTo>
                      <a:pt x="40056" y="113129"/>
                    </a:lnTo>
                    <a:lnTo>
                      <a:pt x="34775" y="109677"/>
                    </a:lnTo>
                    <a:lnTo>
                      <a:pt x="29775" y="106048"/>
                    </a:lnTo>
                    <a:lnTo>
                      <a:pt x="25168" y="102313"/>
                    </a:lnTo>
                    <a:lnTo>
                      <a:pt x="20955" y="98438"/>
                    </a:lnTo>
                    <a:lnTo>
                      <a:pt x="17022" y="94351"/>
                    </a:lnTo>
                    <a:lnTo>
                      <a:pt x="13539" y="90193"/>
                    </a:lnTo>
                    <a:lnTo>
                      <a:pt x="10393" y="85930"/>
                    </a:lnTo>
                    <a:lnTo>
                      <a:pt x="7696" y="81561"/>
                    </a:lnTo>
                    <a:lnTo>
                      <a:pt x="5337" y="77017"/>
                    </a:lnTo>
                    <a:lnTo>
                      <a:pt x="3483" y="72436"/>
                    </a:lnTo>
                    <a:lnTo>
                      <a:pt x="1910" y="67751"/>
                    </a:lnTo>
                    <a:lnTo>
                      <a:pt x="842" y="63029"/>
                    </a:lnTo>
                    <a:lnTo>
                      <a:pt x="224" y="58238"/>
                    </a:lnTo>
                    <a:lnTo>
                      <a:pt x="0" y="53376"/>
                    </a:lnTo>
                    <a:lnTo>
                      <a:pt x="224" y="48655"/>
                    </a:lnTo>
                    <a:lnTo>
                      <a:pt x="842" y="43899"/>
                    </a:lnTo>
                    <a:lnTo>
                      <a:pt x="1910" y="39283"/>
                    </a:lnTo>
                    <a:lnTo>
                      <a:pt x="3370" y="34668"/>
                    </a:lnTo>
                    <a:lnTo>
                      <a:pt x="5337" y="30088"/>
                    </a:lnTo>
                    <a:lnTo>
                      <a:pt x="7640" y="25613"/>
                    </a:lnTo>
                    <a:lnTo>
                      <a:pt x="10280" y="21209"/>
                    </a:lnTo>
                    <a:lnTo>
                      <a:pt x="13370" y="16911"/>
                    </a:lnTo>
                    <a:lnTo>
                      <a:pt x="16853" y="12718"/>
                    </a:lnTo>
                    <a:lnTo>
                      <a:pt x="20674" y="8667"/>
                    </a:lnTo>
                    <a:lnTo>
                      <a:pt x="24943" y="4756"/>
                    </a:lnTo>
                    <a:lnTo>
                      <a:pt x="29494" y="986"/>
                    </a:lnTo>
                    <a:lnTo>
                      <a:pt x="30280" y="458"/>
                    </a:lnTo>
                    <a:lnTo>
                      <a:pt x="31348" y="176"/>
                    </a:lnTo>
                    <a:lnTo>
                      <a:pt x="32471"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sp>
            <p:nvSpPr>
              <p:cNvPr id="22" name="Google Shape;204;p27"/>
              <p:cNvSpPr/>
              <p:nvPr/>
            </p:nvSpPr>
            <p:spPr>
              <a:xfrm>
                <a:off x="3091" y="1479"/>
                <a:ext cx="1713" cy="1099"/>
              </a:xfrm>
              <a:custGeom>
                <a:avLst/>
                <a:gdLst/>
                <a:ahLst/>
                <a:cxnLst/>
                <a:rect l="l" t="t" r="r" b="b"/>
                <a:pathLst>
                  <a:path w="120000" h="120000" extrusionOk="0">
                    <a:moveTo>
                      <a:pt x="42054" y="0"/>
                    </a:moveTo>
                    <a:lnTo>
                      <a:pt x="117478" y="0"/>
                    </a:lnTo>
                    <a:lnTo>
                      <a:pt x="118109" y="163"/>
                    </a:lnTo>
                    <a:lnTo>
                      <a:pt x="118774" y="654"/>
                    </a:lnTo>
                    <a:lnTo>
                      <a:pt x="119334" y="1364"/>
                    </a:lnTo>
                    <a:lnTo>
                      <a:pt x="119754" y="2291"/>
                    </a:lnTo>
                    <a:lnTo>
                      <a:pt x="119964" y="3328"/>
                    </a:lnTo>
                    <a:lnTo>
                      <a:pt x="119999" y="4420"/>
                    </a:lnTo>
                    <a:lnTo>
                      <a:pt x="119334" y="11787"/>
                    </a:lnTo>
                    <a:lnTo>
                      <a:pt x="118424" y="18990"/>
                    </a:lnTo>
                    <a:lnTo>
                      <a:pt x="117303" y="26084"/>
                    </a:lnTo>
                    <a:lnTo>
                      <a:pt x="115903" y="33015"/>
                    </a:lnTo>
                    <a:lnTo>
                      <a:pt x="114292" y="39781"/>
                    </a:lnTo>
                    <a:lnTo>
                      <a:pt x="112401" y="46439"/>
                    </a:lnTo>
                    <a:lnTo>
                      <a:pt x="110265" y="52878"/>
                    </a:lnTo>
                    <a:lnTo>
                      <a:pt x="107954" y="59208"/>
                    </a:lnTo>
                    <a:lnTo>
                      <a:pt x="105363" y="65156"/>
                    </a:lnTo>
                    <a:lnTo>
                      <a:pt x="102562" y="70995"/>
                    </a:lnTo>
                    <a:lnTo>
                      <a:pt x="99585" y="76616"/>
                    </a:lnTo>
                    <a:lnTo>
                      <a:pt x="96399" y="81964"/>
                    </a:lnTo>
                    <a:lnTo>
                      <a:pt x="92967" y="86984"/>
                    </a:lnTo>
                    <a:lnTo>
                      <a:pt x="89360" y="91732"/>
                    </a:lnTo>
                    <a:lnTo>
                      <a:pt x="85614" y="96152"/>
                    </a:lnTo>
                    <a:lnTo>
                      <a:pt x="81762" y="100136"/>
                    </a:lnTo>
                    <a:lnTo>
                      <a:pt x="77700" y="103847"/>
                    </a:lnTo>
                    <a:lnTo>
                      <a:pt x="73568" y="107175"/>
                    </a:lnTo>
                    <a:lnTo>
                      <a:pt x="69296" y="110177"/>
                    </a:lnTo>
                    <a:lnTo>
                      <a:pt x="64954" y="112687"/>
                    </a:lnTo>
                    <a:lnTo>
                      <a:pt x="60472" y="114870"/>
                    </a:lnTo>
                    <a:lnTo>
                      <a:pt x="55990" y="116671"/>
                    </a:lnTo>
                    <a:lnTo>
                      <a:pt x="51368" y="118090"/>
                    </a:lnTo>
                    <a:lnTo>
                      <a:pt x="46711" y="119126"/>
                    </a:lnTo>
                    <a:lnTo>
                      <a:pt x="41984" y="119781"/>
                    </a:lnTo>
                    <a:lnTo>
                      <a:pt x="37257" y="120000"/>
                    </a:lnTo>
                    <a:lnTo>
                      <a:pt x="32529" y="119781"/>
                    </a:lnTo>
                    <a:lnTo>
                      <a:pt x="27907" y="119236"/>
                    </a:lnTo>
                    <a:lnTo>
                      <a:pt x="23355" y="118199"/>
                    </a:lnTo>
                    <a:lnTo>
                      <a:pt x="18838" y="116834"/>
                    </a:lnTo>
                    <a:lnTo>
                      <a:pt x="14391" y="115143"/>
                    </a:lnTo>
                    <a:lnTo>
                      <a:pt x="10049" y="112905"/>
                    </a:lnTo>
                    <a:lnTo>
                      <a:pt x="5742" y="110395"/>
                    </a:lnTo>
                    <a:lnTo>
                      <a:pt x="1470" y="107503"/>
                    </a:lnTo>
                    <a:lnTo>
                      <a:pt x="875" y="106848"/>
                    </a:lnTo>
                    <a:lnTo>
                      <a:pt x="420" y="106084"/>
                    </a:lnTo>
                    <a:lnTo>
                      <a:pt x="105" y="105047"/>
                    </a:lnTo>
                    <a:lnTo>
                      <a:pt x="0" y="103956"/>
                    </a:lnTo>
                    <a:lnTo>
                      <a:pt x="105" y="102810"/>
                    </a:lnTo>
                    <a:lnTo>
                      <a:pt x="420" y="101828"/>
                    </a:lnTo>
                    <a:lnTo>
                      <a:pt x="39883" y="1909"/>
                    </a:lnTo>
                    <a:lnTo>
                      <a:pt x="40338" y="1145"/>
                    </a:lnTo>
                    <a:lnTo>
                      <a:pt x="40828" y="600"/>
                    </a:lnTo>
                    <a:lnTo>
                      <a:pt x="41459" y="163"/>
                    </a:lnTo>
                    <a:lnTo>
                      <a:pt x="42054"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grpSp>
      </p:grpSp>
      <p:grpSp>
        <p:nvGrpSpPr>
          <p:cNvPr id="23" name="Google Shape;203;p29"/>
          <p:cNvGrpSpPr/>
          <p:nvPr/>
        </p:nvGrpSpPr>
        <p:grpSpPr>
          <a:xfrm>
            <a:off x="6518191" y="3967606"/>
            <a:ext cx="499306" cy="440621"/>
            <a:chOff x="3592513" y="1063626"/>
            <a:chExt cx="4995863" cy="4719638"/>
          </a:xfrm>
          <a:solidFill>
            <a:srgbClr val="B83B19"/>
          </a:solidFill>
        </p:grpSpPr>
        <p:sp>
          <p:nvSpPr>
            <p:cNvPr id="24" name="Google Shape;204;p29"/>
            <p:cNvSpPr/>
            <p:nvPr/>
          </p:nvSpPr>
          <p:spPr>
            <a:xfrm>
              <a:off x="3592513" y="3014663"/>
              <a:ext cx="2541588" cy="2744788"/>
            </a:xfrm>
            <a:custGeom>
              <a:avLst/>
              <a:gdLst/>
              <a:ahLst/>
              <a:cxnLst/>
              <a:rect l="l" t="t" r="r" b="b"/>
              <a:pathLst>
                <a:path w="120000" h="120000" extrusionOk="0">
                  <a:moveTo>
                    <a:pt x="0" y="0"/>
                  </a:moveTo>
                  <a:lnTo>
                    <a:pt x="119999" y="0"/>
                  </a:lnTo>
                  <a:lnTo>
                    <a:pt x="119999" y="11871"/>
                  </a:lnTo>
                  <a:lnTo>
                    <a:pt x="95085" y="11871"/>
                  </a:lnTo>
                  <a:lnTo>
                    <a:pt x="95085" y="120000"/>
                  </a:lnTo>
                  <a:lnTo>
                    <a:pt x="10227" y="120000"/>
                  </a:lnTo>
                  <a:lnTo>
                    <a:pt x="10227" y="11871"/>
                  </a:lnTo>
                  <a:lnTo>
                    <a:pt x="0" y="11871"/>
                  </a:lnTo>
                  <a:lnTo>
                    <a:pt x="0"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5" name="Google Shape;205;p29"/>
            <p:cNvSpPr/>
            <p:nvPr/>
          </p:nvSpPr>
          <p:spPr>
            <a:xfrm>
              <a:off x="5689600" y="2193926"/>
              <a:ext cx="2449513" cy="3568700"/>
            </a:xfrm>
            <a:custGeom>
              <a:avLst/>
              <a:gdLst/>
              <a:ahLst/>
              <a:cxnLst/>
              <a:rect l="l" t="t" r="r" b="b"/>
              <a:pathLst>
                <a:path w="120000" h="120000" extrusionOk="0">
                  <a:moveTo>
                    <a:pt x="94607" y="0"/>
                  </a:moveTo>
                  <a:lnTo>
                    <a:pt x="96007" y="0"/>
                  </a:lnTo>
                  <a:lnTo>
                    <a:pt x="97524" y="106"/>
                  </a:lnTo>
                  <a:lnTo>
                    <a:pt x="98690" y="266"/>
                  </a:lnTo>
                  <a:lnTo>
                    <a:pt x="99974" y="400"/>
                  </a:lnTo>
                  <a:lnTo>
                    <a:pt x="101062" y="613"/>
                  </a:lnTo>
                  <a:lnTo>
                    <a:pt x="102034" y="774"/>
                  </a:lnTo>
                  <a:lnTo>
                    <a:pt x="102773" y="907"/>
                  </a:lnTo>
                  <a:lnTo>
                    <a:pt x="103318" y="1014"/>
                  </a:lnTo>
                  <a:lnTo>
                    <a:pt x="103512" y="1067"/>
                  </a:lnTo>
                  <a:lnTo>
                    <a:pt x="103512" y="1067"/>
                  </a:lnTo>
                  <a:lnTo>
                    <a:pt x="105767" y="1681"/>
                  </a:lnTo>
                  <a:lnTo>
                    <a:pt x="107906" y="2508"/>
                  </a:lnTo>
                  <a:lnTo>
                    <a:pt x="109967" y="3362"/>
                  </a:lnTo>
                  <a:lnTo>
                    <a:pt x="111989" y="4430"/>
                  </a:lnTo>
                  <a:lnTo>
                    <a:pt x="113856" y="5551"/>
                  </a:lnTo>
                  <a:lnTo>
                    <a:pt x="115489" y="6832"/>
                  </a:lnTo>
                  <a:lnTo>
                    <a:pt x="116966" y="8247"/>
                  </a:lnTo>
                  <a:lnTo>
                    <a:pt x="118133" y="9741"/>
                  </a:lnTo>
                  <a:lnTo>
                    <a:pt x="119105" y="11316"/>
                  </a:lnTo>
                  <a:lnTo>
                    <a:pt x="119766" y="12998"/>
                  </a:lnTo>
                  <a:lnTo>
                    <a:pt x="120000" y="14786"/>
                  </a:lnTo>
                  <a:lnTo>
                    <a:pt x="119922" y="16654"/>
                  </a:lnTo>
                  <a:lnTo>
                    <a:pt x="113311" y="57330"/>
                  </a:lnTo>
                  <a:lnTo>
                    <a:pt x="112883" y="59252"/>
                  </a:lnTo>
                  <a:lnTo>
                    <a:pt x="112145" y="60987"/>
                  </a:lnTo>
                  <a:lnTo>
                    <a:pt x="111095" y="62562"/>
                  </a:lnTo>
                  <a:lnTo>
                    <a:pt x="109850" y="63950"/>
                  </a:lnTo>
                  <a:lnTo>
                    <a:pt x="108256" y="65177"/>
                  </a:lnTo>
                  <a:lnTo>
                    <a:pt x="106429" y="66192"/>
                  </a:lnTo>
                  <a:lnTo>
                    <a:pt x="104329" y="67046"/>
                  </a:lnTo>
                  <a:lnTo>
                    <a:pt x="101957" y="67766"/>
                  </a:lnTo>
                  <a:lnTo>
                    <a:pt x="99351" y="68327"/>
                  </a:lnTo>
                  <a:lnTo>
                    <a:pt x="96552" y="68727"/>
                  </a:lnTo>
                  <a:lnTo>
                    <a:pt x="93363" y="69048"/>
                  </a:lnTo>
                  <a:lnTo>
                    <a:pt x="90019" y="69154"/>
                  </a:lnTo>
                  <a:lnTo>
                    <a:pt x="86364" y="69154"/>
                  </a:lnTo>
                  <a:lnTo>
                    <a:pt x="86364" y="69154"/>
                  </a:lnTo>
                  <a:lnTo>
                    <a:pt x="86286" y="69154"/>
                  </a:lnTo>
                  <a:lnTo>
                    <a:pt x="83020" y="69048"/>
                  </a:lnTo>
                  <a:lnTo>
                    <a:pt x="79753" y="68941"/>
                  </a:lnTo>
                  <a:lnTo>
                    <a:pt x="76409" y="68887"/>
                  </a:lnTo>
                  <a:lnTo>
                    <a:pt x="72987" y="68887"/>
                  </a:lnTo>
                  <a:lnTo>
                    <a:pt x="69721" y="68887"/>
                  </a:lnTo>
                  <a:lnTo>
                    <a:pt x="66454" y="68994"/>
                  </a:lnTo>
                  <a:lnTo>
                    <a:pt x="63344" y="69101"/>
                  </a:lnTo>
                  <a:lnTo>
                    <a:pt x="60311" y="69288"/>
                  </a:lnTo>
                  <a:lnTo>
                    <a:pt x="57472" y="69555"/>
                  </a:lnTo>
                  <a:lnTo>
                    <a:pt x="54789" y="69848"/>
                  </a:lnTo>
                  <a:lnTo>
                    <a:pt x="52339" y="70275"/>
                  </a:lnTo>
                  <a:lnTo>
                    <a:pt x="50200" y="70729"/>
                  </a:lnTo>
                  <a:lnTo>
                    <a:pt x="48334" y="71290"/>
                  </a:lnTo>
                  <a:lnTo>
                    <a:pt x="46779" y="71957"/>
                  </a:lnTo>
                  <a:lnTo>
                    <a:pt x="45612" y="72651"/>
                  </a:lnTo>
                  <a:lnTo>
                    <a:pt x="44795" y="73532"/>
                  </a:lnTo>
                  <a:lnTo>
                    <a:pt x="43979" y="74759"/>
                  </a:lnTo>
                  <a:lnTo>
                    <a:pt x="43007" y="76334"/>
                  </a:lnTo>
                  <a:lnTo>
                    <a:pt x="41957" y="78122"/>
                  </a:lnTo>
                  <a:lnTo>
                    <a:pt x="40829" y="80204"/>
                  </a:lnTo>
                  <a:lnTo>
                    <a:pt x="39585" y="82500"/>
                  </a:lnTo>
                  <a:lnTo>
                    <a:pt x="38340" y="84982"/>
                  </a:lnTo>
                  <a:lnTo>
                    <a:pt x="37057" y="87651"/>
                  </a:lnTo>
                  <a:lnTo>
                    <a:pt x="35735" y="90507"/>
                  </a:lnTo>
                  <a:lnTo>
                    <a:pt x="34296" y="93496"/>
                  </a:lnTo>
                  <a:lnTo>
                    <a:pt x="32974" y="96619"/>
                  </a:lnTo>
                  <a:lnTo>
                    <a:pt x="31574" y="99768"/>
                  </a:lnTo>
                  <a:lnTo>
                    <a:pt x="30136" y="103024"/>
                  </a:lnTo>
                  <a:lnTo>
                    <a:pt x="28813" y="106334"/>
                  </a:lnTo>
                  <a:lnTo>
                    <a:pt x="27569" y="109697"/>
                  </a:lnTo>
                  <a:lnTo>
                    <a:pt x="26286" y="113060"/>
                  </a:lnTo>
                  <a:lnTo>
                    <a:pt x="25547" y="114555"/>
                  </a:lnTo>
                  <a:lnTo>
                    <a:pt x="24419" y="115862"/>
                  </a:lnTo>
                  <a:lnTo>
                    <a:pt x="23097" y="117090"/>
                  </a:lnTo>
                  <a:lnTo>
                    <a:pt x="21464" y="118051"/>
                  </a:lnTo>
                  <a:lnTo>
                    <a:pt x="19675" y="118879"/>
                  </a:lnTo>
                  <a:lnTo>
                    <a:pt x="17692" y="119492"/>
                  </a:lnTo>
                  <a:lnTo>
                    <a:pt x="15515" y="119839"/>
                  </a:lnTo>
                  <a:lnTo>
                    <a:pt x="13376" y="120000"/>
                  </a:lnTo>
                  <a:lnTo>
                    <a:pt x="11743" y="119893"/>
                  </a:lnTo>
                  <a:lnTo>
                    <a:pt x="10110" y="119706"/>
                  </a:lnTo>
                  <a:lnTo>
                    <a:pt x="8010" y="119225"/>
                  </a:lnTo>
                  <a:lnTo>
                    <a:pt x="6182" y="118532"/>
                  </a:lnTo>
                  <a:lnTo>
                    <a:pt x="4471" y="117651"/>
                  </a:lnTo>
                  <a:lnTo>
                    <a:pt x="3033" y="116690"/>
                  </a:lnTo>
                  <a:lnTo>
                    <a:pt x="1866" y="115516"/>
                  </a:lnTo>
                  <a:lnTo>
                    <a:pt x="972" y="114234"/>
                  </a:lnTo>
                  <a:lnTo>
                    <a:pt x="311" y="112927"/>
                  </a:lnTo>
                  <a:lnTo>
                    <a:pt x="0" y="111485"/>
                  </a:lnTo>
                  <a:lnTo>
                    <a:pt x="0" y="110071"/>
                  </a:lnTo>
                  <a:lnTo>
                    <a:pt x="388" y="108576"/>
                  </a:lnTo>
                  <a:lnTo>
                    <a:pt x="972" y="107108"/>
                  </a:lnTo>
                  <a:lnTo>
                    <a:pt x="1633" y="105320"/>
                  </a:lnTo>
                  <a:lnTo>
                    <a:pt x="2372" y="103345"/>
                  </a:lnTo>
                  <a:lnTo>
                    <a:pt x="3188" y="101156"/>
                  </a:lnTo>
                  <a:lnTo>
                    <a:pt x="4160" y="98754"/>
                  </a:lnTo>
                  <a:lnTo>
                    <a:pt x="5132" y="96245"/>
                  </a:lnTo>
                  <a:lnTo>
                    <a:pt x="6182" y="93603"/>
                  </a:lnTo>
                  <a:lnTo>
                    <a:pt x="7349" y="90854"/>
                  </a:lnTo>
                  <a:lnTo>
                    <a:pt x="8476" y="88051"/>
                  </a:lnTo>
                  <a:lnTo>
                    <a:pt x="9721" y="85249"/>
                  </a:lnTo>
                  <a:lnTo>
                    <a:pt x="10926" y="82446"/>
                  </a:lnTo>
                  <a:lnTo>
                    <a:pt x="12171" y="79644"/>
                  </a:lnTo>
                  <a:lnTo>
                    <a:pt x="13454" y="76895"/>
                  </a:lnTo>
                  <a:lnTo>
                    <a:pt x="14776" y="74252"/>
                  </a:lnTo>
                  <a:lnTo>
                    <a:pt x="16059" y="71690"/>
                  </a:lnTo>
                  <a:lnTo>
                    <a:pt x="17303" y="69288"/>
                  </a:lnTo>
                  <a:lnTo>
                    <a:pt x="18587" y="67046"/>
                  </a:lnTo>
                  <a:lnTo>
                    <a:pt x="19753" y="65071"/>
                  </a:lnTo>
                  <a:lnTo>
                    <a:pt x="20959" y="63229"/>
                  </a:lnTo>
                  <a:lnTo>
                    <a:pt x="22047" y="61708"/>
                  </a:lnTo>
                  <a:lnTo>
                    <a:pt x="23175" y="60480"/>
                  </a:lnTo>
                  <a:lnTo>
                    <a:pt x="24653" y="59119"/>
                  </a:lnTo>
                  <a:lnTo>
                    <a:pt x="26597" y="57838"/>
                  </a:lnTo>
                  <a:lnTo>
                    <a:pt x="28813" y="56717"/>
                  </a:lnTo>
                  <a:lnTo>
                    <a:pt x="31419" y="55649"/>
                  </a:lnTo>
                  <a:lnTo>
                    <a:pt x="34296" y="54715"/>
                  </a:lnTo>
                  <a:lnTo>
                    <a:pt x="37563" y="53914"/>
                  </a:lnTo>
                  <a:lnTo>
                    <a:pt x="41218" y="53193"/>
                  </a:lnTo>
                  <a:lnTo>
                    <a:pt x="45145" y="52580"/>
                  </a:lnTo>
                  <a:lnTo>
                    <a:pt x="49462" y="52072"/>
                  </a:lnTo>
                  <a:lnTo>
                    <a:pt x="54128" y="51672"/>
                  </a:lnTo>
                  <a:lnTo>
                    <a:pt x="59105" y="51352"/>
                  </a:lnTo>
                  <a:lnTo>
                    <a:pt x="64471" y="51165"/>
                  </a:lnTo>
                  <a:lnTo>
                    <a:pt x="68632" y="25222"/>
                  </a:lnTo>
                  <a:lnTo>
                    <a:pt x="68710" y="24661"/>
                  </a:lnTo>
                  <a:lnTo>
                    <a:pt x="64316" y="25329"/>
                  </a:lnTo>
                  <a:lnTo>
                    <a:pt x="59844" y="25889"/>
                  </a:lnTo>
                  <a:lnTo>
                    <a:pt x="55178" y="26236"/>
                  </a:lnTo>
                  <a:lnTo>
                    <a:pt x="50356" y="26450"/>
                  </a:lnTo>
                  <a:lnTo>
                    <a:pt x="45379" y="26556"/>
                  </a:lnTo>
                  <a:lnTo>
                    <a:pt x="39662" y="26450"/>
                  </a:lnTo>
                  <a:lnTo>
                    <a:pt x="33713" y="26183"/>
                  </a:lnTo>
                  <a:lnTo>
                    <a:pt x="27647" y="25729"/>
                  </a:lnTo>
                  <a:lnTo>
                    <a:pt x="21386" y="25115"/>
                  </a:lnTo>
                  <a:lnTo>
                    <a:pt x="14931" y="24314"/>
                  </a:lnTo>
                  <a:lnTo>
                    <a:pt x="12871" y="23887"/>
                  </a:lnTo>
                  <a:lnTo>
                    <a:pt x="10926" y="23247"/>
                  </a:lnTo>
                  <a:lnTo>
                    <a:pt x="9215" y="22366"/>
                  </a:lnTo>
                  <a:lnTo>
                    <a:pt x="7815" y="21352"/>
                  </a:lnTo>
                  <a:lnTo>
                    <a:pt x="6688" y="20177"/>
                  </a:lnTo>
                  <a:lnTo>
                    <a:pt x="5871" y="18896"/>
                  </a:lnTo>
                  <a:lnTo>
                    <a:pt x="5366" y="17482"/>
                  </a:lnTo>
                  <a:lnTo>
                    <a:pt x="5210" y="16040"/>
                  </a:lnTo>
                  <a:lnTo>
                    <a:pt x="5443" y="14572"/>
                  </a:lnTo>
                  <a:lnTo>
                    <a:pt x="6027" y="13158"/>
                  </a:lnTo>
                  <a:lnTo>
                    <a:pt x="6999" y="11823"/>
                  </a:lnTo>
                  <a:lnTo>
                    <a:pt x="8243" y="10649"/>
                  </a:lnTo>
                  <a:lnTo>
                    <a:pt x="9721" y="9688"/>
                  </a:lnTo>
                  <a:lnTo>
                    <a:pt x="11432" y="8914"/>
                  </a:lnTo>
                  <a:lnTo>
                    <a:pt x="13298" y="8300"/>
                  </a:lnTo>
                  <a:lnTo>
                    <a:pt x="15359" y="8007"/>
                  </a:lnTo>
                  <a:lnTo>
                    <a:pt x="17459" y="7900"/>
                  </a:lnTo>
                  <a:lnTo>
                    <a:pt x="19598" y="8060"/>
                  </a:lnTo>
                  <a:lnTo>
                    <a:pt x="26014" y="8807"/>
                  </a:lnTo>
                  <a:lnTo>
                    <a:pt x="32080" y="9421"/>
                  </a:lnTo>
                  <a:lnTo>
                    <a:pt x="37952" y="9795"/>
                  </a:lnTo>
                  <a:lnTo>
                    <a:pt x="43512" y="9928"/>
                  </a:lnTo>
                  <a:lnTo>
                    <a:pt x="48801" y="9928"/>
                  </a:lnTo>
                  <a:lnTo>
                    <a:pt x="53778" y="9688"/>
                  </a:lnTo>
                  <a:lnTo>
                    <a:pt x="58522" y="9288"/>
                  </a:lnTo>
                  <a:lnTo>
                    <a:pt x="62994" y="8620"/>
                  </a:lnTo>
                  <a:lnTo>
                    <a:pt x="67154" y="7793"/>
                  </a:lnTo>
                  <a:lnTo>
                    <a:pt x="71004" y="6779"/>
                  </a:lnTo>
                  <a:lnTo>
                    <a:pt x="74543" y="5498"/>
                  </a:lnTo>
                  <a:lnTo>
                    <a:pt x="77887" y="4083"/>
                  </a:lnTo>
                  <a:lnTo>
                    <a:pt x="78042" y="3976"/>
                  </a:lnTo>
                  <a:lnTo>
                    <a:pt x="78509" y="3763"/>
                  </a:lnTo>
                  <a:lnTo>
                    <a:pt x="79248" y="3469"/>
                  </a:lnTo>
                  <a:lnTo>
                    <a:pt x="80298" y="3069"/>
                  </a:lnTo>
                  <a:lnTo>
                    <a:pt x="81464" y="2588"/>
                  </a:lnTo>
                  <a:lnTo>
                    <a:pt x="82864" y="2081"/>
                  </a:lnTo>
                  <a:lnTo>
                    <a:pt x="84419" y="1574"/>
                  </a:lnTo>
                  <a:lnTo>
                    <a:pt x="86053" y="1120"/>
                  </a:lnTo>
                  <a:lnTo>
                    <a:pt x="87841" y="720"/>
                  </a:lnTo>
                  <a:lnTo>
                    <a:pt x="89708" y="400"/>
                  </a:lnTo>
                  <a:lnTo>
                    <a:pt x="91574" y="213"/>
                  </a:lnTo>
                  <a:lnTo>
                    <a:pt x="91808" y="160"/>
                  </a:lnTo>
                  <a:lnTo>
                    <a:pt x="92469" y="106"/>
                  </a:lnTo>
                  <a:lnTo>
                    <a:pt x="93441" y="53"/>
                  </a:lnTo>
                  <a:lnTo>
                    <a:pt x="94607"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6" name="Google Shape;206;p29"/>
            <p:cNvSpPr/>
            <p:nvPr/>
          </p:nvSpPr>
          <p:spPr>
            <a:xfrm>
              <a:off x="7062788" y="1063626"/>
              <a:ext cx="1103313" cy="1103313"/>
            </a:xfrm>
            <a:custGeom>
              <a:avLst/>
              <a:gdLst/>
              <a:ahLst/>
              <a:cxnLst/>
              <a:rect l="l" t="t" r="r" b="b"/>
              <a:pathLst>
                <a:path w="120000" h="120000" extrusionOk="0">
                  <a:moveTo>
                    <a:pt x="59956" y="0"/>
                  </a:moveTo>
                  <a:lnTo>
                    <a:pt x="67375" y="517"/>
                  </a:lnTo>
                  <a:lnTo>
                    <a:pt x="74622" y="1812"/>
                  </a:lnTo>
                  <a:lnTo>
                    <a:pt x="81610" y="3971"/>
                  </a:lnTo>
                  <a:lnTo>
                    <a:pt x="88166" y="6906"/>
                  </a:lnTo>
                  <a:lnTo>
                    <a:pt x="94291" y="10705"/>
                  </a:lnTo>
                  <a:lnTo>
                    <a:pt x="99726" y="15194"/>
                  </a:lnTo>
                  <a:lnTo>
                    <a:pt x="104816" y="20115"/>
                  </a:lnTo>
                  <a:lnTo>
                    <a:pt x="109130" y="25726"/>
                  </a:lnTo>
                  <a:lnTo>
                    <a:pt x="112839" y="31769"/>
                  </a:lnTo>
                  <a:lnTo>
                    <a:pt x="115859" y="38244"/>
                  </a:lnTo>
                  <a:lnTo>
                    <a:pt x="118015" y="45151"/>
                  </a:lnTo>
                  <a:lnTo>
                    <a:pt x="119482" y="52402"/>
                  </a:lnTo>
                  <a:lnTo>
                    <a:pt x="120000" y="60000"/>
                  </a:lnTo>
                  <a:lnTo>
                    <a:pt x="119482" y="67424"/>
                  </a:lnTo>
                  <a:lnTo>
                    <a:pt x="118015" y="74676"/>
                  </a:lnTo>
                  <a:lnTo>
                    <a:pt x="115859" y="81582"/>
                  </a:lnTo>
                  <a:lnTo>
                    <a:pt x="112839" y="88143"/>
                  </a:lnTo>
                  <a:lnTo>
                    <a:pt x="109130" y="94273"/>
                  </a:lnTo>
                  <a:lnTo>
                    <a:pt x="104816" y="99712"/>
                  </a:lnTo>
                  <a:lnTo>
                    <a:pt x="99726" y="104805"/>
                  </a:lnTo>
                  <a:lnTo>
                    <a:pt x="94291" y="109122"/>
                  </a:lnTo>
                  <a:lnTo>
                    <a:pt x="88166" y="112920"/>
                  </a:lnTo>
                  <a:lnTo>
                    <a:pt x="81610" y="115856"/>
                  </a:lnTo>
                  <a:lnTo>
                    <a:pt x="74622" y="118014"/>
                  </a:lnTo>
                  <a:lnTo>
                    <a:pt x="67375" y="119482"/>
                  </a:lnTo>
                  <a:lnTo>
                    <a:pt x="59956" y="120000"/>
                  </a:lnTo>
                  <a:lnTo>
                    <a:pt x="52451" y="119482"/>
                  </a:lnTo>
                  <a:lnTo>
                    <a:pt x="45204" y="118014"/>
                  </a:lnTo>
                  <a:lnTo>
                    <a:pt x="38217" y="115856"/>
                  </a:lnTo>
                  <a:lnTo>
                    <a:pt x="31833" y="112920"/>
                  </a:lnTo>
                  <a:lnTo>
                    <a:pt x="25708" y="109122"/>
                  </a:lnTo>
                  <a:lnTo>
                    <a:pt x="20100" y="104805"/>
                  </a:lnTo>
                  <a:lnTo>
                    <a:pt x="15183" y="99712"/>
                  </a:lnTo>
                  <a:lnTo>
                    <a:pt x="10697" y="94273"/>
                  </a:lnTo>
                  <a:lnTo>
                    <a:pt x="6987" y="88143"/>
                  </a:lnTo>
                  <a:lnTo>
                    <a:pt x="3968" y="81582"/>
                  </a:lnTo>
                  <a:lnTo>
                    <a:pt x="1811" y="74676"/>
                  </a:lnTo>
                  <a:lnTo>
                    <a:pt x="517" y="67424"/>
                  </a:lnTo>
                  <a:lnTo>
                    <a:pt x="0" y="60000"/>
                  </a:lnTo>
                  <a:lnTo>
                    <a:pt x="517" y="52402"/>
                  </a:lnTo>
                  <a:lnTo>
                    <a:pt x="1811" y="45151"/>
                  </a:lnTo>
                  <a:lnTo>
                    <a:pt x="3968" y="38244"/>
                  </a:lnTo>
                  <a:lnTo>
                    <a:pt x="6987" y="31769"/>
                  </a:lnTo>
                  <a:lnTo>
                    <a:pt x="10697" y="25726"/>
                  </a:lnTo>
                  <a:lnTo>
                    <a:pt x="15183" y="20115"/>
                  </a:lnTo>
                  <a:lnTo>
                    <a:pt x="20100" y="15194"/>
                  </a:lnTo>
                  <a:lnTo>
                    <a:pt x="25708" y="10705"/>
                  </a:lnTo>
                  <a:lnTo>
                    <a:pt x="31833" y="6906"/>
                  </a:lnTo>
                  <a:lnTo>
                    <a:pt x="38217" y="3971"/>
                  </a:lnTo>
                  <a:lnTo>
                    <a:pt x="45204" y="1812"/>
                  </a:lnTo>
                  <a:lnTo>
                    <a:pt x="52451" y="517"/>
                  </a:lnTo>
                  <a:lnTo>
                    <a:pt x="59956"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7" name="Google Shape;207;p29"/>
            <p:cNvSpPr/>
            <p:nvPr/>
          </p:nvSpPr>
          <p:spPr>
            <a:xfrm>
              <a:off x="7011988" y="2746376"/>
              <a:ext cx="1576388" cy="3036888"/>
            </a:xfrm>
            <a:custGeom>
              <a:avLst/>
              <a:gdLst/>
              <a:ahLst/>
              <a:cxnLst/>
              <a:rect l="l" t="t" r="r" b="b"/>
              <a:pathLst>
                <a:path w="120000" h="120000" extrusionOk="0">
                  <a:moveTo>
                    <a:pt x="95589" y="0"/>
                  </a:moveTo>
                  <a:lnTo>
                    <a:pt x="118549" y="0"/>
                  </a:lnTo>
                  <a:lnTo>
                    <a:pt x="118851" y="0"/>
                  </a:lnTo>
                  <a:lnTo>
                    <a:pt x="119214" y="62"/>
                  </a:lnTo>
                  <a:lnTo>
                    <a:pt x="119577" y="250"/>
                  </a:lnTo>
                  <a:lnTo>
                    <a:pt x="119818" y="344"/>
                  </a:lnTo>
                  <a:lnTo>
                    <a:pt x="119879" y="595"/>
                  </a:lnTo>
                  <a:lnTo>
                    <a:pt x="120000" y="783"/>
                  </a:lnTo>
                  <a:lnTo>
                    <a:pt x="114380" y="38307"/>
                  </a:lnTo>
                  <a:lnTo>
                    <a:pt x="113897" y="40877"/>
                  </a:lnTo>
                  <a:lnTo>
                    <a:pt x="113353" y="43448"/>
                  </a:lnTo>
                  <a:lnTo>
                    <a:pt x="112628" y="45956"/>
                  </a:lnTo>
                  <a:lnTo>
                    <a:pt x="111842" y="48526"/>
                  </a:lnTo>
                  <a:lnTo>
                    <a:pt x="110876" y="51034"/>
                  </a:lnTo>
                  <a:lnTo>
                    <a:pt x="109728" y="53448"/>
                  </a:lnTo>
                  <a:lnTo>
                    <a:pt x="108459" y="55830"/>
                  </a:lnTo>
                  <a:lnTo>
                    <a:pt x="107069" y="58181"/>
                  </a:lnTo>
                  <a:lnTo>
                    <a:pt x="105498" y="60376"/>
                  </a:lnTo>
                  <a:lnTo>
                    <a:pt x="103625" y="62539"/>
                  </a:lnTo>
                  <a:lnTo>
                    <a:pt x="101570" y="64576"/>
                  </a:lnTo>
                  <a:lnTo>
                    <a:pt x="99395" y="66426"/>
                  </a:lnTo>
                  <a:lnTo>
                    <a:pt x="96858" y="68150"/>
                  </a:lnTo>
                  <a:lnTo>
                    <a:pt x="93957" y="69780"/>
                  </a:lnTo>
                  <a:lnTo>
                    <a:pt x="90936" y="71222"/>
                  </a:lnTo>
                  <a:lnTo>
                    <a:pt x="87492" y="72476"/>
                  </a:lnTo>
                  <a:lnTo>
                    <a:pt x="83806" y="73542"/>
                  </a:lnTo>
                  <a:lnTo>
                    <a:pt x="79879" y="74451"/>
                  </a:lnTo>
                  <a:lnTo>
                    <a:pt x="75468" y="75109"/>
                  </a:lnTo>
                  <a:lnTo>
                    <a:pt x="70755" y="75517"/>
                  </a:lnTo>
                  <a:lnTo>
                    <a:pt x="65679" y="75768"/>
                  </a:lnTo>
                  <a:lnTo>
                    <a:pt x="65679" y="103824"/>
                  </a:lnTo>
                  <a:lnTo>
                    <a:pt x="77462" y="103824"/>
                  </a:lnTo>
                  <a:lnTo>
                    <a:pt x="81570" y="104012"/>
                  </a:lnTo>
                  <a:lnTo>
                    <a:pt x="85619" y="104482"/>
                  </a:lnTo>
                  <a:lnTo>
                    <a:pt x="89305" y="105266"/>
                  </a:lnTo>
                  <a:lnTo>
                    <a:pt x="92930" y="106332"/>
                  </a:lnTo>
                  <a:lnTo>
                    <a:pt x="96012" y="107648"/>
                  </a:lnTo>
                  <a:lnTo>
                    <a:pt x="98912" y="109153"/>
                  </a:lnTo>
                  <a:lnTo>
                    <a:pt x="101329" y="110909"/>
                  </a:lnTo>
                  <a:lnTo>
                    <a:pt x="103262" y="112758"/>
                  </a:lnTo>
                  <a:lnTo>
                    <a:pt x="104773" y="114796"/>
                  </a:lnTo>
                  <a:lnTo>
                    <a:pt x="105740" y="116927"/>
                  </a:lnTo>
                  <a:lnTo>
                    <a:pt x="105921" y="119216"/>
                  </a:lnTo>
                  <a:lnTo>
                    <a:pt x="105921" y="119467"/>
                  </a:lnTo>
                  <a:lnTo>
                    <a:pt x="105740" y="119623"/>
                  </a:lnTo>
                  <a:lnTo>
                    <a:pt x="105377" y="119811"/>
                  </a:lnTo>
                  <a:lnTo>
                    <a:pt x="104894" y="119937"/>
                  </a:lnTo>
                  <a:lnTo>
                    <a:pt x="104471" y="120000"/>
                  </a:lnTo>
                  <a:lnTo>
                    <a:pt x="89546" y="120000"/>
                  </a:lnTo>
                  <a:lnTo>
                    <a:pt x="89123" y="119937"/>
                  </a:lnTo>
                  <a:lnTo>
                    <a:pt x="88640" y="119811"/>
                  </a:lnTo>
                  <a:lnTo>
                    <a:pt x="88277" y="119623"/>
                  </a:lnTo>
                  <a:lnTo>
                    <a:pt x="88157" y="119467"/>
                  </a:lnTo>
                  <a:lnTo>
                    <a:pt x="88036" y="119216"/>
                  </a:lnTo>
                  <a:lnTo>
                    <a:pt x="87734" y="117899"/>
                  </a:lnTo>
                  <a:lnTo>
                    <a:pt x="86888" y="116708"/>
                  </a:lnTo>
                  <a:lnTo>
                    <a:pt x="85619" y="115673"/>
                  </a:lnTo>
                  <a:lnTo>
                    <a:pt x="84048" y="114796"/>
                  </a:lnTo>
                  <a:lnTo>
                    <a:pt x="82054" y="114137"/>
                  </a:lnTo>
                  <a:lnTo>
                    <a:pt x="79879" y="113699"/>
                  </a:lnTo>
                  <a:lnTo>
                    <a:pt x="77462" y="113542"/>
                  </a:lnTo>
                  <a:lnTo>
                    <a:pt x="28519" y="113542"/>
                  </a:lnTo>
                  <a:lnTo>
                    <a:pt x="26102" y="113699"/>
                  </a:lnTo>
                  <a:lnTo>
                    <a:pt x="23927" y="114137"/>
                  </a:lnTo>
                  <a:lnTo>
                    <a:pt x="21933" y="114796"/>
                  </a:lnTo>
                  <a:lnTo>
                    <a:pt x="20181" y="115673"/>
                  </a:lnTo>
                  <a:lnTo>
                    <a:pt x="18912" y="116708"/>
                  </a:lnTo>
                  <a:lnTo>
                    <a:pt x="18126" y="117899"/>
                  </a:lnTo>
                  <a:lnTo>
                    <a:pt x="17885" y="119216"/>
                  </a:lnTo>
                  <a:lnTo>
                    <a:pt x="17764" y="119467"/>
                  </a:lnTo>
                  <a:lnTo>
                    <a:pt x="17583" y="119623"/>
                  </a:lnTo>
                  <a:lnTo>
                    <a:pt x="17220" y="119811"/>
                  </a:lnTo>
                  <a:lnTo>
                    <a:pt x="16858" y="119937"/>
                  </a:lnTo>
                  <a:lnTo>
                    <a:pt x="16374" y="120000"/>
                  </a:lnTo>
                  <a:lnTo>
                    <a:pt x="1510" y="120000"/>
                  </a:lnTo>
                  <a:lnTo>
                    <a:pt x="1027" y="119937"/>
                  </a:lnTo>
                  <a:lnTo>
                    <a:pt x="604" y="119811"/>
                  </a:lnTo>
                  <a:lnTo>
                    <a:pt x="241" y="119623"/>
                  </a:lnTo>
                  <a:lnTo>
                    <a:pt x="0" y="119467"/>
                  </a:lnTo>
                  <a:lnTo>
                    <a:pt x="0" y="119216"/>
                  </a:lnTo>
                  <a:lnTo>
                    <a:pt x="241" y="116927"/>
                  </a:lnTo>
                  <a:lnTo>
                    <a:pt x="1148" y="114796"/>
                  </a:lnTo>
                  <a:lnTo>
                    <a:pt x="2658" y="112758"/>
                  </a:lnTo>
                  <a:lnTo>
                    <a:pt x="4652" y="110909"/>
                  </a:lnTo>
                  <a:lnTo>
                    <a:pt x="7069" y="109153"/>
                  </a:lnTo>
                  <a:lnTo>
                    <a:pt x="9969" y="107648"/>
                  </a:lnTo>
                  <a:lnTo>
                    <a:pt x="13051" y="106332"/>
                  </a:lnTo>
                  <a:lnTo>
                    <a:pt x="16616" y="105266"/>
                  </a:lnTo>
                  <a:lnTo>
                    <a:pt x="20302" y="104482"/>
                  </a:lnTo>
                  <a:lnTo>
                    <a:pt x="24350" y="104012"/>
                  </a:lnTo>
                  <a:lnTo>
                    <a:pt x="28519" y="103824"/>
                  </a:lnTo>
                  <a:lnTo>
                    <a:pt x="40302" y="103824"/>
                  </a:lnTo>
                  <a:lnTo>
                    <a:pt x="40302" y="77147"/>
                  </a:lnTo>
                  <a:lnTo>
                    <a:pt x="2658" y="77147"/>
                  </a:lnTo>
                  <a:lnTo>
                    <a:pt x="2235" y="77147"/>
                  </a:lnTo>
                  <a:lnTo>
                    <a:pt x="1752" y="77021"/>
                  </a:lnTo>
                  <a:lnTo>
                    <a:pt x="1510" y="76833"/>
                  </a:lnTo>
                  <a:lnTo>
                    <a:pt x="1268" y="76677"/>
                  </a:lnTo>
                  <a:lnTo>
                    <a:pt x="1148" y="76363"/>
                  </a:lnTo>
                  <a:lnTo>
                    <a:pt x="1148" y="64827"/>
                  </a:lnTo>
                  <a:lnTo>
                    <a:pt x="1148" y="64576"/>
                  </a:lnTo>
                  <a:lnTo>
                    <a:pt x="1389" y="64388"/>
                  </a:lnTo>
                  <a:lnTo>
                    <a:pt x="1631" y="64200"/>
                  </a:lnTo>
                  <a:lnTo>
                    <a:pt x="1993" y="64106"/>
                  </a:lnTo>
                  <a:lnTo>
                    <a:pt x="2296" y="64043"/>
                  </a:lnTo>
                  <a:lnTo>
                    <a:pt x="2658" y="63981"/>
                  </a:lnTo>
                  <a:lnTo>
                    <a:pt x="3141" y="63981"/>
                  </a:lnTo>
                  <a:lnTo>
                    <a:pt x="4290" y="64043"/>
                  </a:lnTo>
                  <a:lnTo>
                    <a:pt x="6042" y="64043"/>
                  </a:lnTo>
                  <a:lnTo>
                    <a:pt x="8459" y="64043"/>
                  </a:lnTo>
                  <a:lnTo>
                    <a:pt x="11238" y="64043"/>
                  </a:lnTo>
                  <a:lnTo>
                    <a:pt x="14441" y="64043"/>
                  </a:lnTo>
                  <a:lnTo>
                    <a:pt x="17764" y="64043"/>
                  </a:lnTo>
                  <a:lnTo>
                    <a:pt x="21389" y="64043"/>
                  </a:lnTo>
                  <a:lnTo>
                    <a:pt x="25075" y="64043"/>
                  </a:lnTo>
                  <a:lnTo>
                    <a:pt x="28640" y="64043"/>
                  </a:lnTo>
                  <a:lnTo>
                    <a:pt x="31963" y="64043"/>
                  </a:lnTo>
                  <a:lnTo>
                    <a:pt x="35226" y="64043"/>
                  </a:lnTo>
                  <a:lnTo>
                    <a:pt x="38066" y="64043"/>
                  </a:lnTo>
                  <a:lnTo>
                    <a:pt x="40543" y="64043"/>
                  </a:lnTo>
                  <a:lnTo>
                    <a:pt x="42356" y="64043"/>
                  </a:lnTo>
                  <a:lnTo>
                    <a:pt x="43625" y="64043"/>
                  </a:lnTo>
                  <a:lnTo>
                    <a:pt x="44108" y="64043"/>
                  </a:lnTo>
                  <a:lnTo>
                    <a:pt x="49546" y="63981"/>
                  </a:lnTo>
                  <a:lnTo>
                    <a:pt x="54501" y="63605"/>
                  </a:lnTo>
                  <a:lnTo>
                    <a:pt x="58972" y="63134"/>
                  </a:lnTo>
                  <a:lnTo>
                    <a:pt x="63141" y="62476"/>
                  </a:lnTo>
                  <a:lnTo>
                    <a:pt x="66827" y="61630"/>
                  </a:lnTo>
                  <a:lnTo>
                    <a:pt x="70151" y="60689"/>
                  </a:lnTo>
                  <a:lnTo>
                    <a:pt x="73172" y="59561"/>
                  </a:lnTo>
                  <a:lnTo>
                    <a:pt x="75830" y="58275"/>
                  </a:lnTo>
                  <a:lnTo>
                    <a:pt x="78247" y="56959"/>
                  </a:lnTo>
                  <a:lnTo>
                    <a:pt x="80241" y="55485"/>
                  </a:lnTo>
                  <a:lnTo>
                    <a:pt x="82054" y="53918"/>
                  </a:lnTo>
                  <a:lnTo>
                    <a:pt x="83564" y="52319"/>
                  </a:lnTo>
                  <a:lnTo>
                    <a:pt x="84833" y="50626"/>
                  </a:lnTo>
                  <a:lnTo>
                    <a:pt x="85981" y="48965"/>
                  </a:lnTo>
                  <a:lnTo>
                    <a:pt x="86767" y="47147"/>
                  </a:lnTo>
                  <a:lnTo>
                    <a:pt x="87492" y="45360"/>
                  </a:lnTo>
                  <a:lnTo>
                    <a:pt x="88036" y="43573"/>
                  </a:lnTo>
                  <a:lnTo>
                    <a:pt x="88398" y="41786"/>
                  </a:lnTo>
                  <a:lnTo>
                    <a:pt x="88640" y="40031"/>
                  </a:lnTo>
                  <a:lnTo>
                    <a:pt x="88882" y="38244"/>
                  </a:lnTo>
                  <a:lnTo>
                    <a:pt x="94078" y="721"/>
                  </a:lnTo>
                  <a:lnTo>
                    <a:pt x="94078" y="470"/>
                  </a:lnTo>
                  <a:lnTo>
                    <a:pt x="94320" y="313"/>
                  </a:lnTo>
                  <a:lnTo>
                    <a:pt x="94622" y="125"/>
                  </a:lnTo>
                  <a:lnTo>
                    <a:pt x="95105" y="0"/>
                  </a:lnTo>
                  <a:lnTo>
                    <a:pt x="95589"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8" name="Google Shape;208;p29"/>
            <p:cNvSpPr/>
            <p:nvPr/>
          </p:nvSpPr>
          <p:spPr>
            <a:xfrm>
              <a:off x="4214813" y="1558926"/>
              <a:ext cx="1460500" cy="1370013"/>
            </a:xfrm>
            <a:custGeom>
              <a:avLst/>
              <a:gdLst/>
              <a:ahLst/>
              <a:cxnLst/>
              <a:rect l="l" t="t" r="r" b="b"/>
              <a:pathLst>
                <a:path w="120000" h="120000" extrusionOk="0">
                  <a:moveTo>
                    <a:pt x="15073" y="0"/>
                  </a:moveTo>
                  <a:lnTo>
                    <a:pt x="15464" y="0"/>
                  </a:lnTo>
                  <a:lnTo>
                    <a:pt x="15791" y="278"/>
                  </a:lnTo>
                  <a:lnTo>
                    <a:pt x="16052" y="556"/>
                  </a:lnTo>
                  <a:lnTo>
                    <a:pt x="16182" y="973"/>
                  </a:lnTo>
                  <a:lnTo>
                    <a:pt x="42088" y="102062"/>
                  </a:lnTo>
                  <a:lnTo>
                    <a:pt x="118760" y="102062"/>
                  </a:lnTo>
                  <a:lnTo>
                    <a:pt x="119151" y="102201"/>
                  </a:lnTo>
                  <a:lnTo>
                    <a:pt x="119477" y="102340"/>
                  </a:lnTo>
                  <a:lnTo>
                    <a:pt x="119738" y="102757"/>
                  </a:lnTo>
                  <a:lnTo>
                    <a:pt x="119869" y="103035"/>
                  </a:lnTo>
                  <a:lnTo>
                    <a:pt x="120000" y="103383"/>
                  </a:lnTo>
                  <a:lnTo>
                    <a:pt x="120000" y="118679"/>
                  </a:lnTo>
                  <a:lnTo>
                    <a:pt x="119869" y="119235"/>
                  </a:lnTo>
                  <a:lnTo>
                    <a:pt x="119738" y="119443"/>
                  </a:lnTo>
                  <a:lnTo>
                    <a:pt x="119477" y="119721"/>
                  </a:lnTo>
                  <a:lnTo>
                    <a:pt x="119151" y="120000"/>
                  </a:lnTo>
                  <a:lnTo>
                    <a:pt x="118760" y="120000"/>
                  </a:lnTo>
                  <a:lnTo>
                    <a:pt x="30277" y="120000"/>
                  </a:lnTo>
                  <a:lnTo>
                    <a:pt x="29755" y="120000"/>
                  </a:lnTo>
                  <a:lnTo>
                    <a:pt x="29559" y="119721"/>
                  </a:lnTo>
                  <a:lnTo>
                    <a:pt x="29168" y="119443"/>
                  </a:lnTo>
                  <a:lnTo>
                    <a:pt x="29037" y="119096"/>
                  </a:lnTo>
                  <a:lnTo>
                    <a:pt x="0" y="5701"/>
                  </a:lnTo>
                  <a:lnTo>
                    <a:pt x="0" y="5353"/>
                  </a:lnTo>
                  <a:lnTo>
                    <a:pt x="0" y="5075"/>
                  </a:lnTo>
                  <a:lnTo>
                    <a:pt x="130" y="4658"/>
                  </a:lnTo>
                  <a:lnTo>
                    <a:pt x="261" y="4380"/>
                  </a:lnTo>
                  <a:lnTo>
                    <a:pt x="652" y="4101"/>
                  </a:lnTo>
                  <a:lnTo>
                    <a:pt x="848" y="3962"/>
                  </a:lnTo>
                  <a:lnTo>
                    <a:pt x="14681" y="0"/>
                  </a:lnTo>
                  <a:lnTo>
                    <a:pt x="15073"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grpSp>
      <p:sp>
        <p:nvSpPr>
          <p:cNvPr id="29" name="Rectangle 28"/>
          <p:cNvSpPr/>
          <p:nvPr/>
        </p:nvSpPr>
        <p:spPr>
          <a:xfrm>
            <a:off x="0" y="-32884"/>
            <a:ext cx="9144000" cy="1534941"/>
          </a:xfrm>
          <a:prstGeom prst="rect">
            <a:avLst/>
          </a:prstGeom>
          <a:solidFill>
            <a:srgbClr val="000000"/>
          </a:solidFill>
          <a:ln w="12700" cap="flat" cmpd="sng" algn="ctr">
            <a:noFill/>
            <a:prstDash val="solid"/>
            <a:miter lim="800000"/>
          </a:ln>
          <a:effectLst/>
        </p:spPr>
        <p:txBody>
          <a:bodyPr rtlCol="0" anchor="ctr"/>
          <a:lstStyle/>
          <a:p>
            <a:pPr algn="ctr" defTabSz="1371326">
              <a:buClrTx/>
              <a:defRPr/>
            </a:pPr>
            <a:endParaRPr lang="en-US" sz="2700" dirty="0">
              <a:solidFill>
                <a:srgbClr val="FFFFFF"/>
              </a:solidFill>
              <a:latin typeface="Montserrat" charset="0"/>
              <a:ea typeface="+mn-ea"/>
            </a:endParaRPr>
          </a:p>
        </p:txBody>
      </p:sp>
      <p:sp>
        <p:nvSpPr>
          <p:cNvPr id="30" name="Google Shape;59;p14"/>
          <p:cNvSpPr txBox="1">
            <a:spLocks/>
          </p:cNvSpPr>
          <p:nvPr/>
        </p:nvSpPr>
        <p:spPr>
          <a:xfrm>
            <a:off x="311700" y="31146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prstClr val="black"/>
              </a:buClr>
            </a:pPr>
            <a:r>
              <a:rPr lang="en-US" sz="3300" b="1" dirty="0">
                <a:solidFill>
                  <a:prstClr val="white"/>
                </a:solidFill>
                <a:latin typeface="Arial" panose="020B0604020202020204" pitchFamily="34" charset="0"/>
                <a:cs typeface="Arial" panose="020B0604020202020204" pitchFamily="34" charset="0"/>
              </a:rPr>
              <a:t>RPA OVERVIEW</a:t>
            </a:r>
          </a:p>
        </p:txBody>
      </p:sp>
      <p:sp>
        <p:nvSpPr>
          <p:cNvPr id="31" name="Google Shape;59;p14"/>
          <p:cNvSpPr txBox="1">
            <a:spLocks/>
          </p:cNvSpPr>
          <p:nvPr/>
        </p:nvSpPr>
        <p:spPr>
          <a:xfrm>
            <a:off x="1798913" y="1026229"/>
            <a:ext cx="55461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Clr>
                <a:prstClr val="black"/>
              </a:buClr>
            </a:pPr>
            <a:r>
              <a:rPr lang="en-US" sz="2100" b="1" dirty="0" smtClean="0">
                <a:solidFill>
                  <a:prstClr val="white"/>
                </a:solidFill>
                <a:latin typeface="Arial" panose="020B0604020202020204" pitchFamily="34" charset="0"/>
                <a:cs typeface="Arial" panose="020B0604020202020204" pitchFamily="34" charset="0"/>
              </a:rPr>
              <a:t>DISPATCHER AND PERFORMER</a:t>
            </a:r>
            <a:endParaRPr lang="en-US" sz="2100" b="1" dirty="0">
              <a:solidFill>
                <a:prstClr val="white"/>
              </a:solidFill>
              <a:latin typeface="Arial" panose="020B0604020202020204" pitchFamily="34" charset="0"/>
              <a:cs typeface="Arial" panose="020B0604020202020204" pitchFamily="34" charset="0"/>
            </a:endParaRPr>
          </a:p>
        </p:txBody>
      </p:sp>
      <p:sp>
        <p:nvSpPr>
          <p:cNvPr id="34" name="Google Shape;59;p14"/>
          <p:cNvSpPr txBox="1">
            <a:spLocks/>
          </p:cNvSpPr>
          <p:nvPr/>
        </p:nvSpPr>
        <p:spPr>
          <a:xfrm>
            <a:off x="-124359" y="2164724"/>
            <a:ext cx="1891926" cy="79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buClr>
                <a:prstClr val="black"/>
              </a:buClr>
            </a:pPr>
            <a:r>
              <a:rPr lang="en-US" sz="1800" b="1" dirty="0" smtClean="0">
                <a:solidFill>
                  <a:prstClr val="white"/>
                </a:solidFill>
                <a:latin typeface="Arial" panose="020B0604020202020204" pitchFamily="34" charset="0"/>
                <a:cs typeface="Arial" panose="020B0604020202020204" pitchFamily="34" charset="0"/>
              </a:rPr>
              <a:t>PERFORMER ROBOT</a:t>
            </a:r>
            <a:endParaRPr lang="en-US" sz="1800" b="1" dirty="0">
              <a:solidFill>
                <a:prstClr val="white"/>
              </a:solidFill>
              <a:latin typeface="Arial" panose="020B0604020202020204" pitchFamily="34" charset="0"/>
              <a:cs typeface="Arial" panose="020B0604020202020204" pitchFamily="34" charset="0"/>
            </a:endParaRPr>
          </a:p>
        </p:txBody>
      </p:sp>
      <p:sp>
        <p:nvSpPr>
          <p:cNvPr id="35" name="Google Shape;59;p14"/>
          <p:cNvSpPr txBox="1">
            <a:spLocks/>
          </p:cNvSpPr>
          <p:nvPr/>
        </p:nvSpPr>
        <p:spPr>
          <a:xfrm>
            <a:off x="7383142" y="3792040"/>
            <a:ext cx="1791206" cy="79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prstClr val="black"/>
              </a:buClr>
            </a:pPr>
            <a:r>
              <a:rPr lang="en-US" sz="1800" b="1" dirty="0" smtClean="0">
                <a:solidFill>
                  <a:prstClr val="white"/>
                </a:solidFill>
                <a:latin typeface="Arial" panose="020B0604020202020204" pitchFamily="34" charset="0"/>
                <a:cs typeface="Arial" panose="020B0604020202020204" pitchFamily="34" charset="0"/>
              </a:rPr>
              <a:t>DISPATCHER</a:t>
            </a:r>
            <a:endParaRPr lang="en-US" sz="1800" b="1" dirty="0">
              <a:solidFill>
                <a:prstClr val="white"/>
              </a:solidFill>
              <a:latin typeface="Arial" panose="020B0604020202020204" pitchFamily="34" charset="0"/>
              <a:cs typeface="Arial" panose="020B0604020202020204" pitchFamily="34" charset="0"/>
            </a:endParaRPr>
          </a:p>
          <a:p>
            <a:pPr>
              <a:buClr>
                <a:prstClr val="black"/>
              </a:buClr>
            </a:pPr>
            <a:r>
              <a:rPr lang="en-US" sz="1800" b="1" dirty="0">
                <a:solidFill>
                  <a:prstClr val="white"/>
                </a:solidFill>
                <a:latin typeface="Arial" panose="020B0604020202020204" pitchFamily="34" charset="0"/>
                <a:cs typeface="Arial" panose="020B0604020202020204" pitchFamily="34" charset="0"/>
              </a:rPr>
              <a:t>ROBOT</a:t>
            </a:r>
          </a:p>
        </p:txBody>
      </p:sp>
      <p:sp>
        <p:nvSpPr>
          <p:cNvPr id="36" name="Google Shape;59;p14"/>
          <p:cNvSpPr txBox="1">
            <a:spLocks/>
          </p:cNvSpPr>
          <p:nvPr/>
        </p:nvSpPr>
        <p:spPr>
          <a:xfrm>
            <a:off x="3166160" y="2105736"/>
            <a:ext cx="5546175" cy="803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Clr>
                <a:prstClr val="black"/>
              </a:buClr>
            </a:pPr>
            <a:r>
              <a:rPr lang="en-US" sz="1800" b="1" kern="1200" spc="225" dirty="0" smtClean="0">
                <a:solidFill>
                  <a:srgbClr val="408F7C"/>
                </a:solidFill>
                <a:latin typeface="Arial" panose="020B0604020202020204" pitchFamily="34" charset="0"/>
                <a:ea typeface="Montserrat" charset="0"/>
                <a:cs typeface="Arial" panose="020B0604020202020204" pitchFamily="34" charset="0"/>
              </a:rPr>
              <a:t>Robot that performs the main process.</a:t>
            </a:r>
            <a:endParaRPr lang="en-US" sz="1800" b="1" dirty="0">
              <a:solidFill>
                <a:srgbClr val="408F7C"/>
              </a:solidFill>
              <a:latin typeface="Arial" panose="020B0604020202020204" pitchFamily="34" charset="0"/>
              <a:cs typeface="Arial" panose="020B0604020202020204" pitchFamily="34" charset="0"/>
            </a:endParaRPr>
          </a:p>
        </p:txBody>
      </p:sp>
      <p:sp>
        <p:nvSpPr>
          <p:cNvPr id="37" name="Google Shape;59;p14"/>
          <p:cNvSpPr txBox="1">
            <a:spLocks/>
          </p:cNvSpPr>
          <p:nvPr/>
        </p:nvSpPr>
        <p:spPr>
          <a:xfrm>
            <a:off x="329345" y="3534964"/>
            <a:ext cx="5546175" cy="11901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Clr>
                <a:prstClr val="black"/>
              </a:buClr>
            </a:pPr>
            <a:r>
              <a:rPr lang="en-US" sz="1800" b="1" kern="1200" spc="225" dirty="0" smtClean="0">
                <a:solidFill>
                  <a:srgbClr val="B83B19"/>
                </a:solidFill>
                <a:latin typeface="Montserrat" charset="0"/>
                <a:ea typeface="Montserrat" charset="0"/>
                <a:cs typeface="Montserrat" charset="0"/>
              </a:rPr>
              <a:t>Robot that queues transaction items for the performer to process.</a:t>
            </a:r>
            <a:endParaRPr lang="en-US" sz="1800" b="1" dirty="0">
              <a:solidFill>
                <a:srgbClr val="B83B1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2603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3" name="Group 32"/>
          <p:cNvGrpSpPr/>
          <p:nvPr/>
        </p:nvGrpSpPr>
        <p:grpSpPr>
          <a:xfrm rot="16200000">
            <a:off x="7145071" y="2262352"/>
            <a:ext cx="1494065" cy="3851129"/>
            <a:chOff x="9374415" y="2906904"/>
            <a:chExt cx="1992086" cy="4942114"/>
          </a:xfrm>
        </p:grpSpPr>
        <p:sp>
          <p:nvSpPr>
            <p:cNvPr id="7" name="Google Shape;189;p27"/>
            <p:cNvSpPr/>
            <p:nvPr/>
          </p:nvSpPr>
          <p:spPr>
            <a:xfrm>
              <a:off x="9374415" y="2906904"/>
              <a:ext cx="1992086" cy="4942114"/>
            </a:xfrm>
            <a:prstGeom prst="round2SameRect">
              <a:avLst>
                <a:gd name="adj1" fmla="val 50000"/>
                <a:gd name="adj2" fmla="val 0"/>
              </a:avLst>
            </a:prstGeom>
            <a:solidFill>
              <a:srgbClr val="B83B19"/>
            </a:solidFill>
            <a:ln>
              <a:noFill/>
            </a:ln>
            <a:effectLst>
              <a:outerShdw blurRad="50800" dist="38100" dir="5400000" algn="t" rotWithShape="0">
                <a:srgbClr val="000000">
                  <a:alpha val="40000"/>
                </a:srgbClr>
              </a:outerShdw>
            </a:effectLst>
          </p:spPr>
          <p:txBody>
            <a:bodyPr spcFirstLastPara="1" vert="vert" wrap="square" lIns="68569" tIns="34275" rIns="68569" bIns="34275" anchor="ctr" anchorCtr="0">
              <a:noAutofit/>
            </a:bodyPr>
            <a:lstStyle/>
            <a:p>
              <a:pPr algn="ctr">
                <a:buClrTx/>
                <a:buFontTx/>
                <a:buNone/>
              </a:pPr>
              <a:endParaRPr sz="1350" kern="1200" dirty="0">
                <a:solidFill>
                  <a:prstClr val="white"/>
                </a:solidFill>
                <a:latin typeface="Calibri"/>
                <a:ea typeface="Calibri"/>
                <a:cs typeface="Calibri"/>
                <a:sym typeface="Calibri"/>
              </a:endParaRPr>
            </a:p>
          </p:txBody>
        </p:sp>
        <p:grpSp>
          <p:nvGrpSpPr>
            <p:cNvPr id="8" name="Google Shape;190;p27"/>
            <p:cNvGrpSpPr/>
            <p:nvPr/>
          </p:nvGrpSpPr>
          <p:grpSpPr>
            <a:xfrm>
              <a:off x="9608458" y="3200818"/>
              <a:ext cx="1524000" cy="1523999"/>
              <a:chOff x="1409702" y="1240972"/>
              <a:chExt cx="1524000" cy="1523999"/>
            </a:xfrm>
          </p:grpSpPr>
          <p:sp>
            <p:nvSpPr>
              <p:cNvPr id="9" name="Google Shape;191;p27"/>
              <p:cNvSpPr/>
              <p:nvPr/>
            </p:nvSpPr>
            <p:spPr>
              <a:xfrm>
                <a:off x="1409702" y="1240972"/>
                <a:ext cx="1524000" cy="1523999"/>
              </a:xfrm>
              <a:prstGeom prst="ellipse">
                <a:avLst/>
              </a:prstGeom>
              <a:solidFill>
                <a:srgbClr val="F9DCD5"/>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sp>
            <p:nvSpPr>
              <p:cNvPr id="10" name="Google Shape;192;p27"/>
              <p:cNvSpPr/>
              <p:nvPr/>
            </p:nvSpPr>
            <p:spPr>
              <a:xfrm>
                <a:off x="1537611" y="1366158"/>
                <a:ext cx="1268183" cy="1273627"/>
              </a:xfrm>
              <a:prstGeom prst="ellipse">
                <a:avLst/>
              </a:prstGeom>
              <a:solidFill>
                <a:srgbClr val="F9DCD5"/>
              </a:solidFill>
              <a:ln w="28575" cap="flat" cmpd="sng">
                <a:solidFill>
                  <a:srgbClr val="7A271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grpSp>
      </p:grpSp>
      <p:grpSp>
        <p:nvGrpSpPr>
          <p:cNvPr id="32" name="Group 31"/>
          <p:cNvGrpSpPr/>
          <p:nvPr/>
        </p:nvGrpSpPr>
        <p:grpSpPr>
          <a:xfrm rot="5400000">
            <a:off x="530677" y="641210"/>
            <a:ext cx="1494065" cy="3706586"/>
            <a:chOff x="838200" y="2906904"/>
            <a:chExt cx="1992086" cy="4942114"/>
          </a:xfrm>
        </p:grpSpPr>
        <p:sp>
          <p:nvSpPr>
            <p:cNvPr id="15" name="Google Shape;185;p27"/>
            <p:cNvSpPr/>
            <p:nvPr/>
          </p:nvSpPr>
          <p:spPr>
            <a:xfrm>
              <a:off x="838200" y="2906904"/>
              <a:ext cx="1992086" cy="4942114"/>
            </a:xfrm>
            <a:prstGeom prst="round2SameRect">
              <a:avLst>
                <a:gd name="adj1" fmla="val 50000"/>
                <a:gd name="adj2" fmla="val 0"/>
              </a:avLst>
            </a:prstGeom>
            <a:solidFill>
              <a:srgbClr val="408F7C"/>
            </a:solidFill>
            <a:ln>
              <a:noFill/>
            </a:ln>
            <a:effectLst>
              <a:outerShdw blurRad="50800" dist="38100" dir="5400000" algn="t" rotWithShape="0">
                <a:srgbClr val="000000">
                  <a:alpha val="40000"/>
                </a:srgbClr>
              </a:outerShdw>
            </a:effectLst>
          </p:spPr>
          <p:txBody>
            <a:bodyPr spcFirstLastPara="1" vert="vert270" wrap="square" lIns="68569" tIns="34275" rIns="68569" bIns="34275" anchor="ctr" anchorCtr="0">
              <a:noAutofit/>
            </a:bodyPr>
            <a:lstStyle/>
            <a:p>
              <a:pPr algn="ctr">
                <a:buClrTx/>
                <a:buFontTx/>
                <a:buNone/>
              </a:pPr>
              <a:endParaRPr sz="1350" kern="1200" dirty="0">
                <a:solidFill>
                  <a:prstClr val="white"/>
                </a:solidFill>
                <a:latin typeface="Calibri"/>
                <a:ea typeface="Calibri"/>
                <a:cs typeface="Calibri"/>
                <a:sym typeface="Calibri"/>
              </a:endParaRPr>
            </a:p>
          </p:txBody>
        </p:sp>
        <p:grpSp>
          <p:nvGrpSpPr>
            <p:cNvPr id="16" name="Google Shape;186;p27"/>
            <p:cNvGrpSpPr/>
            <p:nvPr/>
          </p:nvGrpSpPr>
          <p:grpSpPr>
            <a:xfrm>
              <a:off x="1072243" y="3200818"/>
              <a:ext cx="1524000" cy="1523999"/>
              <a:chOff x="1409702" y="1240972"/>
              <a:chExt cx="1524000" cy="1523999"/>
            </a:xfrm>
          </p:grpSpPr>
          <p:sp>
            <p:nvSpPr>
              <p:cNvPr id="17" name="Google Shape;187;p27"/>
              <p:cNvSpPr/>
              <p:nvPr/>
            </p:nvSpPr>
            <p:spPr>
              <a:xfrm>
                <a:off x="1409702" y="1240972"/>
                <a:ext cx="1524000" cy="1523999"/>
              </a:xfrm>
              <a:prstGeom prst="ellipse">
                <a:avLst/>
              </a:prstGeom>
              <a:solidFill>
                <a:srgbClr val="DEF0EC"/>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sp>
            <p:nvSpPr>
              <p:cNvPr id="18" name="Google Shape;188;p27"/>
              <p:cNvSpPr/>
              <p:nvPr/>
            </p:nvSpPr>
            <p:spPr>
              <a:xfrm>
                <a:off x="1537611" y="1366158"/>
                <a:ext cx="1268183" cy="1273627"/>
              </a:xfrm>
              <a:prstGeom prst="ellipse">
                <a:avLst/>
              </a:prstGeom>
              <a:solidFill>
                <a:srgbClr val="DEF0EC"/>
              </a:solidFill>
              <a:ln w="28575" cap="flat" cmpd="sng">
                <a:solidFill>
                  <a:srgbClr val="2B5F53"/>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grpSp>
        <p:grpSp>
          <p:nvGrpSpPr>
            <p:cNvPr id="19" name="Google Shape;201;p27"/>
            <p:cNvGrpSpPr/>
            <p:nvPr/>
          </p:nvGrpSpPr>
          <p:grpSpPr>
            <a:xfrm>
              <a:off x="1516680" y="3644986"/>
              <a:ext cx="635127" cy="635663"/>
              <a:chOff x="2433" y="205"/>
              <a:chExt cx="2371" cy="2373"/>
            </a:xfrm>
          </p:grpSpPr>
          <p:sp>
            <p:nvSpPr>
              <p:cNvPr id="20" name="Google Shape;202;p27"/>
              <p:cNvSpPr/>
              <p:nvPr/>
            </p:nvSpPr>
            <p:spPr>
              <a:xfrm>
                <a:off x="2864" y="205"/>
                <a:ext cx="1940" cy="1099"/>
              </a:xfrm>
              <a:custGeom>
                <a:avLst/>
                <a:gdLst/>
                <a:ahLst/>
                <a:cxnLst/>
                <a:rect l="l" t="t" r="r" b="b"/>
                <a:pathLst>
                  <a:path w="120000" h="120000" extrusionOk="0">
                    <a:moveTo>
                      <a:pt x="104354" y="89412"/>
                    </a:moveTo>
                    <a:lnTo>
                      <a:pt x="100458" y="99353"/>
                    </a:lnTo>
                    <a:lnTo>
                      <a:pt x="106271" y="99353"/>
                    </a:lnTo>
                    <a:lnTo>
                      <a:pt x="105374" y="94383"/>
                    </a:lnTo>
                    <a:lnTo>
                      <a:pt x="104354" y="89412"/>
                    </a:lnTo>
                    <a:close/>
                    <a:moveTo>
                      <a:pt x="97335" y="66527"/>
                    </a:moveTo>
                    <a:lnTo>
                      <a:pt x="84936" y="99353"/>
                    </a:lnTo>
                    <a:lnTo>
                      <a:pt x="89543" y="99353"/>
                    </a:lnTo>
                    <a:lnTo>
                      <a:pt x="99747" y="73081"/>
                    </a:lnTo>
                    <a:lnTo>
                      <a:pt x="98572" y="69804"/>
                    </a:lnTo>
                    <a:lnTo>
                      <a:pt x="97335" y="66527"/>
                    </a:lnTo>
                    <a:close/>
                    <a:moveTo>
                      <a:pt x="86761" y="46372"/>
                    </a:moveTo>
                    <a:lnTo>
                      <a:pt x="66786" y="99353"/>
                    </a:lnTo>
                    <a:lnTo>
                      <a:pt x="74114" y="99353"/>
                    </a:lnTo>
                    <a:lnTo>
                      <a:pt x="91275" y="53855"/>
                    </a:lnTo>
                    <a:lnTo>
                      <a:pt x="88616" y="49267"/>
                    </a:lnTo>
                    <a:lnTo>
                      <a:pt x="86761" y="46372"/>
                    </a:lnTo>
                    <a:close/>
                    <a:moveTo>
                      <a:pt x="73929" y="31624"/>
                    </a:moveTo>
                    <a:lnTo>
                      <a:pt x="50646" y="93454"/>
                    </a:lnTo>
                    <a:lnTo>
                      <a:pt x="53986" y="99353"/>
                    </a:lnTo>
                    <a:lnTo>
                      <a:pt x="55964" y="99353"/>
                    </a:lnTo>
                    <a:lnTo>
                      <a:pt x="79494" y="36977"/>
                    </a:lnTo>
                    <a:lnTo>
                      <a:pt x="76743" y="34192"/>
                    </a:lnTo>
                    <a:lnTo>
                      <a:pt x="73929" y="31624"/>
                    </a:lnTo>
                    <a:close/>
                    <a:moveTo>
                      <a:pt x="27425" y="26162"/>
                    </a:moveTo>
                    <a:lnTo>
                      <a:pt x="25601" y="27255"/>
                    </a:lnTo>
                    <a:lnTo>
                      <a:pt x="22695" y="29330"/>
                    </a:lnTo>
                    <a:lnTo>
                      <a:pt x="19819" y="31624"/>
                    </a:lnTo>
                    <a:lnTo>
                      <a:pt x="17036" y="34192"/>
                    </a:lnTo>
                    <a:lnTo>
                      <a:pt x="21303" y="41620"/>
                    </a:lnTo>
                    <a:lnTo>
                      <a:pt x="27425" y="26162"/>
                    </a:lnTo>
                    <a:close/>
                    <a:moveTo>
                      <a:pt x="58778" y="22721"/>
                    </a:moveTo>
                    <a:lnTo>
                      <a:pt x="39360" y="73573"/>
                    </a:lnTo>
                    <a:lnTo>
                      <a:pt x="44153" y="81984"/>
                    </a:lnTo>
                    <a:lnTo>
                      <a:pt x="65395" y="25616"/>
                    </a:lnTo>
                    <a:lnTo>
                      <a:pt x="62087" y="23978"/>
                    </a:lnTo>
                    <a:lnTo>
                      <a:pt x="58778" y="22721"/>
                    </a:lnTo>
                    <a:close/>
                    <a:moveTo>
                      <a:pt x="46936" y="20646"/>
                    </a:moveTo>
                    <a:lnTo>
                      <a:pt x="43658" y="20810"/>
                    </a:lnTo>
                    <a:lnTo>
                      <a:pt x="40381" y="21301"/>
                    </a:lnTo>
                    <a:lnTo>
                      <a:pt x="27735" y="53035"/>
                    </a:lnTo>
                    <a:lnTo>
                      <a:pt x="32867" y="62102"/>
                    </a:lnTo>
                    <a:lnTo>
                      <a:pt x="48667" y="20755"/>
                    </a:lnTo>
                    <a:lnTo>
                      <a:pt x="46936" y="20646"/>
                    </a:lnTo>
                    <a:close/>
                    <a:moveTo>
                      <a:pt x="46936" y="0"/>
                    </a:moveTo>
                    <a:lnTo>
                      <a:pt x="51110" y="163"/>
                    </a:lnTo>
                    <a:lnTo>
                      <a:pt x="55284" y="764"/>
                    </a:lnTo>
                    <a:lnTo>
                      <a:pt x="59397" y="1802"/>
                    </a:lnTo>
                    <a:lnTo>
                      <a:pt x="63478" y="3222"/>
                    </a:lnTo>
                    <a:lnTo>
                      <a:pt x="67436" y="5025"/>
                    </a:lnTo>
                    <a:lnTo>
                      <a:pt x="71393" y="7264"/>
                    </a:lnTo>
                    <a:lnTo>
                      <a:pt x="75228" y="9831"/>
                    </a:lnTo>
                    <a:lnTo>
                      <a:pt x="79000" y="12835"/>
                    </a:lnTo>
                    <a:lnTo>
                      <a:pt x="82648" y="16167"/>
                    </a:lnTo>
                    <a:lnTo>
                      <a:pt x="86235" y="19881"/>
                    </a:lnTo>
                    <a:lnTo>
                      <a:pt x="89636" y="23868"/>
                    </a:lnTo>
                    <a:lnTo>
                      <a:pt x="92945" y="28293"/>
                    </a:lnTo>
                    <a:lnTo>
                      <a:pt x="96129" y="33045"/>
                    </a:lnTo>
                    <a:lnTo>
                      <a:pt x="99160" y="38070"/>
                    </a:lnTo>
                    <a:lnTo>
                      <a:pt x="101973" y="43422"/>
                    </a:lnTo>
                    <a:lnTo>
                      <a:pt x="104601" y="49048"/>
                    </a:lnTo>
                    <a:lnTo>
                      <a:pt x="107075" y="54783"/>
                    </a:lnTo>
                    <a:lnTo>
                      <a:pt x="109363" y="60846"/>
                    </a:lnTo>
                    <a:lnTo>
                      <a:pt x="111404" y="67073"/>
                    </a:lnTo>
                    <a:lnTo>
                      <a:pt x="113290" y="73573"/>
                    </a:lnTo>
                    <a:lnTo>
                      <a:pt x="114960" y="80291"/>
                    </a:lnTo>
                    <a:lnTo>
                      <a:pt x="116382" y="87064"/>
                    </a:lnTo>
                    <a:lnTo>
                      <a:pt x="117619" y="94000"/>
                    </a:lnTo>
                    <a:lnTo>
                      <a:pt x="118608" y="101101"/>
                    </a:lnTo>
                    <a:lnTo>
                      <a:pt x="119412" y="108311"/>
                    </a:lnTo>
                    <a:lnTo>
                      <a:pt x="120000" y="115685"/>
                    </a:lnTo>
                    <a:lnTo>
                      <a:pt x="119969" y="116777"/>
                    </a:lnTo>
                    <a:lnTo>
                      <a:pt x="119783" y="117815"/>
                    </a:lnTo>
                    <a:lnTo>
                      <a:pt x="119412" y="118743"/>
                    </a:lnTo>
                    <a:lnTo>
                      <a:pt x="118917" y="119453"/>
                    </a:lnTo>
                    <a:lnTo>
                      <a:pt x="118330" y="119836"/>
                    </a:lnTo>
                    <a:lnTo>
                      <a:pt x="117773" y="120000"/>
                    </a:lnTo>
                    <a:lnTo>
                      <a:pt x="50090" y="120000"/>
                    </a:lnTo>
                    <a:lnTo>
                      <a:pt x="49502" y="119945"/>
                    </a:lnTo>
                    <a:lnTo>
                      <a:pt x="48946" y="119508"/>
                    </a:lnTo>
                    <a:lnTo>
                      <a:pt x="48482" y="118907"/>
                    </a:lnTo>
                    <a:lnTo>
                      <a:pt x="618" y="34519"/>
                    </a:lnTo>
                    <a:lnTo>
                      <a:pt x="278" y="33645"/>
                    </a:lnTo>
                    <a:lnTo>
                      <a:pt x="61" y="32662"/>
                    </a:lnTo>
                    <a:lnTo>
                      <a:pt x="0" y="31515"/>
                    </a:lnTo>
                    <a:lnTo>
                      <a:pt x="92" y="30423"/>
                    </a:lnTo>
                    <a:lnTo>
                      <a:pt x="401" y="29385"/>
                    </a:lnTo>
                    <a:lnTo>
                      <a:pt x="803" y="28620"/>
                    </a:lnTo>
                    <a:lnTo>
                      <a:pt x="4112" y="24196"/>
                    </a:lnTo>
                    <a:lnTo>
                      <a:pt x="7606" y="20100"/>
                    </a:lnTo>
                    <a:lnTo>
                      <a:pt x="11131" y="16331"/>
                    </a:lnTo>
                    <a:lnTo>
                      <a:pt x="14841" y="12999"/>
                    </a:lnTo>
                    <a:lnTo>
                      <a:pt x="18613" y="9995"/>
                    </a:lnTo>
                    <a:lnTo>
                      <a:pt x="22447" y="7428"/>
                    </a:lnTo>
                    <a:lnTo>
                      <a:pt x="26405" y="5134"/>
                    </a:lnTo>
                    <a:lnTo>
                      <a:pt x="30425" y="3331"/>
                    </a:lnTo>
                    <a:lnTo>
                      <a:pt x="34475" y="1911"/>
                    </a:lnTo>
                    <a:lnTo>
                      <a:pt x="38587" y="764"/>
                    </a:lnTo>
                    <a:lnTo>
                      <a:pt x="42731" y="218"/>
                    </a:lnTo>
                    <a:lnTo>
                      <a:pt x="46936"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sp>
            <p:nvSpPr>
              <p:cNvPr id="21" name="Google Shape;203;p27"/>
              <p:cNvSpPr/>
              <p:nvPr/>
            </p:nvSpPr>
            <p:spPr>
              <a:xfrm>
                <a:off x="2433" y="634"/>
                <a:ext cx="1068" cy="1703"/>
              </a:xfrm>
              <a:custGeom>
                <a:avLst/>
                <a:gdLst/>
                <a:ahLst/>
                <a:cxnLst/>
                <a:rect l="l" t="t" r="r" b="b"/>
                <a:pathLst>
                  <a:path w="120000" h="120000" extrusionOk="0">
                    <a:moveTo>
                      <a:pt x="35224" y="19448"/>
                    </a:moveTo>
                    <a:lnTo>
                      <a:pt x="32640" y="22583"/>
                    </a:lnTo>
                    <a:lnTo>
                      <a:pt x="30224" y="25860"/>
                    </a:lnTo>
                    <a:lnTo>
                      <a:pt x="28146" y="29172"/>
                    </a:lnTo>
                    <a:lnTo>
                      <a:pt x="26067" y="33082"/>
                    </a:lnTo>
                    <a:lnTo>
                      <a:pt x="24325" y="37028"/>
                    </a:lnTo>
                    <a:lnTo>
                      <a:pt x="22977" y="41045"/>
                    </a:lnTo>
                    <a:lnTo>
                      <a:pt x="22078" y="45132"/>
                    </a:lnTo>
                    <a:lnTo>
                      <a:pt x="21516" y="49254"/>
                    </a:lnTo>
                    <a:lnTo>
                      <a:pt x="21292" y="53376"/>
                    </a:lnTo>
                    <a:lnTo>
                      <a:pt x="21516" y="58132"/>
                    </a:lnTo>
                    <a:lnTo>
                      <a:pt x="22303" y="62889"/>
                    </a:lnTo>
                    <a:lnTo>
                      <a:pt x="23539" y="67504"/>
                    </a:lnTo>
                    <a:lnTo>
                      <a:pt x="25224" y="72084"/>
                    </a:lnTo>
                    <a:lnTo>
                      <a:pt x="27528" y="76559"/>
                    </a:lnTo>
                    <a:lnTo>
                      <a:pt x="30224" y="80927"/>
                    </a:lnTo>
                    <a:lnTo>
                      <a:pt x="33426" y="85261"/>
                    </a:lnTo>
                    <a:lnTo>
                      <a:pt x="36292" y="88502"/>
                    </a:lnTo>
                    <a:lnTo>
                      <a:pt x="39494" y="91708"/>
                    </a:lnTo>
                    <a:lnTo>
                      <a:pt x="42865" y="94809"/>
                    </a:lnTo>
                    <a:lnTo>
                      <a:pt x="46516" y="97839"/>
                    </a:lnTo>
                    <a:lnTo>
                      <a:pt x="50505" y="100657"/>
                    </a:lnTo>
                    <a:lnTo>
                      <a:pt x="94157" y="56265"/>
                    </a:lnTo>
                    <a:lnTo>
                      <a:pt x="35224" y="19448"/>
                    </a:lnTo>
                    <a:close/>
                    <a:moveTo>
                      <a:pt x="32471" y="0"/>
                    </a:moveTo>
                    <a:lnTo>
                      <a:pt x="33595" y="70"/>
                    </a:lnTo>
                    <a:lnTo>
                      <a:pt x="34662" y="317"/>
                    </a:lnTo>
                    <a:lnTo>
                      <a:pt x="35561" y="775"/>
                    </a:lnTo>
                    <a:lnTo>
                      <a:pt x="118764" y="52847"/>
                    </a:lnTo>
                    <a:lnTo>
                      <a:pt x="119494" y="53411"/>
                    </a:lnTo>
                    <a:lnTo>
                      <a:pt x="119943" y="54045"/>
                    </a:lnTo>
                    <a:lnTo>
                      <a:pt x="120000" y="54750"/>
                    </a:lnTo>
                    <a:lnTo>
                      <a:pt x="119831" y="55419"/>
                    </a:lnTo>
                    <a:lnTo>
                      <a:pt x="119438" y="56018"/>
                    </a:lnTo>
                    <a:lnTo>
                      <a:pt x="57752" y="118766"/>
                    </a:lnTo>
                    <a:lnTo>
                      <a:pt x="57022" y="119330"/>
                    </a:lnTo>
                    <a:lnTo>
                      <a:pt x="56067" y="119753"/>
                    </a:lnTo>
                    <a:lnTo>
                      <a:pt x="55000" y="119964"/>
                    </a:lnTo>
                    <a:lnTo>
                      <a:pt x="54269" y="120000"/>
                    </a:lnTo>
                    <a:lnTo>
                      <a:pt x="52977" y="119859"/>
                    </a:lnTo>
                    <a:lnTo>
                      <a:pt x="51741" y="119506"/>
                    </a:lnTo>
                    <a:lnTo>
                      <a:pt x="45730" y="116371"/>
                    </a:lnTo>
                    <a:lnTo>
                      <a:pt x="40056" y="113129"/>
                    </a:lnTo>
                    <a:lnTo>
                      <a:pt x="34775" y="109677"/>
                    </a:lnTo>
                    <a:lnTo>
                      <a:pt x="29775" y="106048"/>
                    </a:lnTo>
                    <a:lnTo>
                      <a:pt x="25168" y="102313"/>
                    </a:lnTo>
                    <a:lnTo>
                      <a:pt x="20955" y="98438"/>
                    </a:lnTo>
                    <a:lnTo>
                      <a:pt x="17022" y="94351"/>
                    </a:lnTo>
                    <a:lnTo>
                      <a:pt x="13539" y="90193"/>
                    </a:lnTo>
                    <a:lnTo>
                      <a:pt x="10393" y="85930"/>
                    </a:lnTo>
                    <a:lnTo>
                      <a:pt x="7696" y="81561"/>
                    </a:lnTo>
                    <a:lnTo>
                      <a:pt x="5337" y="77017"/>
                    </a:lnTo>
                    <a:lnTo>
                      <a:pt x="3483" y="72436"/>
                    </a:lnTo>
                    <a:lnTo>
                      <a:pt x="1910" y="67751"/>
                    </a:lnTo>
                    <a:lnTo>
                      <a:pt x="842" y="63029"/>
                    </a:lnTo>
                    <a:lnTo>
                      <a:pt x="224" y="58238"/>
                    </a:lnTo>
                    <a:lnTo>
                      <a:pt x="0" y="53376"/>
                    </a:lnTo>
                    <a:lnTo>
                      <a:pt x="224" y="48655"/>
                    </a:lnTo>
                    <a:lnTo>
                      <a:pt x="842" y="43899"/>
                    </a:lnTo>
                    <a:lnTo>
                      <a:pt x="1910" y="39283"/>
                    </a:lnTo>
                    <a:lnTo>
                      <a:pt x="3370" y="34668"/>
                    </a:lnTo>
                    <a:lnTo>
                      <a:pt x="5337" y="30088"/>
                    </a:lnTo>
                    <a:lnTo>
                      <a:pt x="7640" y="25613"/>
                    </a:lnTo>
                    <a:lnTo>
                      <a:pt x="10280" y="21209"/>
                    </a:lnTo>
                    <a:lnTo>
                      <a:pt x="13370" y="16911"/>
                    </a:lnTo>
                    <a:lnTo>
                      <a:pt x="16853" y="12718"/>
                    </a:lnTo>
                    <a:lnTo>
                      <a:pt x="20674" y="8667"/>
                    </a:lnTo>
                    <a:lnTo>
                      <a:pt x="24943" y="4756"/>
                    </a:lnTo>
                    <a:lnTo>
                      <a:pt x="29494" y="986"/>
                    </a:lnTo>
                    <a:lnTo>
                      <a:pt x="30280" y="458"/>
                    </a:lnTo>
                    <a:lnTo>
                      <a:pt x="31348" y="176"/>
                    </a:lnTo>
                    <a:lnTo>
                      <a:pt x="32471"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sp>
            <p:nvSpPr>
              <p:cNvPr id="22" name="Google Shape;204;p27"/>
              <p:cNvSpPr/>
              <p:nvPr/>
            </p:nvSpPr>
            <p:spPr>
              <a:xfrm>
                <a:off x="3091" y="1479"/>
                <a:ext cx="1713" cy="1099"/>
              </a:xfrm>
              <a:custGeom>
                <a:avLst/>
                <a:gdLst/>
                <a:ahLst/>
                <a:cxnLst/>
                <a:rect l="l" t="t" r="r" b="b"/>
                <a:pathLst>
                  <a:path w="120000" h="120000" extrusionOk="0">
                    <a:moveTo>
                      <a:pt x="42054" y="0"/>
                    </a:moveTo>
                    <a:lnTo>
                      <a:pt x="117478" y="0"/>
                    </a:lnTo>
                    <a:lnTo>
                      <a:pt x="118109" y="163"/>
                    </a:lnTo>
                    <a:lnTo>
                      <a:pt x="118774" y="654"/>
                    </a:lnTo>
                    <a:lnTo>
                      <a:pt x="119334" y="1364"/>
                    </a:lnTo>
                    <a:lnTo>
                      <a:pt x="119754" y="2291"/>
                    </a:lnTo>
                    <a:lnTo>
                      <a:pt x="119964" y="3328"/>
                    </a:lnTo>
                    <a:lnTo>
                      <a:pt x="119999" y="4420"/>
                    </a:lnTo>
                    <a:lnTo>
                      <a:pt x="119334" y="11787"/>
                    </a:lnTo>
                    <a:lnTo>
                      <a:pt x="118424" y="18990"/>
                    </a:lnTo>
                    <a:lnTo>
                      <a:pt x="117303" y="26084"/>
                    </a:lnTo>
                    <a:lnTo>
                      <a:pt x="115903" y="33015"/>
                    </a:lnTo>
                    <a:lnTo>
                      <a:pt x="114292" y="39781"/>
                    </a:lnTo>
                    <a:lnTo>
                      <a:pt x="112401" y="46439"/>
                    </a:lnTo>
                    <a:lnTo>
                      <a:pt x="110265" y="52878"/>
                    </a:lnTo>
                    <a:lnTo>
                      <a:pt x="107954" y="59208"/>
                    </a:lnTo>
                    <a:lnTo>
                      <a:pt x="105363" y="65156"/>
                    </a:lnTo>
                    <a:lnTo>
                      <a:pt x="102562" y="70995"/>
                    </a:lnTo>
                    <a:lnTo>
                      <a:pt x="99585" y="76616"/>
                    </a:lnTo>
                    <a:lnTo>
                      <a:pt x="96399" y="81964"/>
                    </a:lnTo>
                    <a:lnTo>
                      <a:pt x="92967" y="86984"/>
                    </a:lnTo>
                    <a:lnTo>
                      <a:pt x="89360" y="91732"/>
                    </a:lnTo>
                    <a:lnTo>
                      <a:pt x="85614" y="96152"/>
                    </a:lnTo>
                    <a:lnTo>
                      <a:pt x="81762" y="100136"/>
                    </a:lnTo>
                    <a:lnTo>
                      <a:pt x="77700" y="103847"/>
                    </a:lnTo>
                    <a:lnTo>
                      <a:pt x="73568" y="107175"/>
                    </a:lnTo>
                    <a:lnTo>
                      <a:pt x="69296" y="110177"/>
                    </a:lnTo>
                    <a:lnTo>
                      <a:pt x="64954" y="112687"/>
                    </a:lnTo>
                    <a:lnTo>
                      <a:pt x="60472" y="114870"/>
                    </a:lnTo>
                    <a:lnTo>
                      <a:pt x="55990" y="116671"/>
                    </a:lnTo>
                    <a:lnTo>
                      <a:pt x="51368" y="118090"/>
                    </a:lnTo>
                    <a:lnTo>
                      <a:pt x="46711" y="119126"/>
                    </a:lnTo>
                    <a:lnTo>
                      <a:pt x="41984" y="119781"/>
                    </a:lnTo>
                    <a:lnTo>
                      <a:pt x="37257" y="120000"/>
                    </a:lnTo>
                    <a:lnTo>
                      <a:pt x="32529" y="119781"/>
                    </a:lnTo>
                    <a:lnTo>
                      <a:pt x="27907" y="119236"/>
                    </a:lnTo>
                    <a:lnTo>
                      <a:pt x="23355" y="118199"/>
                    </a:lnTo>
                    <a:lnTo>
                      <a:pt x="18838" y="116834"/>
                    </a:lnTo>
                    <a:lnTo>
                      <a:pt x="14391" y="115143"/>
                    </a:lnTo>
                    <a:lnTo>
                      <a:pt x="10049" y="112905"/>
                    </a:lnTo>
                    <a:lnTo>
                      <a:pt x="5742" y="110395"/>
                    </a:lnTo>
                    <a:lnTo>
                      <a:pt x="1470" y="107503"/>
                    </a:lnTo>
                    <a:lnTo>
                      <a:pt x="875" y="106848"/>
                    </a:lnTo>
                    <a:lnTo>
                      <a:pt x="420" y="106084"/>
                    </a:lnTo>
                    <a:lnTo>
                      <a:pt x="105" y="105047"/>
                    </a:lnTo>
                    <a:lnTo>
                      <a:pt x="0" y="103956"/>
                    </a:lnTo>
                    <a:lnTo>
                      <a:pt x="105" y="102810"/>
                    </a:lnTo>
                    <a:lnTo>
                      <a:pt x="420" y="101828"/>
                    </a:lnTo>
                    <a:lnTo>
                      <a:pt x="39883" y="1909"/>
                    </a:lnTo>
                    <a:lnTo>
                      <a:pt x="40338" y="1145"/>
                    </a:lnTo>
                    <a:lnTo>
                      <a:pt x="40828" y="600"/>
                    </a:lnTo>
                    <a:lnTo>
                      <a:pt x="41459" y="163"/>
                    </a:lnTo>
                    <a:lnTo>
                      <a:pt x="42054"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grpSp>
      </p:grpSp>
      <p:grpSp>
        <p:nvGrpSpPr>
          <p:cNvPr id="23" name="Google Shape;203;p29"/>
          <p:cNvGrpSpPr/>
          <p:nvPr/>
        </p:nvGrpSpPr>
        <p:grpSpPr>
          <a:xfrm>
            <a:off x="6518191" y="3967606"/>
            <a:ext cx="499306" cy="440621"/>
            <a:chOff x="3592513" y="1063626"/>
            <a:chExt cx="4995863" cy="4719638"/>
          </a:xfrm>
          <a:solidFill>
            <a:srgbClr val="B83B19"/>
          </a:solidFill>
        </p:grpSpPr>
        <p:sp>
          <p:nvSpPr>
            <p:cNvPr id="24" name="Google Shape;204;p29"/>
            <p:cNvSpPr/>
            <p:nvPr/>
          </p:nvSpPr>
          <p:spPr>
            <a:xfrm>
              <a:off x="3592513" y="3014663"/>
              <a:ext cx="2541588" cy="2744788"/>
            </a:xfrm>
            <a:custGeom>
              <a:avLst/>
              <a:gdLst/>
              <a:ahLst/>
              <a:cxnLst/>
              <a:rect l="l" t="t" r="r" b="b"/>
              <a:pathLst>
                <a:path w="120000" h="120000" extrusionOk="0">
                  <a:moveTo>
                    <a:pt x="0" y="0"/>
                  </a:moveTo>
                  <a:lnTo>
                    <a:pt x="119999" y="0"/>
                  </a:lnTo>
                  <a:lnTo>
                    <a:pt x="119999" y="11871"/>
                  </a:lnTo>
                  <a:lnTo>
                    <a:pt x="95085" y="11871"/>
                  </a:lnTo>
                  <a:lnTo>
                    <a:pt x="95085" y="120000"/>
                  </a:lnTo>
                  <a:lnTo>
                    <a:pt x="10227" y="120000"/>
                  </a:lnTo>
                  <a:lnTo>
                    <a:pt x="10227" y="11871"/>
                  </a:lnTo>
                  <a:lnTo>
                    <a:pt x="0" y="11871"/>
                  </a:lnTo>
                  <a:lnTo>
                    <a:pt x="0"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5" name="Google Shape;205;p29"/>
            <p:cNvSpPr/>
            <p:nvPr/>
          </p:nvSpPr>
          <p:spPr>
            <a:xfrm>
              <a:off x="5689600" y="2193926"/>
              <a:ext cx="2449513" cy="3568700"/>
            </a:xfrm>
            <a:custGeom>
              <a:avLst/>
              <a:gdLst/>
              <a:ahLst/>
              <a:cxnLst/>
              <a:rect l="l" t="t" r="r" b="b"/>
              <a:pathLst>
                <a:path w="120000" h="120000" extrusionOk="0">
                  <a:moveTo>
                    <a:pt x="94607" y="0"/>
                  </a:moveTo>
                  <a:lnTo>
                    <a:pt x="96007" y="0"/>
                  </a:lnTo>
                  <a:lnTo>
                    <a:pt x="97524" y="106"/>
                  </a:lnTo>
                  <a:lnTo>
                    <a:pt x="98690" y="266"/>
                  </a:lnTo>
                  <a:lnTo>
                    <a:pt x="99974" y="400"/>
                  </a:lnTo>
                  <a:lnTo>
                    <a:pt x="101062" y="613"/>
                  </a:lnTo>
                  <a:lnTo>
                    <a:pt x="102034" y="774"/>
                  </a:lnTo>
                  <a:lnTo>
                    <a:pt x="102773" y="907"/>
                  </a:lnTo>
                  <a:lnTo>
                    <a:pt x="103318" y="1014"/>
                  </a:lnTo>
                  <a:lnTo>
                    <a:pt x="103512" y="1067"/>
                  </a:lnTo>
                  <a:lnTo>
                    <a:pt x="103512" y="1067"/>
                  </a:lnTo>
                  <a:lnTo>
                    <a:pt x="105767" y="1681"/>
                  </a:lnTo>
                  <a:lnTo>
                    <a:pt x="107906" y="2508"/>
                  </a:lnTo>
                  <a:lnTo>
                    <a:pt x="109967" y="3362"/>
                  </a:lnTo>
                  <a:lnTo>
                    <a:pt x="111989" y="4430"/>
                  </a:lnTo>
                  <a:lnTo>
                    <a:pt x="113856" y="5551"/>
                  </a:lnTo>
                  <a:lnTo>
                    <a:pt x="115489" y="6832"/>
                  </a:lnTo>
                  <a:lnTo>
                    <a:pt x="116966" y="8247"/>
                  </a:lnTo>
                  <a:lnTo>
                    <a:pt x="118133" y="9741"/>
                  </a:lnTo>
                  <a:lnTo>
                    <a:pt x="119105" y="11316"/>
                  </a:lnTo>
                  <a:lnTo>
                    <a:pt x="119766" y="12998"/>
                  </a:lnTo>
                  <a:lnTo>
                    <a:pt x="120000" y="14786"/>
                  </a:lnTo>
                  <a:lnTo>
                    <a:pt x="119922" y="16654"/>
                  </a:lnTo>
                  <a:lnTo>
                    <a:pt x="113311" y="57330"/>
                  </a:lnTo>
                  <a:lnTo>
                    <a:pt x="112883" y="59252"/>
                  </a:lnTo>
                  <a:lnTo>
                    <a:pt x="112145" y="60987"/>
                  </a:lnTo>
                  <a:lnTo>
                    <a:pt x="111095" y="62562"/>
                  </a:lnTo>
                  <a:lnTo>
                    <a:pt x="109850" y="63950"/>
                  </a:lnTo>
                  <a:lnTo>
                    <a:pt x="108256" y="65177"/>
                  </a:lnTo>
                  <a:lnTo>
                    <a:pt x="106429" y="66192"/>
                  </a:lnTo>
                  <a:lnTo>
                    <a:pt x="104329" y="67046"/>
                  </a:lnTo>
                  <a:lnTo>
                    <a:pt x="101957" y="67766"/>
                  </a:lnTo>
                  <a:lnTo>
                    <a:pt x="99351" y="68327"/>
                  </a:lnTo>
                  <a:lnTo>
                    <a:pt x="96552" y="68727"/>
                  </a:lnTo>
                  <a:lnTo>
                    <a:pt x="93363" y="69048"/>
                  </a:lnTo>
                  <a:lnTo>
                    <a:pt x="90019" y="69154"/>
                  </a:lnTo>
                  <a:lnTo>
                    <a:pt x="86364" y="69154"/>
                  </a:lnTo>
                  <a:lnTo>
                    <a:pt x="86364" y="69154"/>
                  </a:lnTo>
                  <a:lnTo>
                    <a:pt x="86286" y="69154"/>
                  </a:lnTo>
                  <a:lnTo>
                    <a:pt x="83020" y="69048"/>
                  </a:lnTo>
                  <a:lnTo>
                    <a:pt x="79753" y="68941"/>
                  </a:lnTo>
                  <a:lnTo>
                    <a:pt x="76409" y="68887"/>
                  </a:lnTo>
                  <a:lnTo>
                    <a:pt x="72987" y="68887"/>
                  </a:lnTo>
                  <a:lnTo>
                    <a:pt x="69721" y="68887"/>
                  </a:lnTo>
                  <a:lnTo>
                    <a:pt x="66454" y="68994"/>
                  </a:lnTo>
                  <a:lnTo>
                    <a:pt x="63344" y="69101"/>
                  </a:lnTo>
                  <a:lnTo>
                    <a:pt x="60311" y="69288"/>
                  </a:lnTo>
                  <a:lnTo>
                    <a:pt x="57472" y="69555"/>
                  </a:lnTo>
                  <a:lnTo>
                    <a:pt x="54789" y="69848"/>
                  </a:lnTo>
                  <a:lnTo>
                    <a:pt x="52339" y="70275"/>
                  </a:lnTo>
                  <a:lnTo>
                    <a:pt x="50200" y="70729"/>
                  </a:lnTo>
                  <a:lnTo>
                    <a:pt x="48334" y="71290"/>
                  </a:lnTo>
                  <a:lnTo>
                    <a:pt x="46779" y="71957"/>
                  </a:lnTo>
                  <a:lnTo>
                    <a:pt x="45612" y="72651"/>
                  </a:lnTo>
                  <a:lnTo>
                    <a:pt x="44795" y="73532"/>
                  </a:lnTo>
                  <a:lnTo>
                    <a:pt x="43979" y="74759"/>
                  </a:lnTo>
                  <a:lnTo>
                    <a:pt x="43007" y="76334"/>
                  </a:lnTo>
                  <a:lnTo>
                    <a:pt x="41957" y="78122"/>
                  </a:lnTo>
                  <a:lnTo>
                    <a:pt x="40829" y="80204"/>
                  </a:lnTo>
                  <a:lnTo>
                    <a:pt x="39585" y="82500"/>
                  </a:lnTo>
                  <a:lnTo>
                    <a:pt x="38340" y="84982"/>
                  </a:lnTo>
                  <a:lnTo>
                    <a:pt x="37057" y="87651"/>
                  </a:lnTo>
                  <a:lnTo>
                    <a:pt x="35735" y="90507"/>
                  </a:lnTo>
                  <a:lnTo>
                    <a:pt x="34296" y="93496"/>
                  </a:lnTo>
                  <a:lnTo>
                    <a:pt x="32974" y="96619"/>
                  </a:lnTo>
                  <a:lnTo>
                    <a:pt x="31574" y="99768"/>
                  </a:lnTo>
                  <a:lnTo>
                    <a:pt x="30136" y="103024"/>
                  </a:lnTo>
                  <a:lnTo>
                    <a:pt x="28813" y="106334"/>
                  </a:lnTo>
                  <a:lnTo>
                    <a:pt x="27569" y="109697"/>
                  </a:lnTo>
                  <a:lnTo>
                    <a:pt x="26286" y="113060"/>
                  </a:lnTo>
                  <a:lnTo>
                    <a:pt x="25547" y="114555"/>
                  </a:lnTo>
                  <a:lnTo>
                    <a:pt x="24419" y="115862"/>
                  </a:lnTo>
                  <a:lnTo>
                    <a:pt x="23097" y="117090"/>
                  </a:lnTo>
                  <a:lnTo>
                    <a:pt x="21464" y="118051"/>
                  </a:lnTo>
                  <a:lnTo>
                    <a:pt x="19675" y="118879"/>
                  </a:lnTo>
                  <a:lnTo>
                    <a:pt x="17692" y="119492"/>
                  </a:lnTo>
                  <a:lnTo>
                    <a:pt x="15515" y="119839"/>
                  </a:lnTo>
                  <a:lnTo>
                    <a:pt x="13376" y="120000"/>
                  </a:lnTo>
                  <a:lnTo>
                    <a:pt x="11743" y="119893"/>
                  </a:lnTo>
                  <a:lnTo>
                    <a:pt x="10110" y="119706"/>
                  </a:lnTo>
                  <a:lnTo>
                    <a:pt x="8010" y="119225"/>
                  </a:lnTo>
                  <a:lnTo>
                    <a:pt x="6182" y="118532"/>
                  </a:lnTo>
                  <a:lnTo>
                    <a:pt x="4471" y="117651"/>
                  </a:lnTo>
                  <a:lnTo>
                    <a:pt x="3033" y="116690"/>
                  </a:lnTo>
                  <a:lnTo>
                    <a:pt x="1866" y="115516"/>
                  </a:lnTo>
                  <a:lnTo>
                    <a:pt x="972" y="114234"/>
                  </a:lnTo>
                  <a:lnTo>
                    <a:pt x="311" y="112927"/>
                  </a:lnTo>
                  <a:lnTo>
                    <a:pt x="0" y="111485"/>
                  </a:lnTo>
                  <a:lnTo>
                    <a:pt x="0" y="110071"/>
                  </a:lnTo>
                  <a:lnTo>
                    <a:pt x="388" y="108576"/>
                  </a:lnTo>
                  <a:lnTo>
                    <a:pt x="972" y="107108"/>
                  </a:lnTo>
                  <a:lnTo>
                    <a:pt x="1633" y="105320"/>
                  </a:lnTo>
                  <a:lnTo>
                    <a:pt x="2372" y="103345"/>
                  </a:lnTo>
                  <a:lnTo>
                    <a:pt x="3188" y="101156"/>
                  </a:lnTo>
                  <a:lnTo>
                    <a:pt x="4160" y="98754"/>
                  </a:lnTo>
                  <a:lnTo>
                    <a:pt x="5132" y="96245"/>
                  </a:lnTo>
                  <a:lnTo>
                    <a:pt x="6182" y="93603"/>
                  </a:lnTo>
                  <a:lnTo>
                    <a:pt x="7349" y="90854"/>
                  </a:lnTo>
                  <a:lnTo>
                    <a:pt x="8476" y="88051"/>
                  </a:lnTo>
                  <a:lnTo>
                    <a:pt x="9721" y="85249"/>
                  </a:lnTo>
                  <a:lnTo>
                    <a:pt x="10926" y="82446"/>
                  </a:lnTo>
                  <a:lnTo>
                    <a:pt x="12171" y="79644"/>
                  </a:lnTo>
                  <a:lnTo>
                    <a:pt x="13454" y="76895"/>
                  </a:lnTo>
                  <a:lnTo>
                    <a:pt x="14776" y="74252"/>
                  </a:lnTo>
                  <a:lnTo>
                    <a:pt x="16059" y="71690"/>
                  </a:lnTo>
                  <a:lnTo>
                    <a:pt x="17303" y="69288"/>
                  </a:lnTo>
                  <a:lnTo>
                    <a:pt x="18587" y="67046"/>
                  </a:lnTo>
                  <a:lnTo>
                    <a:pt x="19753" y="65071"/>
                  </a:lnTo>
                  <a:lnTo>
                    <a:pt x="20959" y="63229"/>
                  </a:lnTo>
                  <a:lnTo>
                    <a:pt x="22047" y="61708"/>
                  </a:lnTo>
                  <a:lnTo>
                    <a:pt x="23175" y="60480"/>
                  </a:lnTo>
                  <a:lnTo>
                    <a:pt x="24653" y="59119"/>
                  </a:lnTo>
                  <a:lnTo>
                    <a:pt x="26597" y="57838"/>
                  </a:lnTo>
                  <a:lnTo>
                    <a:pt x="28813" y="56717"/>
                  </a:lnTo>
                  <a:lnTo>
                    <a:pt x="31419" y="55649"/>
                  </a:lnTo>
                  <a:lnTo>
                    <a:pt x="34296" y="54715"/>
                  </a:lnTo>
                  <a:lnTo>
                    <a:pt x="37563" y="53914"/>
                  </a:lnTo>
                  <a:lnTo>
                    <a:pt x="41218" y="53193"/>
                  </a:lnTo>
                  <a:lnTo>
                    <a:pt x="45145" y="52580"/>
                  </a:lnTo>
                  <a:lnTo>
                    <a:pt x="49462" y="52072"/>
                  </a:lnTo>
                  <a:lnTo>
                    <a:pt x="54128" y="51672"/>
                  </a:lnTo>
                  <a:lnTo>
                    <a:pt x="59105" y="51352"/>
                  </a:lnTo>
                  <a:lnTo>
                    <a:pt x="64471" y="51165"/>
                  </a:lnTo>
                  <a:lnTo>
                    <a:pt x="68632" y="25222"/>
                  </a:lnTo>
                  <a:lnTo>
                    <a:pt x="68710" y="24661"/>
                  </a:lnTo>
                  <a:lnTo>
                    <a:pt x="64316" y="25329"/>
                  </a:lnTo>
                  <a:lnTo>
                    <a:pt x="59844" y="25889"/>
                  </a:lnTo>
                  <a:lnTo>
                    <a:pt x="55178" y="26236"/>
                  </a:lnTo>
                  <a:lnTo>
                    <a:pt x="50356" y="26450"/>
                  </a:lnTo>
                  <a:lnTo>
                    <a:pt x="45379" y="26556"/>
                  </a:lnTo>
                  <a:lnTo>
                    <a:pt x="39662" y="26450"/>
                  </a:lnTo>
                  <a:lnTo>
                    <a:pt x="33713" y="26183"/>
                  </a:lnTo>
                  <a:lnTo>
                    <a:pt x="27647" y="25729"/>
                  </a:lnTo>
                  <a:lnTo>
                    <a:pt x="21386" y="25115"/>
                  </a:lnTo>
                  <a:lnTo>
                    <a:pt x="14931" y="24314"/>
                  </a:lnTo>
                  <a:lnTo>
                    <a:pt x="12871" y="23887"/>
                  </a:lnTo>
                  <a:lnTo>
                    <a:pt x="10926" y="23247"/>
                  </a:lnTo>
                  <a:lnTo>
                    <a:pt x="9215" y="22366"/>
                  </a:lnTo>
                  <a:lnTo>
                    <a:pt x="7815" y="21352"/>
                  </a:lnTo>
                  <a:lnTo>
                    <a:pt x="6688" y="20177"/>
                  </a:lnTo>
                  <a:lnTo>
                    <a:pt x="5871" y="18896"/>
                  </a:lnTo>
                  <a:lnTo>
                    <a:pt x="5366" y="17482"/>
                  </a:lnTo>
                  <a:lnTo>
                    <a:pt x="5210" y="16040"/>
                  </a:lnTo>
                  <a:lnTo>
                    <a:pt x="5443" y="14572"/>
                  </a:lnTo>
                  <a:lnTo>
                    <a:pt x="6027" y="13158"/>
                  </a:lnTo>
                  <a:lnTo>
                    <a:pt x="6999" y="11823"/>
                  </a:lnTo>
                  <a:lnTo>
                    <a:pt x="8243" y="10649"/>
                  </a:lnTo>
                  <a:lnTo>
                    <a:pt x="9721" y="9688"/>
                  </a:lnTo>
                  <a:lnTo>
                    <a:pt x="11432" y="8914"/>
                  </a:lnTo>
                  <a:lnTo>
                    <a:pt x="13298" y="8300"/>
                  </a:lnTo>
                  <a:lnTo>
                    <a:pt x="15359" y="8007"/>
                  </a:lnTo>
                  <a:lnTo>
                    <a:pt x="17459" y="7900"/>
                  </a:lnTo>
                  <a:lnTo>
                    <a:pt x="19598" y="8060"/>
                  </a:lnTo>
                  <a:lnTo>
                    <a:pt x="26014" y="8807"/>
                  </a:lnTo>
                  <a:lnTo>
                    <a:pt x="32080" y="9421"/>
                  </a:lnTo>
                  <a:lnTo>
                    <a:pt x="37952" y="9795"/>
                  </a:lnTo>
                  <a:lnTo>
                    <a:pt x="43512" y="9928"/>
                  </a:lnTo>
                  <a:lnTo>
                    <a:pt x="48801" y="9928"/>
                  </a:lnTo>
                  <a:lnTo>
                    <a:pt x="53778" y="9688"/>
                  </a:lnTo>
                  <a:lnTo>
                    <a:pt x="58522" y="9288"/>
                  </a:lnTo>
                  <a:lnTo>
                    <a:pt x="62994" y="8620"/>
                  </a:lnTo>
                  <a:lnTo>
                    <a:pt x="67154" y="7793"/>
                  </a:lnTo>
                  <a:lnTo>
                    <a:pt x="71004" y="6779"/>
                  </a:lnTo>
                  <a:lnTo>
                    <a:pt x="74543" y="5498"/>
                  </a:lnTo>
                  <a:lnTo>
                    <a:pt x="77887" y="4083"/>
                  </a:lnTo>
                  <a:lnTo>
                    <a:pt x="78042" y="3976"/>
                  </a:lnTo>
                  <a:lnTo>
                    <a:pt x="78509" y="3763"/>
                  </a:lnTo>
                  <a:lnTo>
                    <a:pt x="79248" y="3469"/>
                  </a:lnTo>
                  <a:lnTo>
                    <a:pt x="80298" y="3069"/>
                  </a:lnTo>
                  <a:lnTo>
                    <a:pt x="81464" y="2588"/>
                  </a:lnTo>
                  <a:lnTo>
                    <a:pt x="82864" y="2081"/>
                  </a:lnTo>
                  <a:lnTo>
                    <a:pt x="84419" y="1574"/>
                  </a:lnTo>
                  <a:lnTo>
                    <a:pt x="86053" y="1120"/>
                  </a:lnTo>
                  <a:lnTo>
                    <a:pt x="87841" y="720"/>
                  </a:lnTo>
                  <a:lnTo>
                    <a:pt x="89708" y="400"/>
                  </a:lnTo>
                  <a:lnTo>
                    <a:pt x="91574" y="213"/>
                  </a:lnTo>
                  <a:lnTo>
                    <a:pt x="91808" y="160"/>
                  </a:lnTo>
                  <a:lnTo>
                    <a:pt x="92469" y="106"/>
                  </a:lnTo>
                  <a:lnTo>
                    <a:pt x="93441" y="53"/>
                  </a:lnTo>
                  <a:lnTo>
                    <a:pt x="94607"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6" name="Google Shape;206;p29"/>
            <p:cNvSpPr/>
            <p:nvPr/>
          </p:nvSpPr>
          <p:spPr>
            <a:xfrm>
              <a:off x="7062788" y="1063626"/>
              <a:ext cx="1103313" cy="1103313"/>
            </a:xfrm>
            <a:custGeom>
              <a:avLst/>
              <a:gdLst/>
              <a:ahLst/>
              <a:cxnLst/>
              <a:rect l="l" t="t" r="r" b="b"/>
              <a:pathLst>
                <a:path w="120000" h="120000" extrusionOk="0">
                  <a:moveTo>
                    <a:pt x="59956" y="0"/>
                  </a:moveTo>
                  <a:lnTo>
                    <a:pt x="67375" y="517"/>
                  </a:lnTo>
                  <a:lnTo>
                    <a:pt x="74622" y="1812"/>
                  </a:lnTo>
                  <a:lnTo>
                    <a:pt x="81610" y="3971"/>
                  </a:lnTo>
                  <a:lnTo>
                    <a:pt x="88166" y="6906"/>
                  </a:lnTo>
                  <a:lnTo>
                    <a:pt x="94291" y="10705"/>
                  </a:lnTo>
                  <a:lnTo>
                    <a:pt x="99726" y="15194"/>
                  </a:lnTo>
                  <a:lnTo>
                    <a:pt x="104816" y="20115"/>
                  </a:lnTo>
                  <a:lnTo>
                    <a:pt x="109130" y="25726"/>
                  </a:lnTo>
                  <a:lnTo>
                    <a:pt x="112839" y="31769"/>
                  </a:lnTo>
                  <a:lnTo>
                    <a:pt x="115859" y="38244"/>
                  </a:lnTo>
                  <a:lnTo>
                    <a:pt x="118015" y="45151"/>
                  </a:lnTo>
                  <a:lnTo>
                    <a:pt x="119482" y="52402"/>
                  </a:lnTo>
                  <a:lnTo>
                    <a:pt x="120000" y="60000"/>
                  </a:lnTo>
                  <a:lnTo>
                    <a:pt x="119482" y="67424"/>
                  </a:lnTo>
                  <a:lnTo>
                    <a:pt x="118015" y="74676"/>
                  </a:lnTo>
                  <a:lnTo>
                    <a:pt x="115859" y="81582"/>
                  </a:lnTo>
                  <a:lnTo>
                    <a:pt x="112839" y="88143"/>
                  </a:lnTo>
                  <a:lnTo>
                    <a:pt x="109130" y="94273"/>
                  </a:lnTo>
                  <a:lnTo>
                    <a:pt x="104816" y="99712"/>
                  </a:lnTo>
                  <a:lnTo>
                    <a:pt x="99726" y="104805"/>
                  </a:lnTo>
                  <a:lnTo>
                    <a:pt x="94291" y="109122"/>
                  </a:lnTo>
                  <a:lnTo>
                    <a:pt x="88166" y="112920"/>
                  </a:lnTo>
                  <a:lnTo>
                    <a:pt x="81610" y="115856"/>
                  </a:lnTo>
                  <a:lnTo>
                    <a:pt x="74622" y="118014"/>
                  </a:lnTo>
                  <a:lnTo>
                    <a:pt x="67375" y="119482"/>
                  </a:lnTo>
                  <a:lnTo>
                    <a:pt x="59956" y="120000"/>
                  </a:lnTo>
                  <a:lnTo>
                    <a:pt x="52451" y="119482"/>
                  </a:lnTo>
                  <a:lnTo>
                    <a:pt x="45204" y="118014"/>
                  </a:lnTo>
                  <a:lnTo>
                    <a:pt x="38217" y="115856"/>
                  </a:lnTo>
                  <a:lnTo>
                    <a:pt x="31833" y="112920"/>
                  </a:lnTo>
                  <a:lnTo>
                    <a:pt x="25708" y="109122"/>
                  </a:lnTo>
                  <a:lnTo>
                    <a:pt x="20100" y="104805"/>
                  </a:lnTo>
                  <a:lnTo>
                    <a:pt x="15183" y="99712"/>
                  </a:lnTo>
                  <a:lnTo>
                    <a:pt x="10697" y="94273"/>
                  </a:lnTo>
                  <a:lnTo>
                    <a:pt x="6987" y="88143"/>
                  </a:lnTo>
                  <a:lnTo>
                    <a:pt x="3968" y="81582"/>
                  </a:lnTo>
                  <a:lnTo>
                    <a:pt x="1811" y="74676"/>
                  </a:lnTo>
                  <a:lnTo>
                    <a:pt x="517" y="67424"/>
                  </a:lnTo>
                  <a:lnTo>
                    <a:pt x="0" y="60000"/>
                  </a:lnTo>
                  <a:lnTo>
                    <a:pt x="517" y="52402"/>
                  </a:lnTo>
                  <a:lnTo>
                    <a:pt x="1811" y="45151"/>
                  </a:lnTo>
                  <a:lnTo>
                    <a:pt x="3968" y="38244"/>
                  </a:lnTo>
                  <a:lnTo>
                    <a:pt x="6987" y="31769"/>
                  </a:lnTo>
                  <a:lnTo>
                    <a:pt x="10697" y="25726"/>
                  </a:lnTo>
                  <a:lnTo>
                    <a:pt x="15183" y="20115"/>
                  </a:lnTo>
                  <a:lnTo>
                    <a:pt x="20100" y="15194"/>
                  </a:lnTo>
                  <a:lnTo>
                    <a:pt x="25708" y="10705"/>
                  </a:lnTo>
                  <a:lnTo>
                    <a:pt x="31833" y="6906"/>
                  </a:lnTo>
                  <a:lnTo>
                    <a:pt x="38217" y="3971"/>
                  </a:lnTo>
                  <a:lnTo>
                    <a:pt x="45204" y="1812"/>
                  </a:lnTo>
                  <a:lnTo>
                    <a:pt x="52451" y="517"/>
                  </a:lnTo>
                  <a:lnTo>
                    <a:pt x="59956"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7" name="Google Shape;207;p29"/>
            <p:cNvSpPr/>
            <p:nvPr/>
          </p:nvSpPr>
          <p:spPr>
            <a:xfrm>
              <a:off x="7011988" y="2746376"/>
              <a:ext cx="1576388" cy="3036888"/>
            </a:xfrm>
            <a:custGeom>
              <a:avLst/>
              <a:gdLst/>
              <a:ahLst/>
              <a:cxnLst/>
              <a:rect l="l" t="t" r="r" b="b"/>
              <a:pathLst>
                <a:path w="120000" h="120000" extrusionOk="0">
                  <a:moveTo>
                    <a:pt x="95589" y="0"/>
                  </a:moveTo>
                  <a:lnTo>
                    <a:pt x="118549" y="0"/>
                  </a:lnTo>
                  <a:lnTo>
                    <a:pt x="118851" y="0"/>
                  </a:lnTo>
                  <a:lnTo>
                    <a:pt x="119214" y="62"/>
                  </a:lnTo>
                  <a:lnTo>
                    <a:pt x="119577" y="250"/>
                  </a:lnTo>
                  <a:lnTo>
                    <a:pt x="119818" y="344"/>
                  </a:lnTo>
                  <a:lnTo>
                    <a:pt x="119879" y="595"/>
                  </a:lnTo>
                  <a:lnTo>
                    <a:pt x="120000" y="783"/>
                  </a:lnTo>
                  <a:lnTo>
                    <a:pt x="114380" y="38307"/>
                  </a:lnTo>
                  <a:lnTo>
                    <a:pt x="113897" y="40877"/>
                  </a:lnTo>
                  <a:lnTo>
                    <a:pt x="113353" y="43448"/>
                  </a:lnTo>
                  <a:lnTo>
                    <a:pt x="112628" y="45956"/>
                  </a:lnTo>
                  <a:lnTo>
                    <a:pt x="111842" y="48526"/>
                  </a:lnTo>
                  <a:lnTo>
                    <a:pt x="110876" y="51034"/>
                  </a:lnTo>
                  <a:lnTo>
                    <a:pt x="109728" y="53448"/>
                  </a:lnTo>
                  <a:lnTo>
                    <a:pt x="108459" y="55830"/>
                  </a:lnTo>
                  <a:lnTo>
                    <a:pt x="107069" y="58181"/>
                  </a:lnTo>
                  <a:lnTo>
                    <a:pt x="105498" y="60376"/>
                  </a:lnTo>
                  <a:lnTo>
                    <a:pt x="103625" y="62539"/>
                  </a:lnTo>
                  <a:lnTo>
                    <a:pt x="101570" y="64576"/>
                  </a:lnTo>
                  <a:lnTo>
                    <a:pt x="99395" y="66426"/>
                  </a:lnTo>
                  <a:lnTo>
                    <a:pt x="96858" y="68150"/>
                  </a:lnTo>
                  <a:lnTo>
                    <a:pt x="93957" y="69780"/>
                  </a:lnTo>
                  <a:lnTo>
                    <a:pt x="90936" y="71222"/>
                  </a:lnTo>
                  <a:lnTo>
                    <a:pt x="87492" y="72476"/>
                  </a:lnTo>
                  <a:lnTo>
                    <a:pt x="83806" y="73542"/>
                  </a:lnTo>
                  <a:lnTo>
                    <a:pt x="79879" y="74451"/>
                  </a:lnTo>
                  <a:lnTo>
                    <a:pt x="75468" y="75109"/>
                  </a:lnTo>
                  <a:lnTo>
                    <a:pt x="70755" y="75517"/>
                  </a:lnTo>
                  <a:lnTo>
                    <a:pt x="65679" y="75768"/>
                  </a:lnTo>
                  <a:lnTo>
                    <a:pt x="65679" y="103824"/>
                  </a:lnTo>
                  <a:lnTo>
                    <a:pt x="77462" y="103824"/>
                  </a:lnTo>
                  <a:lnTo>
                    <a:pt x="81570" y="104012"/>
                  </a:lnTo>
                  <a:lnTo>
                    <a:pt x="85619" y="104482"/>
                  </a:lnTo>
                  <a:lnTo>
                    <a:pt x="89305" y="105266"/>
                  </a:lnTo>
                  <a:lnTo>
                    <a:pt x="92930" y="106332"/>
                  </a:lnTo>
                  <a:lnTo>
                    <a:pt x="96012" y="107648"/>
                  </a:lnTo>
                  <a:lnTo>
                    <a:pt x="98912" y="109153"/>
                  </a:lnTo>
                  <a:lnTo>
                    <a:pt x="101329" y="110909"/>
                  </a:lnTo>
                  <a:lnTo>
                    <a:pt x="103262" y="112758"/>
                  </a:lnTo>
                  <a:lnTo>
                    <a:pt x="104773" y="114796"/>
                  </a:lnTo>
                  <a:lnTo>
                    <a:pt x="105740" y="116927"/>
                  </a:lnTo>
                  <a:lnTo>
                    <a:pt x="105921" y="119216"/>
                  </a:lnTo>
                  <a:lnTo>
                    <a:pt x="105921" y="119467"/>
                  </a:lnTo>
                  <a:lnTo>
                    <a:pt x="105740" y="119623"/>
                  </a:lnTo>
                  <a:lnTo>
                    <a:pt x="105377" y="119811"/>
                  </a:lnTo>
                  <a:lnTo>
                    <a:pt x="104894" y="119937"/>
                  </a:lnTo>
                  <a:lnTo>
                    <a:pt x="104471" y="120000"/>
                  </a:lnTo>
                  <a:lnTo>
                    <a:pt x="89546" y="120000"/>
                  </a:lnTo>
                  <a:lnTo>
                    <a:pt x="89123" y="119937"/>
                  </a:lnTo>
                  <a:lnTo>
                    <a:pt x="88640" y="119811"/>
                  </a:lnTo>
                  <a:lnTo>
                    <a:pt x="88277" y="119623"/>
                  </a:lnTo>
                  <a:lnTo>
                    <a:pt x="88157" y="119467"/>
                  </a:lnTo>
                  <a:lnTo>
                    <a:pt x="88036" y="119216"/>
                  </a:lnTo>
                  <a:lnTo>
                    <a:pt x="87734" y="117899"/>
                  </a:lnTo>
                  <a:lnTo>
                    <a:pt x="86888" y="116708"/>
                  </a:lnTo>
                  <a:lnTo>
                    <a:pt x="85619" y="115673"/>
                  </a:lnTo>
                  <a:lnTo>
                    <a:pt x="84048" y="114796"/>
                  </a:lnTo>
                  <a:lnTo>
                    <a:pt x="82054" y="114137"/>
                  </a:lnTo>
                  <a:lnTo>
                    <a:pt x="79879" y="113699"/>
                  </a:lnTo>
                  <a:lnTo>
                    <a:pt x="77462" y="113542"/>
                  </a:lnTo>
                  <a:lnTo>
                    <a:pt x="28519" y="113542"/>
                  </a:lnTo>
                  <a:lnTo>
                    <a:pt x="26102" y="113699"/>
                  </a:lnTo>
                  <a:lnTo>
                    <a:pt x="23927" y="114137"/>
                  </a:lnTo>
                  <a:lnTo>
                    <a:pt x="21933" y="114796"/>
                  </a:lnTo>
                  <a:lnTo>
                    <a:pt x="20181" y="115673"/>
                  </a:lnTo>
                  <a:lnTo>
                    <a:pt x="18912" y="116708"/>
                  </a:lnTo>
                  <a:lnTo>
                    <a:pt x="18126" y="117899"/>
                  </a:lnTo>
                  <a:lnTo>
                    <a:pt x="17885" y="119216"/>
                  </a:lnTo>
                  <a:lnTo>
                    <a:pt x="17764" y="119467"/>
                  </a:lnTo>
                  <a:lnTo>
                    <a:pt x="17583" y="119623"/>
                  </a:lnTo>
                  <a:lnTo>
                    <a:pt x="17220" y="119811"/>
                  </a:lnTo>
                  <a:lnTo>
                    <a:pt x="16858" y="119937"/>
                  </a:lnTo>
                  <a:lnTo>
                    <a:pt x="16374" y="120000"/>
                  </a:lnTo>
                  <a:lnTo>
                    <a:pt x="1510" y="120000"/>
                  </a:lnTo>
                  <a:lnTo>
                    <a:pt x="1027" y="119937"/>
                  </a:lnTo>
                  <a:lnTo>
                    <a:pt x="604" y="119811"/>
                  </a:lnTo>
                  <a:lnTo>
                    <a:pt x="241" y="119623"/>
                  </a:lnTo>
                  <a:lnTo>
                    <a:pt x="0" y="119467"/>
                  </a:lnTo>
                  <a:lnTo>
                    <a:pt x="0" y="119216"/>
                  </a:lnTo>
                  <a:lnTo>
                    <a:pt x="241" y="116927"/>
                  </a:lnTo>
                  <a:lnTo>
                    <a:pt x="1148" y="114796"/>
                  </a:lnTo>
                  <a:lnTo>
                    <a:pt x="2658" y="112758"/>
                  </a:lnTo>
                  <a:lnTo>
                    <a:pt x="4652" y="110909"/>
                  </a:lnTo>
                  <a:lnTo>
                    <a:pt x="7069" y="109153"/>
                  </a:lnTo>
                  <a:lnTo>
                    <a:pt x="9969" y="107648"/>
                  </a:lnTo>
                  <a:lnTo>
                    <a:pt x="13051" y="106332"/>
                  </a:lnTo>
                  <a:lnTo>
                    <a:pt x="16616" y="105266"/>
                  </a:lnTo>
                  <a:lnTo>
                    <a:pt x="20302" y="104482"/>
                  </a:lnTo>
                  <a:lnTo>
                    <a:pt x="24350" y="104012"/>
                  </a:lnTo>
                  <a:lnTo>
                    <a:pt x="28519" y="103824"/>
                  </a:lnTo>
                  <a:lnTo>
                    <a:pt x="40302" y="103824"/>
                  </a:lnTo>
                  <a:lnTo>
                    <a:pt x="40302" y="77147"/>
                  </a:lnTo>
                  <a:lnTo>
                    <a:pt x="2658" y="77147"/>
                  </a:lnTo>
                  <a:lnTo>
                    <a:pt x="2235" y="77147"/>
                  </a:lnTo>
                  <a:lnTo>
                    <a:pt x="1752" y="77021"/>
                  </a:lnTo>
                  <a:lnTo>
                    <a:pt x="1510" y="76833"/>
                  </a:lnTo>
                  <a:lnTo>
                    <a:pt x="1268" y="76677"/>
                  </a:lnTo>
                  <a:lnTo>
                    <a:pt x="1148" y="76363"/>
                  </a:lnTo>
                  <a:lnTo>
                    <a:pt x="1148" y="64827"/>
                  </a:lnTo>
                  <a:lnTo>
                    <a:pt x="1148" y="64576"/>
                  </a:lnTo>
                  <a:lnTo>
                    <a:pt x="1389" y="64388"/>
                  </a:lnTo>
                  <a:lnTo>
                    <a:pt x="1631" y="64200"/>
                  </a:lnTo>
                  <a:lnTo>
                    <a:pt x="1993" y="64106"/>
                  </a:lnTo>
                  <a:lnTo>
                    <a:pt x="2296" y="64043"/>
                  </a:lnTo>
                  <a:lnTo>
                    <a:pt x="2658" y="63981"/>
                  </a:lnTo>
                  <a:lnTo>
                    <a:pt x="3141" y="63981"/>
                  </a:lnTo>
                  <a:lnTo>
                    <a:pt x="4290" y="64043"/>
                  </a:lnTo>
                  <a:lnTo>
                    <a:pt x="6042" y="64043"/>
                  </a:lnTo>
                  <a:lnTo>
                    <a:pt x="8459" y="64043"/>
                  </a:lnTo>
                  <a:lnTo>
                    <a:pt x="11238" y="64043"/>
                  </a:lnTo>
                  <a:lnTo>
                    <a:pt x="14441" y="64043"/>
                  </a:lnTo>
                  <a:lnTo>
                    <a:pt x="17764" y="64043"/>
                  </a:lnTo>
                  <a:lnTo>
                    <a:pt x="21389" y="64043"/>
                  </a:lnTo>
                  <a:lnTo>
                    <a:pt x="25075" y="64043"/>
                  </a:lnTo>
                  <a:lnTo>
                    <a:pt x="28640" y="64043"/>
                  </a:lnTo>
                  <a:lnTo>
                    <a:pt x="31963" y="64043"/>
                  </a:lnTo>
                  <a:lnTo>
                    <a:pt x="35226" y="64043"/>
                  </a:lnTo>
                  <a:lnTo>
                    <a:pt x="38066" y="64043"/>
                  </a:lnTo>
                  <a:lnTo>
                    <a:pt x="40543" y="64043"/>
                  </a:lnTo>
                  <a:lnTo>
                    <a:pt x="42356" y="64043"/>
                  </a:lnTo>
                  <a:lnTo>
                    <a:pt x="43625" y="64043"/>
                  </a:lnTo>
                  <a:lnTo>
                    <a:pt x="44108" y="64043"/>
                  </a:lnTo>
                  <a:lnTo>
                    <a:pt x="49546" y="63981"/>
                  </a:lnTo>
                  <a:lnTo>
                    <a:pt x="54501" y="63605"/>
                  </a:lnTo>
                  <a:lnTo>
                    <a:pt x="58972" y="63134"/>
                  </a:lnTo>
                  <a:lnTo>
                    <a:pt x="63141" y="62476"/>
                  </a:lnTo>
                  <a:lnTo>
                    <a:pt x="66827" y="61630"/>
                  </a:lnTo>
                  <a:lnTo>
                    <a:pt x="70151" y="60689"/>
                  </a:lnTo>
                  <a:lnTo>
                    <a:pt x="73172" y="59561"/>
                  </a:lnTo>
                  <a:lnTo>
                    <a:pt x="75830" y="58275"/>
                  </a:lnTo>
                  <a:lnTo>
                    <a:pt x="78247" y="56959"/>
                  </a:lnTo>
                  <a:lnTo>
                    <a:pt x="80241" y="55485"/>
                  </a:lnTo>
                  <a:lnTo>
                    <a:pt x="82054" y="53918"/>
                  </a:lnTo>
                  <a:lnTo>
                    <a:pt x="83564" y="52319"/>
                  </a:lnTo>
                  <a:lnTo>
                    <a:pt x="84833" y="50626"/>
                  </a:lnTo>
                  <a:lnTo>
                    <a:pt x="85981" y="48965"/>
                  </a:lnTo>
                  <a:lnTo>
                    <a:pt x="86767" y="47147"/>
                  </a:lnTo>
                  <a:lnTo>
                    <a:pt x="87492" y="45360"/>
                  </a:lnTo>
                  <a:lnTo>
                    <a:pt x="88036" y="43573"/>
                  </a:lnTo>
                  <a:lnTo>
                    <a:pt x="88398" y="41786"/>
                  </a:lnTo>
                  <a:lnTo>
                    <a:pt x="88640" y="40031"/>
                  </a:lnTo>
                  <a:lnTo>
                    <a:pt x="88882" y="38244"/>
                  </a:lnTo>
                  <a:lnTo>
                    <a:pt x="94078" y="721"/>
                  </a:lnTo>
                  <a:lnTo>
                    <a:pt x="94078" y="470"/>
                  </a:lnTo>
                  <a:lnTo>
                    <a:pt x="94320" y="313"/>
                  </a:lnTo>
                  <a:lnTo>
                    <a:pt x="94622" y="125"/>
                  </a:lnTo>
                  <a:lnTo>
                    <a:pt x="95105" y="0"/>
                  </a:lnTo>
                  <a:lnTo>
                    <a:pt x="95589"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8" name="Google Shape;208;p29"/>
            <p:cNvSpPr/>
            <p:nvPr/>
          </p:nvSpPr>
          <p:spPr>
            <a:xfrm>
              <a:off x="4214813" y="1558926"/>
              <a:ext cx="1460500" cy="1370013"/>
            </a:xfrm>
            <a:custGeom>
              <a:avLst/>
              <a:gdLst/>
              <a:ahLst/>
              <a:cxnLst/>
              <a:rect l="l" t="t" r="r" b="b"/>
              <a:pathLst>
                <a:path w="120000" h="120000" extrusionOk="0">
                  <a:moveTo>
                    <a:pt x="15073" y="0"/>
                  </a:moveTo>
                  <a:lnTo>
                    <a:pt x="15464" y="0"/>
                  </a:lnTo>
                  <a:lnTo>
                    <a:pt x="15791" y="278"/>
                  </a:lnTo>
                  <a:lnTo>
                    <a:pt x="16052" y="556"/>
                  </a:lnTo>
                  <a:lnTo>
                    <a:pt x="16182" y="973"/>
                  </a:lnTo>
                  <a:lnTo>
                    <a:pt x="42088" y="102062"/>
                  </a:lnTo>
                  <a:lnTo>
                    <a:pt x="118760" y="102062"/>
                  </a:lnTo>
                  <a:lnTo>
                    <a:pt x="119151" y="102201"/>
                  </a:lnTo>
                  <a:lnTo>
                    <a:pt x="119477" y="102340"/>
                  </a:lnTo>
                  <a:lnTo>
                    <a:pt x="119738" y="102757"/>
                  </a:lnTo>
                  <a:lnTo>
                    <a:pt x="119869" y="103035"/>
                  </a:lnTo>
                  <a:lnTo>
                    <a:pt x="120000" y="103383"/>
                  </a:lnTo>
                  <a:lnTo>
                    <a:pt x="120000" y="118679"/>
                  </a:lnTo>
                  <a:lnTo>
                    <a:pt x="119869" y="119235"/>
                  </a:lnTo>
                  <a:lnTo>
                    <a:pt x="119738" y="119443"/>
                  </a:lnTo>
                  <a:lnTo>
                    <a:pt x="119477" y="119721"/>
                  </a:lnTo>
                  <a:lnTo>
                    <a:pt x="119151" y="120000"/>
                  </a:lnTo>
                  <a:lnTo>
                    <a:pt x="118760" y="120000"/>
                  </a:lnTo>
                  <a:lnTo>
                    <a:pt x="30277" y="120000"/>
                  </a:lnTo>
                  <a:lnTo>
                    <a:pt x="29755" y="120000"/>
                  </a:lnTo>
                  <a:lnTo>
                    <a:pt x="29559" y="119721"/>
                  </a:lnTo>
                  <a:lnTo>
                    <a:pt x="29168" y="119443"/>
                  </a:lnTo>
                  <a:lnTo>
                    <a:pt x="29037" y="119096"/>
                  </a:lnTo>
                  <a:lnTo>
                    <a:pt x="0" y="5701"/>
                  </a:lnTo>
                  <a:lnTo>
                    <a:pt x="0" y="5353"/>
                  </a:lnTo>
                  <a:lnTo>
                    <a:pt x="0" y="5075"/>
                  </a:lnTo>
                  <a:lnTo>
                    <a:pt x="130" y="4658"/>
                  </a:lnTo>
                  <a:lnTo>
                    <a:pt x="261" y="4380"/>
                  </a:lnTo>
                  <a:lnTo>
                    <a:pt x="652" y="4101"/>
                  </a:lnTo>
                  <a:lnTo>
                    <a:pt x="848" y="3962"/>
                  </a:lnTo>
                  <a:lnTo>
                    <a:pt x="14681" y="0"/>
                  </a:lnTo>
                  <a:lnTo>
                    <a:pt x="15073"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grpSp>
      <p:sp>
        <p:nvSpPr>
          <p:cNvPr id="29" name="Rectangle 28"/>
          <p:cNvSpPr/>
          <p:nvPr/>
        </p:nvSpPr>
        <p:spPr>
          <a:xfrm>
            <a:off x="0" y="-32884"/>
            <a:ext cx="9144000" cy="1534941"/>
          </a:xfrm>
          <a:prstGeom prst="rect">
            <a:avLst/>
          </a:prstGeom>
          <a:solidFill>
            <a:srgbClr val="000000"/>
          </a:solidFill>
          <a:ln w="12700" cap="flat" cmpd="sng" algn="ctr">
            <a:noFill/>
            <a:prstDash val="solid"/>
            <a:miter lim="800000"/>
          </a:ln>
          <a:effectLst/>
        </p:spPr>
        <p:txBody>
          <a:bodyPr rtlCol="0" anchor="ctr"/>
          <a:lstStyle/>
          <a:p>
            <a:pPr algn="ctr" defTabSz="1371326">
              <a:buClrTx/>
              <a:defRPr/>
            </a:pPr>
            <a:endParaRPr lang="en-US" sz="2700" dirty="0">
              <a:solidFill>
                <a:srgbClr val="FFFFFF"/>
              </a:solidFill>
              <a:latin typeface="Montserrat" charset="0"/>
              <a:ea typeface="+mn-ea"/>
            </a:endParaRPr>
          </a:p>
        </p:txBody>
      </p:sp>
      <p:sp>
        <p:nvSpPr>
          <p:cNvPr id="30" name="Google Shape;59;p14"/>
          <p:cNvSpPr txBox="1">
            <a:spLocks/>
          </p:cNvSpPr>
          <p:nvPr/>
        </p:nvSpPr>
        <p:spPr>
          <a:xfrm>
            <a:off x="311700" y="31146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prstClr val="black"/>
              </a:buClr>
            </a:pPr>
            <a:r>
              <a:rPr lang="en-US" sz="3300" b="1" dirty="0">
                <a:solidFill>
                  <a:prstClr val="white"/>
                </a:solidFill>
                <a:latin typeface="Arial" panose="020B0604020202020204" pitchFamily="34" charset="0"/>
                <a:cs typeface="Arial" panose="020B0604020202020204" pitchFamily="34" charset="0"/>
              </a:rPr>
              <a:t>RPA OVERVIEW</a:t>
            </a:r>
          </a:p>
        </p:txBody>
      </p:sp>
      <p:sp>
        <p:nvSpPr>
          <p:cNvPr id="31" name="Google Shape;59;p14"/>
          <p:cNvSpPr txBox="1">
            <a:spLocks/>
          </p:cNvSpPr>
          <p:nvPr/>
        </p:nvSpPr>
        <p:spPr>
          <a:xfrm>
            <a:off x="1798913" y="1026229"/>
            <a:ext cx="55461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Clr>
                <a:prstClr val="black"/>
              </a:buClr>
            </a:pPr>
            <a:r>
              <a:rPr lang="en-US" sz="2100" b="1" dirty="0" smtClean="0">
                <a:solidFill>
                  <a:prstClr val="white"/>
                </a:solidFill>
                <a:latin typeface="Arial" panose="020B0604020202020204" pitchFamily="34" charset="0"/>
                <a:cs typeface="Arial" panose="020B0604020202020204" pitchFamily="34" charset="0"/>
              </a:rPr>
              <a:t>DISPATCHER AND PERFORMER</a:t>
            </a:r>
            <a:endParaRPr lang="en-US" sz="2100" b="1" dirty="0">
              <a:solidFill>
                <a:prstClr val="white"/>
              </a:solidFill>
              <a:latin typeface="Arial" panose="020B0604020202020204" pitchFamily="34" charset="0"/>
              <a:cs typeface="Arial" panose="020B0604020202020204" pitchFamily="34" charset="0"/>
            </a:endParaRPr>
          </a:p>
        </p:txBody>
      </p:sp>
      <p:sp>
        <p:nvSpPr>
          <p:cNvPr id="34" name="Google Shape;59;p14"/>
          <p:cNvSpPr txBox="1">
            <a:spLocks/>
          </p:cNvSpPr>
          <p:nvPr/>
        </p:nvSpPr>
        <p:spPr>
          <a:xfrm>
            <a:off x="-124359" y="2164724"/>
            <a:ext cx="1891926" cy="79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buClr>
                <a:prstClr val="black"/>
              </a:buClr>
            </a:pPr>
            <a:r>
              <a:rPr lang="en-US" sz="1800" b="1" dirty="0" smtClean="0">
                <a:solidFill>
                  <a:prstClr val="white"/>
                </a:solidFill>
                <a:latin typeface="Arial" panose="020B0604020202020204" pitchFamily="34" charset="0"/>
                <a:cs typeface="Arial" panose="020B0604020202020204" pitchFamily="34" charset="0"/>
              </a:rPr>
              <a:t>PERFORMER ROBOT</a:t>
            </a:r>
            <a:endParaRPr lang="en-US" sz="1800" b="1" dirty="0">
              <a:solidFill>
                <a:prstClr val="white"/>
              </a:solidFill>
              <a:latin typeface="Arial" panose="020B0604020202020204" pitchFamily="34" charset="0"/>
              <a:cs typeface="Arial" panose="020B0604020202020204" pitchFamily="34" charset="0"/>
            </a:endParaRPr>
          </a:p>
        </p:txBody>
      </p:sp>
      <p:sp>
        <p:nvSpPr>
          <p:cNvPr id="35" name="Google Shape;59;p14"/>
          <p:cNvSpPr txBox="1">
            <a:spLocks/>
          </p:cNvSpPr>
          <p:nvPr/>
        </p:nvSpPr>
        <p:spPr>
          <a:xfrm>
            <a:off x="7383142" y="3792040"/>
            <a:ext cx="1791206" cy="79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prstClr val="black"/>
              </a:buClr>
            </a:pPr>
            <a:r>
              <a:rPr lang="en-US" sz="1800" b="1" dirty="0" smtClean="0">
                <a:solidFill>
                  <a:prstClr val="white"/>
                </a:solidFill>
                <a:latin typeface="Arial" panose="020B0604020202020204" pitchFamily="34" charset="0"/>
                <a:cs typeface="Arial" panose="020B0604020202020204" pitchFamily="34" charset="0"/>
              </a:rPr>
              <a:t>DISPATCHER</a:t>
            </a:r>
            <a:endParaRPr lang="en-US" sz="1800" b="1" dirty="0">
              <a:solidFill>
                <a:prstClr val="white"/>
              </a:solidFill>
              <a:latin typeface="Arial" panose="020B0604020202020204" pitchFamily="34" charset="0"/>
              <a:cs typeface="Arial" panose="020B0604020202020204" pitchFamily="34" charset="0"/>
            </a:endParaRPr>
          </a:p>
          <a:p>
            <a:pPr>
              <a:buClr>
                <a:prstClr val="black"/>
              </a:buClr>
            </a:pPr>
            <a:r>
              <a:rPr lang="en-US" sz="1800" b="1" dirty="0">
                <a:solidFill>
                  <a:prstClr val="white"/>
                </a:solidFill>
                <a:latin typeface="Arial" panose="020B0604020202020204" pitchFamily="34" charset="0"/>
                <a:cs typeface="Arial" panose="020B0604020202020204" pitchFamily="34" charset="0"/>
              </a:rPr>
              <a:t>ROBOT</a:t>
            </a:r>
          </a:p>
        </p:txBody>
      </p:sp>
      <p:sp>
        <p:nvSpPr>
          <p:cNvPr id="36" name="Google Shape;59;p14"/>
          <p:cNvSpPr txBox="1">
            <a:spLocks/>
          </p:cNvSpPr>
          <p:nvPr/>
        </p:nvSpPr>
        <p:spPr>
          <a:xfrm>
            <a:off x="3166160" y="2105736"/>
            <a:ext cx="5546175" cy="803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Clr>
                <a:prstClr val="black"/>
              </a:buClr>
            </a:pPr>
            <a:r>
              <a:rPr lang="en-US" sz="1800" b="1" kern="1200" spc="225" dirty="0" smtClean="0">
                <a:solidFill>
                  <a:srgbClr val="408F7C"/>
                </a:solidFill>
                <a:latin typeface="Arial" panose="020B0604020202020204" pitchFamily="34" charset="0"/>
                <a:ea typeface="Montserrat" charset="0"/>
                <a:cs typeface="Arial" panose="020B0604020202020204" pitchFamily="34" charset="0"/>
              </a:rPr>
              <a:t>Takes transaction items in queue from the Orchestrator to process the item.</a:t>
            </a:r>
            <a:endParaRPr lang="en-US" sz="1800" b="1" dirty="0">
              <a:solidFill>
                <a:srgbClr val="408F7C"/>
              </a:solidFill>
              <a:latin typeface="Arial" panose="020B0604020202020204" pitchFamily="34" charset="0"/>
              <a:cs typeface="Arial" panose="020B0604020202020204" pitchFamily="34" charset="0"/>
            </a:endParaRPr>
          </a:p>
        </p:txBody>
      </p:sp>
      <p:sp>
        <p:nvSpPr>
          <p:cNvPr id="37" name="Google Shape;59;p14"/>
          <p:cNvSpPr txBox="1">
            <a:spLocks/>
          </p:cNvSpPr>
          <p:nvPr/>
        </p:nvSpPr>
        <p:spPr>
          <a:xfrm>
            <a:off x="329345" y="3534964"/>
            <a:ext cx="5546175" cy="11901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Clr>
                <a:prstClr val="black"/>
              </a:buClr>
            </a:pPr>
            <a:r>
              <a:rPr lang="en-US" sz="1800" b="1" kern="1200" spc="225" dirty="0" smtClean="0">
                <a:solidFill>
                  <a:srgbClr val="B83B19"/>
                </a:solidFill>
                <a:latin typeface="Montserrat" charset="0"/>
                <a:ea typeface="Montserrat" charset="0"/>
                <a:cs typeface="Montserrat" charset="0"/>
              </a:rPr>
              <a:t>Upload the information of the Transaction Items to the Orchestrator in a queue manner.</a:t>
            </a:r>
            <a:endParaRPr lang="en-US" sz="1800" b="1" dirty="0">
              <a:solidFill>
                <a:srgbClr val="B83B1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297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3" name="Group 32"/>
          <p:cNvGrpSpPr/>
          <p:nvPr/>
        </p:nvGrpSpPr>
        <p:grpSpPr>
          <a:xfrm rot="16200000">
            <a:off x="7145071" y="2262352"/>
            <a:ext cx="1494065" cy="3851129"/>
            <a:chOff x="9374415" y="2906904"/>
            <a:chExt cx="1992086" cy="4942114"/>
          </a:xfrm>
        </p:grpSpPr>
        <p:sp>
          <p:nvSpPr>
            <p:cNvPr id="7" name="Google Shape;189;p27"/>
            <p:cNvSpPr/>
            <p:nvPr/>
          </p:nvSpPr>
          <p:spPr>
            <a:xfrm>
              <a:off x="9374415" y="2906904"/>
              <a:ext cx="1992086" cy="4942114"/>
            </a:xfrm>
            <a:prstGeom prst="round2SameRect">
              <a:avLst>
                <a:gd name="adj1" fmla="val 50000"/>
                <a:gd name="adj2" fmla="val 0"/>
              </a:avLst>
            </a:prstGeom>
            <a:solidFill>
              <a:srgbClr val="B83B19"/>
            </a:solidFill>
            <a:ln>
              <a:noFill/>
            </a:ln>
            <a:effectLst>
              <a:outerShdw blurRad="50800" dist="38100" dir="5400000" algn="t" rotWithShape="0">
                <a:srgbClr val="000000">
                  <a:alpha val="40000"/>
                </a:srgbClr>
              </a:outerShdw>
            </a:effectLst>
          </p:spPr>
          <p:txBody>
            <a:bodyPr spcFirstLastPara="1" vert="vert" wrap="square" lIns="68569" tIns="34275" rIns="68569" bIns="34275" anchor="ctr" anchorCtr="0">
              <a:noAutofit/>
            </a:bodyPr>
            <a:lstStyle/>
            <a:p>
              <a:pPr algn="ctr">
                <a:buClrTx/>
                <a:buFontTx/>
                <a:buNone/>
              </a:pPr>
              <a:endParaRPr sz="1350" kern="1200" dirty="0">
                <a:solidFill>
                  <a:prstClr val="white"/>
                </a:solidFill>
                <a:latin typeface="Calibri"/>
                <a:ea typeface="Calibri"/>
                <a:cs typeface="Calibri"/>
                <a:sym typeface="Calibri"/>
              </a:endParaRPr>
            </a:p>
          </p:txBody>
        </p:sp>
        <p:grpSp>
          <p:nvGrpSpPr>
            <p:cNvPr id="8" name="Google Shape;190;p27"/>
            <p:cNvGrpSpPr/>
            <p:nvPr/>
          </p:nvGrpSpPr>
          <p:grpSpPr>
            <a:xfrm>
              <a:off x="9608458" y="3200818"/>
              <a:ext cx="1524000" cy="1523999"/>
              <a:chOff x="1409702" y="1240972"/>
              <a:chExt cx="1524000" cy="1523999"/>
            </a:xfrm>
          </p:grpSpPr>
          <p:sp>
            <p:nvSpPr>
              <p:cNvPr id="9" name="Google Shape;191;p27"/>
              <p:cNvSpPr/>
              <p:nvPr/>
            </p:nvSpPr>
            <p:spPr>
              <a:xfrm>
                <a:off x="1409702" y="1240972"/>
                <a:ext cx="1524000" cy="1523999"/>
              </a:xfrm>
              <a:prstGeom prst="ellipse">
                <a:avLst/>
              </a:prstGeom>
              <a:solidFill>
                <a:srgbClr val="F9DCD5"/>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sp>
            <p:nvSpPr>
              <p:cNvPr id="10" name="Google Shape;192;p27"/>
              <p:cNvSpPr/>
              <p:nvPr/>
            </p:nvSpPr>
            <p:spPr>
              <a:xfrm>
                <a:off x="1537611" y="1366158"/>
                <a:ext cx="1268183" cy="1273627"/>
              </a:xfrm>
              <a:prstGeom prst="ellipse">
                <a:avLst/>
              </a:prstGeom>
              <a:solidFill>
                <a:srgbClr val="F9DCD5"/>
              </a:solidFill>
              <a:ln w="28575" cap="flat" cmpd="sng">
                <a:solidFill>
                  <a:srgbClr val="7A271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grpSp>
      </p:grpSp>
      <p:grpSp>
        <p:nvGrpSpPr>
          <p:cNvPr id="32" name="Group 31"/>
          <p:cNvGrpSpPr/>
          <p:nvPr/>
        </p:nvGrpSpPr>
        <p:grpSpPr>
          <a:xfrm rot="5400000">
            <a:off x="530677" y="641210"/>
            <a:ext cx="1494065" cy="3706586"/>
            <a:chOff x="838200" y="2906904"/>
            <a:chExt cx="1992086" cy="4942114"/>
          </a:xfrm>
        </p:grpSpPr>
        <p:sp>
          <p:nvSpPr>
            <p:cNvPr id="15" name="Google Shape;185;p27"/>
            <p:cNvSpPr/>
            <p:nvPr/>
          </p:nvSpPr>
          <p:spPr>
            <a:xfrm>
              <a:off x="838200" y="2906904"/>
              <a:ext cx="1992086" cy="4942114"/>
            </a:xfrm>
            <a:prstGeom prst="round2SameRect">
              <a:avLst>
                <a:gd name="adj1" fmla="val 50000"/>
                <a:gd name="adj2" fmla="val 0"/>
              </a:avLst>
            </a:prstGeom>
            <a:solidFill>
              <a:srgbClr val="408F7C"/>
            </a:solidFill>
            <a:ln>
              <a:noFill/>
            </a:ln>
            <a:effectLst>
              <a:outerShdw blurRad="50800" dist="38100" dir="5400000" algn="t" rotWithShape="0">
                <a:srgbClr val="000000">
                  <a:alpha val="40000"/>
                </a:srgbClr>
              </a:outerShdw>
            </a:effectLst>
          </p:spPr>
          <p:txBody>
            <a:bodyPr spcFirstLastPara="1" vert="vert270" wrap="square" lIns="68569" tIns="34275" rIns="68569" bIns="34275" anchor="ctr" anchorCtr="0">
              <a:noAutofit/>
            </a:bodyPr>
            <a:lstStyle/>
            <a:p>
              <a:pPr algn="ctr">
                <a:buClrTx/>
                <a:buFontTx/>
                <a:buNone/>
              </a:pPr>
              <a:endParaRPr sz="1350" kern="1200" dirty="0">
                <a:solidFill>
                  <a:prstClr val="white"/>
                </a:solidFill>
                <a:latin typeface="Calibri"/>
                <a:ea typeface="Calibri"/>
                <a:cs typeface="Calibri"/>
                <a:sym typeface="Calibri"/>
              </a:endParaRPr>
            </a:p>
          </p:txBody>
        </p:sp>
        <p:grpSp>
          <p:nvGrpSpPr>
            <p:cNvPr id="16" name="Google Shape;186;p27"/>
            <p:cNvGrpSpPr/>
            <p:nvPr/>
          </p:nvGrpSpPr>
          <p:grpSpPr>
            <a:xfrm>
              <a:off x="1072243" y="3200818"/>
              <a:ext cx="1524000" cy="1523999"/>
              <a:chOff x="1409702" y="1240972"/>
              <a:chExt cx="1524000" cy="1523999"/>
            </a:xfrm>
          </p:grpSpPr>
          <p:sp>
            <p:nvSpPr>
              <p:cNvPr id="17" name="Google Shape;187;p27"/>
              <p:cNvSpPr/>
              <p:nvPr/>
            </p:nvSpPr>
            <p:spPr>
              <a:xfrm>
                <a:off x="1409702" y="1240972"/>
                <a:ext cx="1524000" cy="1523999"/>
              </a:xfrm>
              <a:prstGeom prst="ellipse">
                <a:avLst/>
              </a:prstGeom>
              <a:solidFill>
                <a:srgbClr val="DEF0EC"/>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sp>
            <p:nvSpPr>
              <p:cNvPr id="18" name="Google Shape;188;p27"/>
              <p:cNvSpPr/>
              <p:nvPr/>
            </p:nvSpPr>
            <p:spPr>
              <a:xfrm>
                <a:off x="1537611" y="1366158"/>
                <a:ext cx="1268183" cy="1273627"/>
              </a:xfrm>
              <a:prstGeom prst="ellipse">
                <a:avLst/>
              </a:prstGeom>
              <a:solidFill>
                <a:srgbClr val="DEF0EC"/>
              </a:solidFill>
              <a:ln w="28575" cap="flat" cmpd="sng">
                <a:solidFill>
                  <a:srgbClr val="2B5F53"/>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buClrTx/>
                  <a:buFontTx/>
                  <a:buNone/>
                </a:pPr>
                <a:endParaRPr sz="1350" kern="1200">
                  <a:solidFill>
                    <a:prstClr val="white"/>
                  </a:solidFill>
                  <a:latin typeface="Calibri"/>
                  <a:ea typeface="Calibri"/>
                  <a:cs typeface="Calibri"/>
                  <a:sym typeface="Calibri"/>
                </a:endParaRPr>
              </a:p>
            </p:txBody>
          </p:sp>
        </p:grpSp>
        <p:grpSp>
          <p:nvGrpSpPr>
            <p:cNvPr id="19" name="Google Shape;201;p27"/>
            <p:cNvGrpSpPr/>
            <p:nvPr/>
          </p:nvGrpSpPr>
          <p:grpSpPr>
            <a:xfrm>
              <a:off x="1516680" y="3644986"/>
              <a:ext cx="635127" cy="635663"/>
              <a:chOff x="2433" y="205"/>
              <a:chExt cx="2371" cy="2373"/>
            </a:xfrm>
          </p:grpSpPr>
          <p:sp>
            <p:nvSpPr>
              <p:cNvPr id="20" name="Google Shape;202;p27"/>
              <p:cNvSpPr/>
              <p:nvPr/>
            </p:nvSpPr>
            <p:spPr>
              <a:xfrm>
                <a:off x="2864" y="205"/>
                <a:ext cx="1940" cy="1099"/>
              </a:xfrm>
              <a:custGeom>
                <a:avLst/>
                <a:gdLst/>
                <a:ahLst/>
                <a:cxnLst/>
                <a:rect l="l" t="t" r="r" b="b"/>
                <a:pathLst>
                  <a:path w="120000" h="120000" extrusionOk="0">
                    <a:moveTo>
                      <a:pt x="104354" y="89412"/>
                    </a:moveTo>
                    <a:lnTo>
                      <a:pt x="100458" y="99353"/>
                    </a:lnTo>
                    <a:lnTo>
                      <a:pt x="106271" y="99353"/>
                    </a:lnTo>
                    <a:lnTo>
                      <a:pt x="105374" y="94383"/>
                    </a:lnTo>
                    <a:lnTo>
                      <a:pt x="104354" y="89412"/>
                    </a:lnTo>
                    <a:close/>
                    <a:moveTo>
                      <a:pt x="97335" y="66527"/>
                    </a:moveTo>
                    <a:lnTo>
                      <a:pt x="84936" y="99353"/>
                    </a:lnTo>
                    <a:lnTo>
                      <a:pt x="89543" y="99353"/>
                    </a:lnTo>
                    <a:lnTo>
                      <a:pt x="99747" y="73081"/>
                    </a:lnTo>
                    <a:lnTo>
                      <a:pt x="98572" y="69804"/>
                    </a:lnTo>
                    <a:lnTo>
                      <a:pt x="97335" y="66527"/>
                    </a:lnTo>
                    <a:close/>
                    <a:moveTo>
                      <a:pt x="86761" y="46372"/>
                    </a:moveTo>
                    <a:lnTo>
                      <a:pt x="66786" y="99353"/>
                    </a:lnTo>
                    <a:lnTo>
                      <a:pt x="74114" y="99353"/>
                    </a:lnTo>
                    <a:lnTo>
                      <a:pt x="91275" y="53855"/>
                    </a:lnTo>
                    <a:lnTo>
                      <a:pt x="88616" y="49267"/>
                    </a:lnTo>
                    <a:lnTo>
                      <a:pt x="86761" y="46372"/>
                    </a:lnTo>
                    <a:close/>
                    <a:moveTo>
                      <a:pt x="73929" y="31624"/>
                    </a:moveTo>
                    <a:lnTo>
                      <a:pt x="50646" y="93454"/>
                    </a:lnTo>
                    <a:lnTo>
                      <a:pt x="53986" y="99353"/>
                    </a:lnTo>
                    <a:lnTo>
                      <a:pt x="55964" y="99353"/>
                    </a:lnTo>
                    <a:lnTo>
                      <a:pt x="79494" y="36977"/>
                    </a:lnTo>
                    <a:lnTo>
                      <a:pt x="76743" y="34192"/>
                    </a:lnTo>
                    <a:lnTo>
                      <a:pt x="73929" y="31624"/>
                    </a:lnTo>
                    <a:close/>
                    <a:moveTo>
                      <a:pt x="27425" y="26162"/>
                    </a:moveTo>
                    <a:lnTo>
                      <a:pt x="25601" y="27255"/>
                    </a:lnTo>
                    <a:lnTo>
                      <a:pt x="22695" y="29330"/>
                    </a:lnTo>
                    <a:lnTo>
                      <a:pt x="19819" y="31624"/>
                    </a:lnTo>
                    <a:lnTo>
                      <a:pt x="17036" y="34192"/>
                    </a:lnTo>
                    <a:lnTo>
                      <a:pt x="21303" y="41620"/>
                    </a:lnTo>
                    <a:lnTo>
                      <a:pt x="27425" y="26162"/>
                    </a:lnTo>
                    <a:close/>
                    <a:moveTo>
                      <a:pt x="58778" y="22721"/>
                    </a:moveTo>
                    <a:lnTo>
                      <a:pt x="39360" y="73573"/>
                    </a:lnTo>
                    <a:lnTo>
                      <a:pt x="44153" y="81984"/>
                    </a:lnTo>
                    <a:lnTo>
                      <a:pt x="65395" y="25616"/>
                    </a:lnTo>
                    <a:lnTo>
                      <a:pt x="62087" y="23978"/>
                    </a:lnTo>
                    <a:lnTo>
                      <a:pt x="58778" y="22721"/>
                    </a:lnTo>
                    <a:close/>
                    <a:moveTo>
                      <a:pt x="46936" y="20646"/>
                    </a:moveTo>
                    <a:lnTo>
                      <a:pt x="43658" y="20810"/>
                    </a:lnTo>
                    <a:lnTo>
                      <a:pt x="40381" y="21301"/>
                    </a:lnTo>
                    <a:lnTo>
                      <a:pt x="27735" y="53035"/>
                    </a:lnTo>
                    <a:lnTo>
                      <a:pt x="32867" y="62102"/>
                    </a:lnTo>
                    <a:lnTo>
                      <a:pt x="48667" y="20755"/>
                    </a:lnTo>
                    <a:lnTo>
                      <a:pt x="46936" y="20646"/>
                    </a:lnTo>
                    <a:close/>
                    <a:moveTo>
                      <a:pt x="46936" y="0"/>
                    </a:moveTo>
                    <a:lnTo>
                      <a:pt x="51110" y="163"/>
                    </a:lnTo>
                    <a:lnTo>
                      <a:pt x="55284" y="764"/>
                    </a:lnTo>
                    <a:lnTo>
                      <a:pt x="59397" y="1802"/>
                    </a:lnTo>
                    <a:lnTo>
                      <a:pt x="63478" y="3222"/>
                    </a:lnTo>
                    <a:lnTo>
                      <a:pt x="67436" y="5025"/>
                    </a:lnTo>
                    <a:lnTo>
                      <a:pt x="71393" y="7264"/>
                    </a:lnTo>
                    <a:lnTo>
                      <a:pt x="75228" y="9831"/>
                    </a:lnTo>
                    <a:lnTo>
                      <a:pt x="79000" y="12835"/>
                    </a:lnTo>
                    <a:lnTo>
                      <a:pt x="82648" y="16167"/>
                    </a:lnTo>
                    <a:lnTo>
                      <a:pt x="86235" y="19881"/>
                    </a:lnTo>
                    <a:lnTo>
                      <a:pt x="89636" y="23868"/>
                    </a:lnTo>
                    <a:lnTo>
                      <a:pt x="92945" y="28293"/>
                    </a:lnTo>
                    <a:lnTo>
                      <a:pt x="96129" y="33045"/>
                    </a:lnTo>
                    <a:lnTo>
                      <a:pt x="99160" y="38070"/>
                    </a:lnTo>
                    <a:lnTo>
                      <a:pt x="101973" y="43422"/>
                    </a:lnTo>
                    <a:lnTo>
                      <a:pt x="104601" y="49048"/>
                    </a:lnTo>
                    <a:lnTo>
                      <a:pt x="107075" y="54783"/>
                    </a:lnTo>
                    <a:lnTo>
                      <a:pt x="109363" y="60846"/>
                    </a:lnTo>
                    <a:lnTo>
                      <a:pt x="111404" y="67073"/>
                    </a:lnTo>
                    <a:lnTo>
                      <a:pt x="113290" y="73573"/>
                    </a:lnTo>
                    <a:lnTo>
                      <a:pt x="114960" y="80291"/>
                    </a:lnTo>
                    <a:lnTo>
                      <a:pt x="116382" y="87064"/>
                    </a:lnTo>
                    <a:lnTo>
                      <a:pt x="117619" y="94000"/>
                    </a:lnTo>
                    <a:lnTo>
                      <a:pt x="118608" y="101101"/>
                    </a:lnTo>
                    <a:lnTo>
                      <a:pt x="119412" y="108311"/>
                    </a:lnTo>
                    <a:lnTo>
                      <a:pt x="120000" y="115685"/>
                    </a:lnTo>
                    <a:lnTo>
                      <a:pt x="119969" y="116777"/>
                    </a:lnTo>
                    <a:lnTo>
                      <a:pt x="119783" y="117815"/>
                    </a:lnTo>
                    <a:lnTo>
                      <a:pt x="119412" y="118743"/>
                    </a:lnTo>
                    <a:lnTo>
                      <a:pt x="118917" y="119453"/>
                    </a:lnTo>
                    <a:lnTo>
                      <a:pt x="118330" y="119836"/>
                    </a:lnTo>
                    <a:lnTo>
                      <a:pt x="117773" y="120000"/>
                    </a:lnTo>
                    <a:lnTo>
                      <a:pt x="50090" y="120000"/>
                    </a:lnTo>
                    <a:lnTo>
                      <a:pt x="49502" y="119945"/>
                    </a:lnTo>
                    <a:lnTo>
                      <a:pt x="48946" y="119508"/>
                    </a:lnTo>
                    <a:lnTo>
                      <a:pt x="48482" y="118907"/>
                    </a:lnTo>
                    <a:lnTo>
                      <a:pt x="618" y="34519"/>
                    </a:lnTo>
                    <a:lnTo>
                      <a:pt x="278" y="33645"/>
                    </a:lnTo>
                    <a:lnTo>
                      <a:pt x="61" y="32662"/>
                    </a:lnTo>
                    <a:lnTo>
                      <a:pt x="0" y="31515"/>
                    </a:lnTo>
                    <a:lnTo>
                      <a:pt x="92" y="30423"/>
                    </a:lnTo>
                    <a:lnTo>
                      <a:pt x="401" y="29385"/>
                    </a:lnTo>
                    <a:lnTo>
                      <a:pt x="803" y="28620"/>
                    </a:lnTo>
                    <a:lnTo>
                      <a:pt x="4112" y="24196"/>
                    </a:lnTo>
                    <a:lnTo>
                      <a:pt x="7606" y="20100"/>
                    </a:lnTo>
                    <a:lnTo>
                      <a:pt x="11131" y="16331"/>
                    </a:lnTo>
                    <a:lnTo>
                      <a:pt x="14841" y="12999"/>
                    </a:lnTo>
                    <a:lnTo>
                      <a:pt x="18613" y="9995"/>
                    </a:lnTo>
                    <a:lnTo>
                      <a:pt x="22447" y="7428"/>
                    </a:lnTo>
                    <a:lnTo>
                      <a:pt x="26405" y="5134"/>
                    </a:lnTo>
                    <a:lnTo>
                      <a:pt x="30425" y="3331"/>
                    </a:lnTo>
                    <a:lnTo>
                      <a:pt x="34475" y="1911"/>
                    </a:lnTo>
                    <a:lnTo>
                      <a:pt x="38587" y="764"/>
                    </a:lnTo>
                    <a:lnTo>
                      <a:pt x="42731" y="218"/>
                    </a:lnTo>
                    <a:lnTo>
                      <a:pt x="46936"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sp>
            <p:nvSpPr>
              <p:cNvPr id="21" name="Google Shape;203;p27"/>
              <p:cNvSpPr/>
              <p:nvPr/>
            </p:nvSpPr>
            <p:spPr>
              <a:xfrm>
                <a:off x="2433" y="634"/>
                <a:ext cx="1068" cy="1703"/>
              </a:xfrm>
              <a:custGeom>
                <a:avLst/>
                <a:gdLst/>
                <a:ahLst/>
                <a:cxnLst/>
                <a:rect l="l" t="t" r="r" b="b"/>
                <a:pathLst>
                  <a:path w="120000" h="120000" extrusionOk="0">
                    <a:moveTo>
                      <a:pt x="35224" y="19448"/>
                    </a:moveTo>
                    <a:lnTo>
                      <a:pt x="32640" y="22583"/>
                    </a:lnTo>
                    <a:lnTo>
                      <a:pt x="30224" y="25860"/>
                    </a:lnTo>
                    <a:lnTo>
                      <a:pt x="28146" y="29172"/>
                    </a:lnTo>
                    <a:lnTo>
                      <a:pt x="26067" y="33082"/>
                    </a:lnTo>
                    <a:lnTo>
                      <a:pt x="24325" y="37028"/>
                    </a:lnTo>
                    <a:lnTo>
                      <a:pt x="22977" y="41045"/>
                    </a:lnTo>
                    <a:lnTo>
                      <a:pt x="22078" y="45132"/>
                    </a:lnTo>
                    <a:lnTo>
                      <a:pt x="21516" y="49254"/>
                    </a:lnTo>
                    <a:lnTo>
                      <a:pt x="21292" y="53376"/>
                    </a:lnTo>
                    <a:lnTo>
                      <a:pt x="21516" y="58132"/>
                    </a:lnTo>
                    <a:lnTo>
                      <a:pt x="22303" y="62889"/>
                    </a:lnTo>
                    <a:lnTo>
                      <a:pt x="23539" y="67504"/>
                    </a:lnTo>
                    <a:lnTo>
                      <a:pt x="25224" y="72084"/>
                    </a:lnTo>
                    <a:lnTo>
                      <a:pt x="27528" y="76559"/>
                    </a:lnTo>
                    <a:lnTo>
                      <a:pt x="30224" y="80927"/>
                    </a:lnTo>
                    <a:lnTo>
                      <a:pt x="33426" y="85261"/>
                    </a:lnTo>
                    <a:lnTo>
                      <a:pt x="36292" y="88502"/>
                    </a:lnTo>
                    <a:lnTo>
                      <a:pt x="39494" y="91708"/>
                    </a:lnTo>
                    <a:lnTo>
                      <a:pt x="42865" y="94809"/>
                    </a:lnTo>
                    <a:lnTo>
                      <a:pt x="46516" y="97839"/>
                    </a:lnTo>
                    <a:lnTo>
                      <a:pt x="50505" y="100657"/>
                    </a:lnTo>
                    <a:lnTo>
                      <a:pt x="94157" y="56265"/>
                    </a:lnTo>
                    <a:lnTo>
                      <a:pt x="35224" y="19448"/>
                    </a:lnTo>
                    <a:close/>
                    <a:moveTo>
                      <a:pt x="32471" y="0"/>
                    </a:moveTo>
                    <a:lnTo>
                      <a:pt x="33595" y="70"/>
                    </a:lnTo>
                    <a:lnTo>
                      <a:pt x="34662" y="317"/>
                    </a:lnTo>
                    <a:lnTo>
                      <a:pt x="35561" y="775"/>
                    </a:lnTo>
                    <a:lnTo>
                      <a:pt x="118764" y="52847"/>
                    </a:lnTo>
                    <a:lnTo>
                      <a:pt x="119494" y="53411"/>
                    </a:lnTo>
                    <a:lnTo>
                      <a:pt x="119943" y="54045"/>
                    </a:lnTo>
                    <a:lnTo>
                      <a:pt x="120000" y="54750"/>
                    </a:lnTo>
                    <a:lnTo>
                      <a:pt x="119831" y="55419"/>
                    </a:lnTo>
                    <a:lnTo>
                      <a:pt x="119438" y="56018"/>
                    </a:lnTo>
                    <a:lnTo>
                      <a:pt x="57752" y="118766"/>
                    </a:lnTo>
                    <a:lnTo>
                      <a:pt x="57022" y="119330"/>
                    </a:lnTo>
                    <a:lnTo>
                      <a:pt x="56067" y="119753"/>
                    </a:lnTo>
                    <a:lnTo>
                      <a:pt x="55000" y="119964"/>
                    </a:lnTo>
                    <a:lnTo>
                      <a:pt x="54269" y="120000"/>
                    </a:lnTo>
                    <a:lnTo>
                      <a:pt x="52977" y="119859"/>
                    </a:lnTo>
                    <a:lnTo>
                      <a:pt x="51741" y="119506"/>
                    </a:lnTo>
                    <a:lnTo>
                      <a:pt x="45730" y="116371"/>
                    </a:lnTo>
                    <a:lnTo>
                      <a:pt x="40056" y="113129"/>
                    </a:lnTo>
                    <a:lnTo>
                      <a:pt x="34775" y="109677"/>
                    </a:lnTo>
                    <a:lnTo>
                      <a:pt x="29775" y="106048"/>
                    </a:lnTo>
                    <a:lnTo>
                      <a:pt x="25168" y="102313"/>
                    </a:lnTo>
                    <a:lnTo>
                      <a:pt x="20955" y="98438"/>
                    </a:lnTo>
                    <a:lnTo>
                      <a:pt x="17022" y="94351"/>
                    </a:lnTo>
                    <a:lnTo>
                      <a:pt x="13539" y="90193"/>
                    </a:lnTo>
                    <a:lnTo>
                      <a:pt x="10393" y="85930"/>
                    </a:lnTo>
                    <a:lnTo>
                      <a:pt x="7696" y="81561"/>
                    </a:lnTo>
                    <a:lnTo>
                      <a:pt x="5337" y="77017"/>
                    </a:lnTo>
                    <a:lnTo>
                      <a:pt x="3483" y="72436"/>
                    </a:lnTo>
                    <a:lnTo>
                      <a:pt x="1910" y="67751"/>
                    </a:lnTo>
                    <a:lnTo>
                      <a:pt x="842" y="63029"/>
                    </a:lnTo>
                    <a:lnTo>
                      <a:pt x="224" y="58238"/>
                    </a:lnTo>
                    <a:lnTo>
                      <a:pt x="0" y="53376"/>
                    </a:lnTo>
                    <a:lnTo>
                      <a:pt x="224" y="48655"/>
                    </a:lnTo>
                    <a:lnTo>
                      <a:pt x="842" y="43899"/>
                    </a:lnTo>
                    <a:lnTo>
                      <a:pt x="1910" y="39283"/>
                    </a:lnTo>
                    <a:lnTo>
                      <a:pt x="3370" y="34668"/>
                    </a:lnTo>
                    <a:lnTo>
                      <a:pt x="5337" y="30088"/>
                    </a:lnTo>
                    <a:lnTo>
                      <a:pt x="7640" y="25613"/>
                    </a:lnTo>
                    <a:lnTo>
                      <a:pt x="10280" y="21209"/>
                    </a:lnTo>
                    <a:lnTo>
                      <a:pt x="13370" y="16911"/>
                    </a:lnTo>
                    <a:lnTo>
                      <a:pt x="16853" y="12718"/>
                    </a:lnTo>
                    <a:lnTo>
                      <a:pt x="20674" y="8667"/>
                    </a:lnTo>
                    <a:lnTo>
                      <a:pt x="24943" y="4756"/>
                    </a:lnTo>
                    <a:lnTo>
                      <a:pt x="29494" y="986"/>
                    </a:lnTo>
                    <a:lnTo>
                      <a:pt x="30280" y="458"/>
                    </a:lnTo>
                    <a:lnTo>
                      <a:pt x="31348" y="176"/>
                    </a:lnTo>
                    <a:lnTo>
                      <a:pt x="32471"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sp>
            <p:nvSpPr>
              <p:cNvPr id="22" name="Google Shape;204;p27"/>
              <p:cNvSpPr/>
              <p:nvPr/>
            </p:nvSpPr>
            <p:spPr>
              <a:xfrm>
                <a:off x="3091" y="1479"/>
                <a:ext cx="1713" cy="1099"/>
              </a:xfrm>
              <a:custGeom>
                <a:avLst/>
                <a:gdLst/>
                <a:ahLst/>
                <a:cxnLst/>
                <a:rect l="l" t="t" r="r" b="b"/>
                <a:pathLst>
                  <a:path w="120000" h="120000" extrusionOk="0">
                    <a:moveTo>
                      <a:pt x="42054" y="0"/>
                    </a:moveTo>
                    <a:lnTo>
                      <a:pt x="117478" y="0"/>
                    </a:lnTo>
                    <a:lnTo>
                      <a:pt x="118109" y="163"/>
                    </a:lnTo>
                    <a:lnTo>
                      <a:pt x="118774" y="654"/>
                    </a:lnTo>
                    <a:lnTo>
                      <a:pt x="119334" y="1364"/>
                    </a:lnTo>
                    <a:lnTo>
                      <a:pt x="119754" y="2291"/>
                    </a:lnTo>
                    <a:lnTo>
                      <a:pt x="119964" y="3328"/>
                    </a:lnTo>
                    <a:lnTo>
                      <a:pt x="119999" y="4420"/>
                    </a:lnTo>
                    <a:lnTo>
                      <a:pt x="119334" y="11787"/>
                    </a:lnTo>
                    <a:lnTo>
                      <a:pt x="118424" y="18990"/>
                    </a:lnTo>
                    <a:lnTo>
                      <a:pt x="117303" y="26084"/>
                    </a:lnTo>
                    <a:lnTo>
                      <a:pt x="115903" y="33015"/>
                    </a:lnTo>
                    <a:lnTo>
                      <a:pt x="114292" y="39781"/>
                    </a:lnTo>
                    <a:lnTo>
                      <a:pt x="112401" y="46439"/>
                    </a:lnTo>
                    <a:lnTo>
                      <a:pt x="110265" y="52878"/>
                    </a:lnTo>
                    <a:lnTo>
                      <a:pt x="107954" y="59208"/>
                    </a:lnTo>
                    <a:lnTo>
                      <a:pt x="105363" y="65156"/>
                    </a:lnTo>
                    <a:lnTo>
                      <a:pt x="102562" y="70995"/>
                    </a:lnTo>
                    <a:lnTo>
                      <a:pt x="99585" y="76616"/>
                    </a:lnTo>
                    <a:lnTo>
                      <a:pt x="96399" y="81964"/>
                    </a:lnTo>
                    <a:lnTo>
                      <a:pt x="92967" y="86984"/>
                    </a:lnTo>
                    <a:lnTo>
                      <a:pt x="89360" y="91732"/>
                    </a:lnTo>
                    <a:lnTo>
                      <a:pt x="85614" y="96152"/>
                    </a:lnTo>
                    <a:lnTo>
                      <a:pt x="81762" y="100136"/>
                    </a:lnTo>
                    <a:lnTo>
                      <a:pt x="77700" y="103847"/>
                    </a:lnTo>
                    <a:lnTo>
                      <a:pt x="73568" y="107175"/>
                    </a:lnTo>
                    <a:lnTo>
                      <a:pt x="69296" y="110177"/>
                    </a:lnTo>
                    <a:lnTo>
                      <a:pt x="64954" y="112687"/>
                    </a:lnTo>
                    <a:lnTo>
                      <a:pt x="60472" y="114870"/>
                    </a:lnTo>
                    <a:lnTo>
                      <a:pt x="55990" y="116671"/>
                    </a:lnTo>
                    <a:lnTo>
                      <a:pt x="51368" y="118090"/>
                    </a:lnTo>
                    <a:lnTo>
                      <a:pt x="46711" y="119126"/>
                    </a:lnTo>
                    <a:lnTo>
                      <a:pt x="41984" y="119781"/>
                    </a:lnTo>
                    <a:lnTo>
                      <a:pt x="37257" y="120000"/>
                    </a:lnTo>
                    <a:lnTo>
                      <a:pt x="32529" y="119781"/>
                    </a:lnTo>
                    <a:lnTo>
                      <a:pt x="27907" y="119236"/>
                    </a:lnTo>
                    <a:lnTo>
                      <a:pt x="23355" y="118199"/>
                    </a:lnTo>
                    <a:lnTo>
                      <a:pt x="18838" y="116834"/>
                    </a:lnTo>
                    <a:lnTo>
                      <a:pt x="14391" y="115143"/>
                    </a:lnTo>
                    <a:lnTo>
                      <a:pt x="10049" y="112905"/>
                    </a:lnTo>
                    <a:lnTo>
                      <a:pt x="5742" y="110395"/>
                    </a:lnTo>
                    <a:lnTo>
                      <a:pt x="1470" y="107503"/>
                    </a:lnTo>
                    <a:lnTo>
                      <a:pt x="875" y="106848"/>
                    </a:lnTo>
                    <a:lnTo>
                      <a:pt x="420" y="106084"/>
                    </a:lnTo>
                    <a:lnTo>
                      <a:pt x="105" y="105047"/>
                    </a:lnTo>
                    <a:lnTo>
                      <a:pt x="0" y="103956"/>
                    </a:lnTo>
                    <a:lnTo>
                      <a:pt x="105" y="102810"/>
                    </a:lnTo>
                    <a:lnTo>
                      <a:pt x="420" y="101828"/>
                    </a:lnTo>
                    <a:lnTo>
                      <a:pt x="39883" y="1909"/>
                    </a:lnTo>
                    <a:lnTo>
                      <a:pt x="40338" y="1145"/>
                    </a:lnTo>
                    <a:lnTo>
                      <a:pt x="40828" y="600"/>
                    </a:lnTo>
                    <a:lnTo>
                      <a:pt x="41459" y="163"/>
                    </a:lnTo>
                    <a:lnTo>
                      <a:pt x="42054" y="0"/>
                    </a:lnTo>
                    <a:close/>
                  </a:path>
                </a:pathLst>
              </a:custGeom>
              <a:solidFill>
                <a:srgbClr val="408F7C"/>
              </a:solidFill>
              <a:ln>
                <a:noFill/>
              </a:ln>
            </p:spPr>
            <p:txBody>
              <a:bodyPr spcFirstLastPara="1" wrap="square" lIns="68569" tIns="34275" rIns="68569" bIns="34275" anchor="t" anchorCtr="0">
                <a:noAutofit/>
              </a:bodyPr>
              <a:lstStyle/>
              <a:p>
                <a:pPr>
                  <a:buClrTx/>
                  <a:buFontTx/>
                  <a:buNone/>
                </a:pPr>
                <a:endParaRPr sz="1350" kern="1200">
                  <a:solidFill>
                    <a:prstClr val="black"/>
                  </a:solidFill>
                  <a:latin typeface="Calibri"/>
                  <a:ea typeface="Calibri"/>
                  <a:cs typeface="Calibri"/>
                  <a:sym typeface="Calibri"/>
                </a:endParaRPr>
              </a:p>
            </p:txBody>
          </p:sp>
        </p:grpSp>
      </p:grpSp>
      <p:grpSp>
        <p:nvGrpSpPr>
          <p:cNvPr id="23" name="Google Shape;203;p29"/>
          <p:cNvGrpSpPr/>
          <p:nvPr/>
        </p:nvGrpSpPr>
        <p:grpSpPr>
          <a:xfrm>
            <a:off x="6518191" y="3967606"/>
            <a:ext cx="499306" cy="440621"/>
            <a:chOff x="3592513" y="1063626"/>
            <a:chExt cx="4995863" cy="4719638"/>
          </a:xfrm>
          <a:solidFill>
            <a:srgbClr val="B83B19"/>
          </a:solidFill>
        </p:grpSpPr>
        <p:sp>
          <p:nvSpPr>
            <p:cNvPr id="24" name="Google Shape;204;p29"/>
            <p:cNvSpPr/>
            <p:nvPr/>
          </p:nvSpPr>
          <p:spPr>
            <a:xfrm>
              <a:off x="3592513" y="3014663"/>
              <a:ext cx="2541588" cy="2744788"/>
            </a:xfrm>
            <a:custGeom>
              <a:avLst/>
              <a:gdLst/>
              <a:ahLst/>
              <a:cxnLst/>
              <a:rect l="l" t="t" r="r" b="b"/>
              <a:pathLst>
                <a:path w="120000" h="120000" extrusionOk="0">
                  <a:moveTo>
                    <a:pt x="0" y="0"/>
                  </a:moveTo>
                  <a:lnTo>
                    <a:pt x="119999" y="0"/>
                  </a:lnTo>
                  <a:lnTo>
                    <a:pt x="119999" y="11871"/>
                  </a:lnTo>
                  <a:lnTo>
                    <a:pt x="95085" y="11871"/>
                  </a:lnTo>
                  <a:lnTo>
                    <a:pt x="95085" y="120000"/>
                  </a:lnTo>
                  <a:lnTo>
                    <a:pt x="10227" y="120000"/>
                  </a:lnTo>
                  <a:lnTo>
                    <a:pt x="10227" y="11871"/>
                  </a:lnTo>
                  <a:lnTo>
                    <a:pt x="0" y="11871"/>
                  </a:lnTo>
                  <a:lnTo>
                    <a:pt x="0"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5" name="Google Shape;205;p29"/>
            <p:cNvSpPr/>
            <p:nvPr/>
          </p:nvSpPr>
          <p:spPr>
            <a:xfrm>
              <a:off x="5689600" y="2193926"/>
              <a:ext cx="2449513" cy="3568700"/>
            </a:xfrm>
            <a:custGeom>
              <a:avLst/>
              <a:gdLst/>
              <a:ahLst/>
              <a:cxnLst/>
              <a:rect l="l" t="t" r="r" b="b"/>
              <a:pathLst>
                <a:path w="120000" h="120000" extrusionOk="0">
                  <a:moveTo>
                    <a:pt x="94607" y="0"/>
                  </a:moveTo>
                  <a:lnTo>
                    <a:pt x="96007" y="0"/>
                  </a:lnTo>
                  <a:lnTo>
                    <a:pt x="97524" y="106"/>
                  </a:lnTo>
                  <a:lnTo>
                    <a:pt x="98690" y="266"/>
                  </a:lnTo>
                  <a:lnTo>
                    <a:pt x="99974" y="400"/>
                  </a:lnTo>
                  <a:lnTo>
                    <a:pt x="101062" y="613"/>
                  </a:lnTo>
                  <a:lnTo>
                    <a:pt x="102034" y="774"/>
                  </a:lnTo>
                  <a:lnTo>
                    <a:pt x="102773" y="907"/>
                  </a:lnTo>
                  <a:lnTo>
                    <a:pt x="103318" y="1014"/>
                  </a:lnTo>
                  <a:lnTo>
                    <a:pt x="103512" y="1067"/>
                  </a:lnTo>
                  <a:lnTo>
                    <a:pt x="103512" y="1067"/>
                  </a:lnTo>
                  <a:lnTo>
                    <a:pt x="105767" y="1681"/>
                  </a:lnTo>
                  <a:lnTo>
                    <a:pt x="107906" y="2508"/>
                  </a:lnTo>
                  <a:lnTo>
                    <a:pt x="109967" y="3362"/>
                  </a:lnTo>
                  <a:lnTo>
                    <a:pt x="111989" y="4430"/>
                  </a:lnTo>
                  <a:lnTo>
                    <a:pt x="113856" y="5551"/>
                  </a:lnTo>
                  <a:lnTo>
                    <a:pt x="115489" y="6832"/>
                  </a:lnTo>
                  <a:lnTo>
                    <a:pt x="116966" y="8247"/>
                  </a:lnTo>
                  <a:lnTo>
                    <a:pt x="118133" y="9741"/>
                  </a:lnTo>
                  <a:lnTo>
                    <a:pt x="119105" y="11316"/>
                  </a:lnTo>
                  <a:lnTo>
                    <a:pt x="119766" y="12998"/>
                  </a:lnTo>
                  <a:lnTo>
                    <a:pt x="120000" y="14786"/>
                  </a:lnTo>
                  <a:lnTo>
                    <a:pt x="119922" y="16654"/>
                  </a:lnTo>
                  <a:lnTo>
                    <a:pt x="113311" y="57330"/>
                  </a:lnTo>
                  <a:lnTo>
                    <a:pt x="112883" y="59252"/>
                  </a:lnTo>
                  <a:lnTo>
                    <a:pt x="112145" y="60987"/>
                  </a:lnTo>
                  <a:lnTo>
                    <a:pt x="111095" y="62562"/>
                  </a:lnTo>
                  <a:lnTo>
                    <a:pt x="109850" y="63950"/>
                  </a:lnTo>
                  <a:lnTo>
                    <a:pt x="108256" y="65177"/>
                  </a:lnTo>
                  <a:lnTo>
                    <a:pt x="106429" y="66192"/>
                  </a:lnTo>
                  <a:lnTo>
                    <a:pt x="104329" y="67046"/>
                  </a:lnTo>
                  <a:lnTo>
                    <a:pt x="101957" y="67766"/>
                  </a:lnTo>
                  <a:lnTo>
                    <a:pt x="99351" y="68327"/>
                  </a:lnTo>
                  <a:lnTo>
                    <a:pt x="96552" y="68727"/>
                  </a:lnTo>
                  <a:lnTo>
                    <a:pt x="93363" y="69048"/>
                  </a:lnTo>
                  <a:lnTo>
                    <a:pt x="90019" y="69154"/>
                  </a:lnTo>
                  <a:lnTo>
                    <a:pt x="86364" y="69154"/>
                  </a:lnTo>
                  <a:lnTo>
                    <a:pt x="86364" y="69154"/>
                  </a:lnTo>
                  <a:lnTo>
                    <a:pt x="86286" y="69154"/>
                  </a:lnTo>
                  <a:lnTo>
                    <a:pt x="83020" y="69048"/>
                  </a:lnTo>
                  <a:lnTo>
                    <a:pt x="79753" y="68941"/>
                  </a:lnTo>
                  <a:lnTo>
                    <a:pt x="76409" y="68887"/>
                  </a:lnTo>
                  <a:lnTo>
                    <a:pt x="72987" y="68887"/>
                  </a:lnTo>
                  <a:lnTo>
                    <a:pt x="69721" y="68887"/>
                  </a:lnTo>
                  <a:lnTo>
                    <a:pt x="66454" y="68994"/>
                  </a:lnTo>
                  <a:lnTo>
                    <a:pt x="63344" y="69101"/>
                  </a:lnTo>
                  <a:lnTo>
                    <a:pt x="60311" y="69288"/>
                  </a:lnTo>
                  <a:lnTo>
                    <a:pt x="57472" y="69555"/>
                  </a:lnTo>
                  <a:lnTo>
                    <a:pt x="54789" y="69848"/>
                  </a:lnTo>
                  <a:lnTo>
                    <a:pt x="52339" y="70275"/>
                  </a:lnTo>
                  <a:lnTo>
                    <a:pt x="50200" y="70729"/>
                  </a:lnTo>
                  <a:lnTo>
                    <a:pt x="48334" y="71290"/>
                  </a:lnTo>
                  <a:lnTo>
                    <a:pt x="46779" y="71957"/>
                  </a:lnTo>
                  <a:lnTo>
                    <a:pt x="45612" y="72651"/>
                  </a:lnTo>
                  <a:lnTo>
                    <a:pt x="44795" y="73532"/>
                  </a:lnTo>
                  <a:lnTo>
                    <a:pt x="43979" y="74759"/>
                  </a:lnTo>
                  <a:lnTo>
                    <a:pt x="43007" y="76334"/>
                  </a:lnTo>
                  <a:lnTo>
                    <a:pt x="41957" y="78122"/>
                  </a:lnTo>
                  <a:lnTo>
                    <a:pt x="40829" y="80204"/>
                  </a:lnTo>
                  <a:lnTo>
                    <a:pt x="39585" y="82500"/>
                  </a:lnTo>
                  <a:lnTo>
                    <a:pt x="38340" y="84982"/>
                  </a:lnTo>
                  <a:lnTo>
                    <a:pt x="37057" y="87651"/>
                  </a:lnTo>
                  <a:lnTo>
                    <a:pt x="35735" y="90507"/>
                  </a:lnTo>
                  <a:lnTo>
                    <a:pt x="34296" y="93496"/>
                  </a:lnTo>
                  <a:lnTo>
                    <a:pt x="32974" y="96619"/>
                  </a:lnTo>
                  <a:lnTo>
                    <a:pt x="31574" y="99768"/>
                  </a:lnTo>
                  <a:lnTo>
                    <a:pt x="30136" y="103024"/>
                  </a:lnTo>
                  <a:lnTo>
                    <a:pt x="28813" y="106334"/>
                  </a:lnTo>
                  <a:lnTo>
                    <a:pt x="27569" y="109697"/>
                  </a:lnTo>
                  <a:lnTo>
                    <a:pt x="26286" y="113060"/>
                  </a:lnTo>
                  <a:lnTo>
                    <a:pt x="25547" y="114555"/>
                  </a:lnTo>
                  <a:lnTo>
                    <a:pt x="24419" y="115862"/>
                  </a:lnTo>
                  <a:lnTo>
                    <a:pt x="23097" y="117090"/>
                  </a:lnTo>
                  <a:lnTo>
                    <a:pt x="21464" y="118051"/>
                  </a:lnTo>
                  <a:lnTo>
                    <a:pt x="19675" y="118879"/>
                  </a:lnTo>
                  <a:lnTo>
                    <a:pt x="17692" y="119492"/>
                  </a:lnTo>
                  <a:lnTo>
                    <a:pt x="15515" y="119839"/>
                  </a:lnTo>
                  <a:lnTo>
                    <a:pt x="13376" y="120000"/>
                  </a:lnTo>
                  <a:lnTo>
                    <a:pt x="11743" y="119893"/>
                  </a:lnTo>
                  <a:lnTo>
                    <a:pt x="10110" y="119706"/>
                  </a:lnTo>
                  <a:lnTo>
                    <a:pt x="8010" y="119225"/>
                  </a:lnTo>
                  <a:lnTo>
                    <a:pt x="6182" y="118532"/>
                  </a:lnTo>
                  <a:lnTo>
                    <a:pt x="4471" y="117651"/>
                  </a:lnTo>
                  <a:lnTo>
                    <a:pt x="3033" y="116690"/>
                  </a:lnTo>
                  <a:lnTo>
                    <a:pt x="1866" y="115516"/>
                  </a:lnTo>
                  <a:lnTo>
                    <a:pt x="972" y="114234"/>
                  </a:lnTo>
                  <a:lnTo>
                    <a:pt x="311" y="112927"/>
                  </a:lnTo>
                  <a:lnTo>
                    <a:pt x="0" y="111485"/>
                  </a:lnTo>
                  <a:lnTo>
                    <a:pt x="0" y="110071"/>
                  </a:lnTo>
                  <a:lnTo>
                    <a:pt x="388" y="108576"/>
                  </a:lnTo>
                  <a:lnTo>
                    <a:pt x="972" y="107108"/>
                  </a:lnTo>
                  <a:lnTo>
                    <a:pt x="1633" y="105320"/>
                  </a:lnTo>
                  <a:lnTo>
                    <a:pt x="2372" y="103345"/>
                  </a:lnTo>
                  <a:lnTo>
                    <a:pt x="3188" y="101156"/>
                  </a:lnTo>
                  <a:lnTo>
                    <a:pt x="4160" y="98754"/>
                  </a:lnTo>
                  <a:lnTo>
                    <a:pt x="5132" y="96245"/>
                  </a:lnTo>
                  <a:lnTo>
                    <a:pt x="6182" y="93603"/>
                  </a:lnTo>
                  <a:lnTo>
                    <a:pt x="7349" y="90854"/>
                  </a:lnTo>
                  <a:lnTo>
                    <a:pt x="8476" y="88051"/>
                  </a:lnTo>
                  <a:lnTo>
                    <a:pt x="9721" y="85249"/>
                  </a:lnTo>
                  <a:lnTo>
                    <a:pt x="10926" y="82446"/>
                  </a:lnTo>
                  <a:lnTo>
                    <a:pt x="12171" y="79644"/>
                  </a:lnTo>
                  <a:lnTo>
                    <a:pt x="13454" y="76895"/>
                  </a:lnTo>
                  <a:lnTo>
                    <a:pt x="14776" y="74252"/>
                  </a:lnTo>
                  <a:lnTo>
                    <a:pt x="16059" y="71690"/>
                  </a:lnTo>
                  <a:lnTo>
                    <a:pt x="17303" y="69288"/>
                  </a:lnTo>
                  <a:lnTo>
                    <a:pt x="18587" y="67046"/>
                  </a:lnTo>
                  <a:lnTo>
                    <a:pt x="19753" y="65071"/>
                  </a:lnTo>
                  <a:lnTo>
                    <a:pt x="20959" y="63229"/>
                  </a:lnTo>
                  <a:lnTo>
                    <a:pt x="22047" y="61708"/>
                  </a:lnTo>
                  <a:lnTo>
                    <a:pt x="23175" y="60480"/>
                  </a:lnTo>
                  <a:lnTo>
                    <a:pt x="24653" y="59119"/>
                  </a:lnTo>
                  <a:lnTo>
                    <a:pt x="26597" y="57838"/>
                  </a:lnTo>
                  <a:lnTo>
                    <a:pt x="28813" y="56717"/>
                  </a:lnTo>
                  <a:lnTo>
                    <a:pt x="31419" y="55649"/>
                  </a:lnTo>
                  <a:lnTo>
                    <a:pt x="34296" y="54715"/>
                  </a:lnTo>
                  <a:lnTo>
                    <a:pt x="37563" y="53914"/>
                  </a:lnTo>
                  <a:lnTo>
                    <a:pt x="41218" y="53193"/>
                  </a:lnTo>
                  <a:lnTo>
                    <a:pt x="45145" y="52580"/>
                  </a:lnTo>
                  <a:lnTo>
                    <a:pt x="49462" y="52072"/>
                  </a:lnTo>
                  <a:lnTo>
                    <a:pt x="54128" y="51672"/>
                  </a:lnTo>
                  <a:lnTo>
                    <a:pt x="59105" y="51352"/>
                  </a:lnTo>
                  <a:lnTo>
                    <a:pt x="64471" y="51165"/>
                  </a:lnTo>
                  <a:lnTo>
                    <a:pt x="68632" y="25222"/>
                  </a:lnTo>
                  <a:lnTo>
                    <a:pt x="68710" y="24661"/>
                  </a:lnTo>
                  <a:lnTo>
                    <a:pt x="64316" y="25329"/>
                  </a:lnTo>
                  <a:lnTo>
                    <a:pt x="59844" y="25889"/>
                  </a:lnTo>
                  <a:lnTo>
                    <a:pt x="55178" y="26236"/>
                  </a:lnTo>
                  <a:lnTo>
                    <a:pt x="50356" y="26450"/>
                  </a:lnTo>
                  <a:lnTo>
                    <a:pt x="45379" y="26556"/>
                  </a:lnTo>
                  <a:lnTo>
                    <a:pt x="39662" y="26450"/>
                  </a:lnTo>
                  <a:lnTo>
                    <a:pt x="33713" y="26183"/>
                  </a:lnTo>
                  <a:lnTo>
                    <a:pt x="27647" y="25729"/>
                  </a:lnTo>
                  <a:lnTo>
                    <a:pt x="21386" y="25115"/>
                  </a:lnTo>
                  <a:lnTo>
                    <a:pt x="14931" y="24314"/>
                  </a:lnTo>
                  <a:lnTo>
                    <a:pt x="12871" y="23887"/>
                  </a:lnTo>
                  <a:lnTo>
                    <a:pt x="10926" y="23247"/>
                  </a:lnTo>
                  <a:lnTo>
                    <a:pt x="9215" y="22366"/>
                  </a:lnTo>
                  <a:lnTo>
                    <a:pt x="7815" y="21352"/>
                  </a:lnTo>
                  <a:lnTo>
                    <a:pt x="6688" y="20177"/>
                  </a:lnTo>
                  <a:lnTo>
                    <a:pt x="5871" y="18896"/>
                  </a:lnTo>
                  <a:lnTo>
                    <a:pt x="5366" y="17482"/>
                  </a:lnTo>
                  <a:lnTo>
                    <a:pt x="5210" y="16040"/>
                  </a:lnTo>
                  <a:lnTo>
                    <a:pt x="5443" y="14572"/>
                  </a:lnTo>
                  <a:lnTo>
                    <a:pt x="6027" y="13158"/>
                  </a:lnTo>
                  <a:lnTo>
                    <a:pt x="6999" y="11823"/>
                  </a:lnTo>
                  <a:lnTo>
                    <a:pt x="8243" y="10649"/>
                  </a:lnTo>
                  <a:lnTo>
                    <a:pt x="9721" y="9688"/>
                  </a:lnTo>
                  <a:lnTo>
                    <a:pt x="11432" y="8914"/>
                  </a:lnTo>
                  <a:lnTo>
                    <a:pt x="13298" y="8300"/>
                  </a:lnTo>
                  <a:lnTo>
                    <a:pt x="15359" y="8007"/>
                  </a:lnTo>
                  <a:lnTo>
                    <a:pt x="17459" y="7900"/>
                  </a:lnTo>
                  <a:lnTo>
                    <a:pt x="19598" y="8060"/>
                  </a:lnTo>
                  <a:lnTo>
                    <a:pt x="26014" y="8807"/>
                  </a:lnTo>
                  <a:lnTo>
                    <a:pt x="32080" y="9421"/>
                  </a:lnTo>
                  <a:lnTo>
                    <a:pt x="37952" y="9795"/>
                  </a:lnTo>
                  <a:lnTo>
                    <a:pt x="43512" y="9928"/>
                  </a:lnTo>
                  <a:lnTo>
                    <a:pt x="48801" y="9928"/>
                  </a:lnTo>
                  <a:lnTo>
                    <a:pt x="53778" y="9688"/>
                  </a:lnTo>
                  <a:lnTo>
                    <a:pt x="58522" y="9288"/>
                  </a:lnTo>
                  <a:lnTo>
                    <a:pt x="62994" y="8620"/>
                  </a:lnTo>
                  <a:lnTo>
                    <a:pt x="67154" y="7793"/>
                  </a:lnTo>
                  <a:lnTo>
                    <a:pt x="71004" y="6779"/>
                  </a:lnTo>
                  <a:lnTo>
                    <a:pt x="74543" y="5498"/>
                  </a:lnTo>
                  <a:lnTo>
                    <a:pt x="77887" y="4083"/>
                  </a:lnTo>
                  <a:lnTo>
                    <a:pt x="78042" y="3976"/>
                  </a:lnTo>
                  <a:lnTo>
                    <a:pt x="78509" y="3763"/>
                  </a:lnTo>
                  <a:lnTo>
                    <a:pt x="79248" y="3469"/>
                  </a:lnTo>
                  <a:lnTo>
                    <a:pt x="80298" y="3069"/>
                  </a:lnTo>
                  <a:lnTo>
                    <a:pt x="81464" y="2588"/>
                  </a:lnTo>
                  <a:lnTo>
                    <a:pt x="82864" y="2081"/>
                  </a:lnTo>
                  <a:lnTo>
                    <a:pt x="84419" y="1574"/>
                  </a:lnTo>
                  <a:lnTo>
                    <a:pt x="86053" y="1120"/>
                  </a:lnTo>
                  <a:lnTo>
                    <a:pt x="87841" y="720"/>
                  </a:lnTo>
                  <a:lnTo>
                    <a:pt x="89708" y="400"/>
                  </a:lnTo>
                  <a:lnTo>
                    <a:pt x="91574" y="213"/>
                  </a:lnTo>
                  <a:lnTo>
                    <a:pt x="91808" y="160"/>
                  </a:lnTo>
                  <a:lnTo>
                    <a:pt x="92469" y="106"/>
                  </a:lnTo>
                  <a:lnTo>
                    <a:pt x="93441" y="53"/>
                  </a:lnTo>
                  <a:lnTo>
                    <a:pt x="94607"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6" name="Google Shape;206;p29"/>
            <p:cNvSpPr/>
            <p:nvPr/>
          </p:nvSpPr>
          <p:spPr>
            <a:xfrm>
              <a:off x="7062788" y="1063626"/>
              <a:ext cx="1103313" cy="1103313"/>
            </a:xfrm>
            <a:custGeom>
              <a:avLst/>
              <a:gdLst/>
              <a:ahLst/>
              <a:cxnLst/>
              <a:rect l="l" t="t" r="r" b="b"/>
              <a:pathLst>
                <a:path w="120000" h="120000" extrusionOk="0">
                  <a:moveTo>
                    <a:pt x="59956" y="0"/>
                  </a:moveTo>
                  <a:lnTo>
                    <a:pt x="67375" y="517"/>
                  </a:lnTo>
                  <a:lnTo>
                    <a:pt x="74622" y="1812"/>
                  </a:lnTo>
                  <a:lnTo>
                    <a:pt x="81610" y="3971"/>
                  </a:lnTo>
                  <a:lnTo>
                    <a:pt x="88166" y="6906"/>
                  </a:lnTo>
                  <a:lnTo>
                    <a:pt x="94291" y="10705"/>
                  </a:lnTo>
                  <a:lnTo>
                    <a:pt x="99726" y="15194"/>
                  </a:lnTo>
                  <a:lnTo>
                    <a:pt x="104816" y="20115"/>
                  </a:lnTo>
                  <a:lnTo>
                    <a:pt x="109130" y="25726"/>
                  </a:lnTo>
                  <a:lnTo>
                    <a:pt x="112839" y="31769"/>
                  </a:lnTo>
                  <a:lnTo>
                    <a:pt x="115859" y="38244"/>
                  </a:lnTo>
                  <a:lnTo>
                    <a:pt x="118015" y="45151"/>
                  </a:lnTo>
                  <a:lnTo>
                    <a:pt x="119482" y="52402"/>
                  </a:lnTo>
                  <a:lnTo>
                    <a:pt x="120000" y="60000"/>
                  </a:lnTo>
                  <a:lnTo>
                    <a:pt x="119482" y="67424"/>
                  </a:lnTo>
                  <a:lnTo>
                    <a:pt x="118015" y="74676"/>
                  </a:lnTo>
                  <a:lnTo>
                    <a:pt x="115859" y="81582"/>
                  </a:lnTo>
                  <a:lnTo>
                    <a:pt x="112839" y="88143"/>
                  </a:lnTo>
                  <a:lnTo>
                    <a:pt x="109130" y="94273"/>
                  </a:lnTo>
                  <a:lnTo>
                    <a:pt x="104816" y="99712"/>
                  </a:lnTo>
                  <a:lnTo>
                    <a:pt x="99726" y="104805"/>
                  </a:lnTo>
                  <a:lnTo>
                    <a:pt x="94291" y="109122"/>
                  </a:lnTo>
                  <a:lnTo>
                    <a:pt x="88166" y="112920"/>
                  </a:lnTo>
                  <a:lnTo>
                    <a:pt x="81610" y="115856"/>
                  </a:lnTo>
                  <a:lnTo>
                    <a:pt x="74622" y="118014"/>
                  </a:lnTo>
                  <a:lnTo>
                    <a:pt x="67375" y="119482"/>
                  </a:lnTo>
                  <a:lnTo>
                    <a:pt x="59956" y="120000"/>
                  </a:lnTo>
                  <a:lnTo>
                    <a:pt x="52451" y="119482"/>
                  </a:lnTo>
                  <a:lnTo>
                    <a:pt x="45204" y="118014"/>
                  </a:lnTo>
                  <a:lnTo>
                    <a:pt x="38217" y="115856"/>
                  </a:lnTo>
                  <a:lnTo>
                    <a:pt x="31833" y="112920"/>
                  </a:lnTo>
                  <a:lnTo>
                    <a:pt x="25708" y="109122"/>
                  </a:lnTo>
                  <a:lnTo>
                    <a:pt x="20100" y="104805"/>
                  </a:lnTo>
                  <a:lnTo>
                    <a:pt x="15183" y="99712"/>
                  </a:lnTo>
                  <a:lnTo>
                    <a:pt x="10697" y="94273"/>
                  </a:lnTo>
                  <a:lnTo>
                    <a:pt x="6987" y="88143"/>
                  </a:lnTo>
                  <a:lnTo>
                    <a:pt x="3968" y="81582"/>
                  </a:lnTo>
                  <a:lnTo>
                    <a:pt x="1811" y="74676"/>
                  </a:lnTo>
                  <a:lnTo>
                    <a:pt x="517" y="67424"/>
                  </a:lnTo>
                  <a:lnTo>
                    <a:pt x="0" y="60000"/>
                  </a:lnTo>
                  <a:lnTo>
                    <a:pt x="517" y="52402"/>
                  </a:lnTo>
                  <a:lnTo>
                    <a:pt x="1811" y="45151"/>
                  </a:lnTo>
                  <a:lnTo>
                    <a:pt x="3968" y="38244"/>
                  </a:lnTo>
                  <a:lnTo>
                    <a:pt x="6987" y="31769"/>
                  </a:lnTo>
                  <a:lnTo>
                    <a:pt x="10697" y="25726"/>
                  </a:lnTo>
                  <a:lnTo>
                    <a:pt x="15183" y="20115"/>
                  </a:lnTo>
                  <a:lnTo>
                    <a:pt x="20100" y="15194"/>
                  </a:lnTo>
                  <a:lnTo>
                    <a:pt x="25708" y="10705"/>
                  </a:lnTo>
                  <a:lnTo>
                    <a:pt x="31833" y="6906"/>
                  </a:lnTo>
                  <a:lnTo>
                    <a:pt x="38217" y="3971"/>
                  </a:lnTo>
                  <a:lnTo>
                    <a:pt x="45204" y="1812"/>
                  </a:lnTo>
                  <a:lnTo>
                    <a:pt x="52451" y="517"/>
                  </a:lnTo>
                  <a:lnTo>
                    <a:pt x="59956"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7" name="Google Shape;207;p29"/>
            <p:cNvSpPr/>
            <p:nvPr/>
          </p:nvSpPr>
          <p:spPr>
            <a:xfrm>
              <a:off x="7011988" y="2746376"/>
              <a:ext cx="1576388" cy="3036888"/>
            </a:xfrm>
            <a:custGeom>
              <a:avLst/>
              <a:gdLst/>
              <a:ahLst/>
              <a:cxnLst/>
              <a:rect l="l" t="t" r="r" b="b"/>
              <a:pathLst>
                <a:path w="120000" h="120000" extrusionOk="0">
                  <a:moveTo>
                    <a:pt x="95589" y="0"/>
                  </a:moveTo>
                  <a:lnTo>
                    <a:pt x="118549" y="0"/>
                  </a:lnTo>
                  <a:lnTo>
                    <a:pt x="118851" y="0"/>
                  </a:lnTo>
                  <a:lnTo>
                    <a:pt x="119214" y="62"/>
                  </a:lnTo>
                  <a:lnTo>
                    <a:pt x="119577" y="250"/>
                  </a:lnTo>
                  <a:lnTo>
                    <a:pt x="119818" y="344"/>
                  </a:lnTo>
                  <a:lnTo>
                    <a:pt x="119879" y="595"/>
                  </a:lnTo>
                  <a:lnTo>
                    <a:pt x="120000" y="783"/>
                  </a:lnTo>
                  <a:lnTo>
                    <a:pt x="114380" y="38307"/>
                  </a:lnTo>
                  <a:lnTo>
                    <a:pt x="113897" y="40877"/>
                  </a:lnTo>
                  <a:lnTo>
                    <a:pt x="113353" y="43448"/>
                  </a:lnTo>
                  <a:lnTo>
                    <a:pt x="112628" y="45956"/>
                  </a:lnTo>
                  <a:lnTo>
                    <a:pt x="111842" y="48526"/>
                  </a:lnTo>
                  <a:lnTo>
                    <a:pt x="110876" y="51034"/>
                  </a:lnTo>
                  <a:lnTo>
                    <a:pt x="109728" y="53448"/>
                  </a:lnTo>
                  <a:lnTo>
                    <a:pt x="108459" y="55830"/>
                  </a:lnTo>
                  <a:lnTo>
                    <a:pt x="107069" y="58181"/>
                  </a:lnTo>
                  <a:lnTo>
                    <a:pt x="105498" y="60376"/>
                  </a:lnTo>
                  <a:lnTo>
                    <a:pt x="103625" y="62539"/>
                  </a:lnTo>
                  <a:lnTo>
                    <a:pt x="101570" y="64576"/>
                  </a:lnTo>
                  <a:lnTo>
                    <a:pt x="99395" y="66426"/>
                  </a:lnTo>
                  <a:lnTo>
                    <a:pt x="96858" y="68150"/>
                  </a:lnTo>
                  <a:lnTo>
                    <a:pt x="93957" y="69780"/>
                  </a:lnTo>
                  <a:lnTo>
                    <a:pt x="90936" y="71222"/>
                  </a:lnTo>
                  <a:lnTo>
                    <a:pt x="87492" y="72476"/>
                  </a:lnTo>
                  <a:lnTo>
                    <a:pt x="83806" y="73542"/>
                  </a:lnTo>
                  <a:lnTo>
                    <a:pt x="79879" y="74451"/>
                  </a:lnTo>
                  <a:lnTo>
                    <a:pt x="75468" y="75109"/>
                  </a:lnTo>
                  <a:lnTo>
                    <a:pt x="70755" y="75517"/>
                  </a:lnTo>
                  <a:lnTo>
                    <a:pt x="65679" y="75768"/>
                  </a:lnTo>
                  <a:lnTo>
                    <a:pt x="65679" y="103824"/>
                  </a:lnTo>
                  <a:lnTo>
                    <a:pt x="77462" y="103824"/>
                  </a:lnTo>
                  <a:lnTo>
                    <a:pt x="81570" y="104012"/>
                  </a:lnTo>
                  <a:lnTo>
                    <a:pt x="85619" y="104482"/>
                  </a:lnTo>
                  <a:lnTo>
                    <a:pt x="89305" y="105266"/>
                  </a:lnTo>
                  <a:lnTo>
                    <a:pt x="92930" y="106332"/>
                  </a:lnTo>
                  <a:lnTo>
                    <a:pt x="96012" y="107648"/>
                  </a:lnTo>
                  <a:lnTo>
                    <a:pt x="98912" y="109153"/>
                  </a:lnTo>
                  <a:lnTo>
                    <a:pt x="101329" y="110909"/>
                  </a:lnTo>
                  <a:lnTo>
                    <a:pt x="103262" y="112758"/>
                  </a:lnTo>
                  <a:lnTo>
                    <a:pt x="104773" y="114796"/>
                  </a:lnTo>
                  <a:lnTo>
                    <a:pt x="105740" y="116927"/>
                  </a:lnTo>
                  <a:lnTo>
                    <a:pt x="105921" y="119216"/>
                  </a:lnTo>
                  <a:lnTo>
                    <a:pt x="105921" y="119467"/>
                  </a:lnTo>
                  <a:lnTo>
                    <a:pt x="105740" y="119623"/>
                  </a:lnTo>
                  <a:lnTo>
                    <a:pt x="105377" y="119811"/>
                  </a:lnTo>
                  <a:lnTo>
                    <a:pt x="104894" y="119937"/>
                  </a:lnTo>
                  <a:lnTo>
                    <a:pt x="104471" y="120000"/>
                  </a:lnTo>
                  <a:lnTo>
                    <a:pt x="89546" y="120000"/>
                  </a:lnTo>
                  <a:lnTo>
                    <a:pt x="89123" y="119937"/>
                  </a:lnTo>
                  <a:lnTo>
                    <a:pt x="88640" y="119811"/>
                  </a:lnTo>
                  <a:lnTo>
                    <a:pt x="88277" y="119623"/>
                  </a:lnTo>
                  <a:lnTo>
                    <a:pt x="88157" y="119467"/>
                  </a:lnTo>
                  <a:lnTo>
                    <a:pt x="88036" y="119216"/>
                  </a:lnTo>
                  <a:lnTo>
                    <a:pt x="87734" y="117899"/>
                  </a:lnTo>
                  <a:lnTo>
                    <a:pt x="86888" y="116708"/>
                  </a:lnTo>
                  <a:lnTo>
                    <a:pt x="85619" y="115673"/>
                  </a:lnTo>
                  <a:lnTo>
                    <a:pt x="84048" y="114796"/>
                  </a:lnTo>
                  <a:lnTo>
                    <a:pt x="82054" y="114137"/>
                  </a:lnTo>
                  <a:lnTo>
                    <a:pt x="79879" y="113699"/>
                  </a:lnTo>
                  <a:lnTo>
                    <a:pt x="77462" y="113542"/>
                  </a:lnTo>
                  <a:lnTo>
                    <a:pt x="28519" y="113542"/>
                  </a:lnTo>
                  <a:lnTo>
                    <a:pt x="26102" y="113699"/>
                  </a:lnTo>
                  <a:lnTo>
                    <a:pt x="23927" y="114137"/>
                  </a:lnTo>
                  <a:lnTo>
                    <a:pt x="21933" y="114796"/>
                  </a:lnTo>
                  <a:lnTo>
                    <a:pt x="20181" y="115673"/>
                  </a:lnTo>
                  <a:lnTo>
                    <a:pt x="18912" y="116708"/>
                  </a:lnTo>
                  <a:lnTo>
                    <a:pt x="18126" y="117899"/>
                  </a:lnTo>
                  <a:lnTo>
                    <a:pt x="17885" y="119216"/>
                  </a:lnTo>
                  <a:lnTo>
                    <a:pt x="17764" y="119467"/>
                  </a:lnTo>
                  <a:lnTo>
                    <a:pt x="17583" y="119623"/>
                  </a:lnTo>
                  <a:lnTo>
                    <a:pt x="17220" y="119811"/>
                  </a:lnTo>
                  <a:lnTo>
                    <a:pt x="16858" y="119937"/>
                  </a:lnTo>
                  <a:lnTo>
                    <a:pt x="16374" y="120000"/>
                  </a:lnTo>
                  <a:lnTo>
                    <a:pt x="1510" y="120000"/>
                  </a:lnTo>
                  <a:lnTo>
                    <a:pt x="1027" y="119937"/>
                  </a:lnTo>
                  <a:lnTo>
                    <a:pt x="604" y="119811"/>
                  </a:lnTo>
                  <a:lnTo>
                    <a:pt x="241" y="119623"/>
                  </a:lnTo>
                  <a:lnTo>
                    <a:pt x="0" y="119467"/>
                  </a:lnTo>
                  <a:lnTo>
                    <a:pt x="0" y="119216"/>
                  </a:lnTo>
                  <a:lnTo>
                    <a:pt x="241" y="116927"/>
                  </a:lnTo>
                  <a:lnTo>
                    <a:pt x="1148" y="114796"/>
                  </a:lnTo>
                  <a:lnTo>
                    <a:pt x="2658" y="112758"/>
                  </a:lnTo>
                  <a:lnTo>
                    <a:pt x="4652" y="110909"/>
                  </a:lnTo>
                  <a:lnTo>
                    <a:pt x="7069" y="109153"/>
                  </a:lnTo>
                  <a:lnTo>
                    <a:pt x="9969" y="107648"/>
                  </a:lnTo>
                  <a:lnTo>
                    <a:pt x="13051" y="106332"/>
                  </a:lnTo>
                  <a:lnTo>
                    <a:pt x="16616" y="105266"/>
                  </a:lnTo>
                  <a:lnTo>
                    <a:pt x="20302" y="104482"/>
                  </a:lnTo>
                  <a:lnTo>
                    <a:pt x="24350" y="104012"/>
                  </a:lnTo>
                  <a:lnTo>
                    <a:pt x="28519" y="103824"/>
                  </a:lnTo>
                  <a:lnTo>
                    <a:pt x="40302" y="103824"/>
                  </a:lnTo>
                  <a:lnTo>
                    <a:pt x="40302" y="77147"/>
                  </a:lnTo>
                  <a:lnTo>
                    <a:pt x="2658" y="77147"/>
                  </a:lnTo>
                  <a:lnTo>
                    <a:pt x="2235" y="77147"/>
                  </a:lnTo>
                  <a:lnTo>
                    <a:pt x="1752" y="77021"/>
                  </a:lnTo>
                  <a:lnTo>
                    <a:pt x="1510" y="76833"/>
                  </a:lnTo>
                  <a:lnTo>
                    <a:pt x="1268" y="76677"/>
                  </a:lnTo>
                  <a:lnTo>
                    <a:pt x="1148" y="76363"/>
                  </a:lnTo>
                  <a:lnTo>
                    <a:pt x="1148" y="64827"/>
                  </a:lnTo>
                  <a:lnTo>
                    <a:pt x="1148" y="64576"/>
                  </a:lnTo>
                  <a:lnTo>
                    <a:pt x="1389" y="64388"/>
                  </a:lnTo>
                  <a:lnTo>
                    <a:pt x="1631" y="64200"/>
                  </a:lnTo>
                  <a:lnTo>
                    <a:pt x="1993" y="64106"/>
                  </a:lnTo>
                  <a:lnTo>
                    <a:pt x="2296" y="64043"/>
                  </a:lnTo>
                  <a:lnTo>
                    <a:pt x="2658" y="63981"/>
                  </a:lnTo>
                  <a:lnTo>
                    <a:pt x="3141" y="63981"/>
                  </a:lnTo>
                  <a:lnTo>
                    <a:pt x="4290" y="64043"/>
                  </a:lnTo>
                  <a:lnTo>
                    <a:pt x="6042" y="64043"/>
                  </a:lnTo>
                  <a:lnTo>
                    <a:pt x="8459" y="64043"/>
                  </a:lnTo>
                  <a:lnTo>
                    <a:pt x="11238" y="64043"/>
                  </a:lnTo>
                  <a:lnTo>
                    <a:pt x="14441" y="64043"/>
                  </a:lnTo>
                  <a:lnTo>
                    <a:pt x="17764" y="64043"/>
                  </a:lnTo>
                  <a:lnTo>
                    <a:pt x="21389" y="64043"/>
                  </a:lnTo>
                  <a:lnTo>
                    <a:pt x="25075" y="64043"/>
                  </a:lnTo>
                  <a:lnTo>
                    <a:pt x="28640" y="64043"/>
                  </a:lnTo>
                  <a:lnTo>
                    <a:pt x="31963" y="64043"/>
                  </a:lnTo>
                  <a:lnTo>
                    <a:pt x="35226" y="64043"/>
                  </a:lnTo>
                  <a:lnTo>
                    <a:pt x="38066" y="64043"/>
                  </a:lnTo>
                  <a:lnTo>
                    <a:pt x="40543" y="64043"/>
                  </a:lnTo>
                  <a:lnTo>
                    <a:pt x="42356" y="64043"/>
                  </a:lnTo>
                  <a:lnTo>
                    <a:pt x="43625" y="64043"/>
                  </a:lnTo>
                  <a:lnTo>
                    <a:pt x="44108" y="64043"/>
                  </a:lnTo>
                  <a:lnTo>
                    <a:pt x="49546" y="63981"/>
                  </a:lnTo>
                  <a:lnTo>
                    <a:pt x="54501" y="63605"/>
                  </a:lnTo>
                  <a:lnTo>
                    <a:pt x="58972" y="63134"/>
                  </a:lnTo>
                  <a:lnTo>
                    <a:pt x="63141" y="62476"/>
                  </a:lnTo>
                  <a:lnTo>
                    <a:pt x="66827" y="61630"/>
                  </a:lnTo>
                  <a:lnTo>
                    <a:pt x="70151" y="60689"/>
                  </a:lnTo>
                  <a:lnTo>
                    <a:pt x="73172" y="59561"/>
                  </a:lnTo>
                  <a:lnTo>
                    <a:pt x="75830" y="58275"/>
                  </a:lnTo>
                  <a:lnTo>
                    <a:pt x="78247" y="56959"/>
                  </a:lnTo>
                  <a:lnTo>
                    <a:pt x="80241" y="55485"/>
                  </a:lnTo>
                  <a:lnTo>
                    <a:pt x="82054" y="53918"/>
                  </a:lnTo>
                  <a:lnTo>
                    <a:pt x="83564" y="52319"/>
                  </a:lnTo>
                  <a:lnTo>
                    <a:pt x="84833" y="50626"/>
                  </a:lnTo>
                  <a:lnTo>
                    <a:pt x="85981" y="48965"/>
                  </a:lnTo>
                  <a:lnTo>
                    <a:pt x="86767" y="47147"/>
                  </a:lnTo>
                  <a:lnTo>
                    <a:pt x="87492" y="45360"/>
                  </a:lnTo>
                  <a:lnTo>
                    <a:pt x="88036" y="43573"/>
                  </a:lnTo>
                  <a:lnTo>
                    <a:pt x="88398" y="41786"/>
                  </a:lnTo>
                  <a:lnTo>
                    <a:pt x="88640" y="40031"/>
                  </a:lnTo>
                  <a:lnTo>
                    <a:pt x="88882" y="38244"/>
                  </a:lnTo>
                  <a:lnTo>
                    <a:pt x="94078" y="721"/>
                  </a:lnTo>
                  <a:lnTo>
                    <a:pt x="94078" y="470"/>
                  </a:lnTo>
                  <a:lnTo>
                    <a:pt x="94320" y="313"/>
                  </a:lnTo>
                  <a:lnTo>
                    <a:pt x="94622" y="125"/>
                  </a:lnTo>
                  <a:lnTo>
                    <a:pt x="95105" y="0"/>
                  </a:lnTo>
                  <a:lnTo>
                    <a:pt x="95589"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sp>
          <p:nvSpPr>
            <p:cNvPr id="28" name="Google Shape;208;p29"/>
            <p:cNvSpPr/>
            <p:nvPr/>
          </p:nvSpPr>
          <p:spPr>
            <a:xfrm>
              <a:off x="4214813" y="1558926"/>
              <a:ext cx="1460500" cy="1370013"/>
            </a:xfrm>
            <a:custGeom>
              <a:avLst/>
              <a:gdLst/>
              <a:ahLst/>
              <a:cxnLst/>
              <a:rect l="l" t="t" r="r" b="b"/>
              <a:pathLst>
                <a:path w="120000" h="120000" extrusionOk="0">
                  <a:moveTo>
                    <a:pt x="15073" y="0"/>
                  </a:moveTo>
                  <a:lnTo>
                    <a:pt x="15464" y="0"/>
                  </a:lnTo>
                  <a:lnTo>
                    <a:pt x="15791" y="278"/>
                  </a:lnTo>
                  <a:lnTo>
                    <a:pt x="16052" y="556"/>
                  </a:lnTo>
                  <a:lnTo>
                    <a:pt x="16182" y="973"/>
                  </a:lnTo>
                  <a:lnTo>
                    <a:pt x="42088" y="102062"/>
                  </a:lnTo>
                  <a:lnTo>
                    <a:pt x="118760" y="102062"/>
                  </a:lnTo>
                  <a:lnTo>
                    <a:pt x="119151" y="102201"/>
                  </a:lnTo>
                  <a:lnTo>
                    <a:pt x="119477" y="102340"/>
                  </a:lnTo>
                  <a:lnTo>
                    <a:pt x="119738" y="102757"/>
                  </a:lnTo>
                  <a:lnTo>
                    <a:pt x="119869" y="103035"/>
                  </a:lnTo>
                  <a:lnTo>
                    <a:pt x="120000" y="103383"/>
                  </a:lnTo>
                  <a:lnTo>
                    <a:pt x="120000" y="118679"/>
                  </a:lnTo>
                  <a:lnTo>
                    <a:pt x="119869" y="119235"/>
                  </a:lnTo>
                  <a:lnTo>
                    <a:pt x="119738" y="119443"/>
                  </a:lnTo>
                  <a:lnTo>
                    <a:pt x="119477" y="119721"/>
                  </a:lnTo>
                  <a:lnTo>
                    <a:pt x="119151" y="120000"/>
                  </a:lnTo>
                  <a:lnTo>
                    <a:pt x="118760" y="120000"/>
                  </a:lnTo>
                  <a:lnTo>
                    <a:pt x="30277" y="120000"/>
                  </a:lnTo>
                  <a:lnTo>
                    <a:pt x="29755" y="120000"/>
                  </a:lnTo>
                  <a:lnTo>
                    <a:pt x="29559" y="119721"/>
                  </a:lnTo>
                  <a:lnTo>
                    <a:pt x="29168" y="119443"/>
                  </a:lnTo>
                  <a:lnTo>
                    <a:pt x="29037" y="119096"/>
                  </a:lnTo>
                  <a:lnTo>
                    <a:pt x="0" y="5701"/>
                  </a:lnTo>
                  <a:lnTo>
                    <a:pt x="0" y="5353"/>
                  </a:lnTo>
                  <a:lnTo>
                    <a:pt x="0" y="5075"/>
                  </a:lnTo>
                  <a:lnTo>
                    <a:pt x="130" y="4658"/>
                  </a:lnTo>
                  <a:lnTo>
                    <a:pt x="261" y="4380"/>
                  </a:lnTo>
                  <a:lnTo>
                    <a:pt x="652" y="4101"/>
                  </a:lnTo>
                  <a:lnTo>
                    <a:pt x="848" y="3962"/>
                  </a:lnTo>
                  <a:lnTo>
                    <a:pt x="14681" y="0"/>
                  </a:lnTo>
                  <a:lnTo>
                    <a:pt x="15073" y="0"/>
                  </a:lnTo>
                  <a:close/>
                </a:path>
              </a:pathLst>
            </a:custGeom>
            <a:grpFill/>
            <a:ln>
              <a:noFill/>
            </a:ln>
          </p:spPr>
          <p:txBody>
            <a:bodyPr spcFirstLastPara="1" wrap="square" lIns="68569" tIns="34275" rIns="68569" bIns="34275" anchor="t" anchorCtr="0">
              <a:noAutofit/>
            </a:bodyPr>
            <a:lstStyle/>
            <a:p>
              <a:pPr>
                <a:buClrTx/>
                <a:buFontTx/>
                <a:buNone/>
              </a:pPr>
              <a:endParaRPr sz="1800" kern="1200">
                <a:solidFill>
                  <a:prstClr val="black"/>
                </a:solidFill>
                <a:latin typeface="Calibri"/>
                <a:ea typeface="Calibri"/>
                <a:cs typeface="Calibri"/>
                <a:sym typeface="Calibri"/>
              </a:endParaRPr>
            </a:p>
          </p:txBody>
        </p:sp>
      </p:grpSp>
      <p:sp>
        <p:nvSpPr>
          <p:cNvPr id="29" name="Rectangle 28"/>
          <p:cNvSpPr/>
          <p:nvPr/>
        </p:nvSpPr>
        <p:spPr>
          <a:xfrm>
            <a:off x="0" y="-32884"/>
            <a:ext cx="9144000" cy="1534941"/>
          </a:xfrm>
          <a:prstGeom prst="rect">
            <a:avLst/>
          </a:prstGeom>
          <a:solidFill>
            <a:srgbClr val="000000"/>
          </a:solidFill>
          <a:ln w="12700" cap="flat" cmpd="sng" algn="ctr">
            <a:noFill/>
            <a:prstDash val="solid"/>
            <a:miter lim="800000"/>
          </a:ln>
          <a:effectLst/>
        </p:spPr>
        <p:txBody>
          <a:bodyPr rtlCol="0" anchor="ctr"/>
          <a:lstStyle/>
          <a:p>
            <a:pPr algn="ctr" defTabSz="1371326">
              <a:buClrTx/>
              <a:defRPr/>
            </a:pPr>
            <a:endParaRPr lang="en-US" sz="2700" dirty="0">
              <a:solidFill>
                <a:srgbClr val="FFFFFF"/>
              </a:solidFill>
              <a:latin typeface="Montserrat" charset="0"/>
              <a:ea typeface="+mn-ea"/>
            </a:endParaRPr>
          </a:p>
        </p:txBody>
      </p:sp>
      <p:sp>
        <p:nvSpPr>
          <p:cNvPr id="30" name="Google Shape;59;p14"/>
          <p:cNvSpPr txBox="1">
            <a:spLocks/>
          </p:cNvSpPr>
          <p:nvPr/>
        </p:nvSpPr>
        <p:spPr>
          <a:xfrm>
            <a:off x="311700" y="31146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prstClr val="black"/>
              </a:buClr>
            </a:pPr>
            <a:r>
              <a:rPr lang="en-US" sz="3300" b="1" dirty="0">
                <a:solidFill>
                  <a:prstClr val="white"/>
                </a:solidFill>
                <a:latin typeface="Arial" panose="020B0604020202020204" pitchFamily="34" charset="0"/>
                <a:cs typeface="Arial" panose="020B0604020202020204" pitchFamily="34" charset="0"/>
              </a:rPr>
              <a:t>RPA OVERVIEW</a:t>
            </a:r>
          </a:p>
        </p:txBody>
      </p:sp>
      <p:sp>
        <p:nvSpPr>
          <p:cNvPr id="31" name="Google Shape;59;p14"/>
          <p:cNvSpPr txBox="1">
            <a:spLocks/>
          </p:cNvSpPr>
          <p:nvPr/>
        </p:nvSpPr>
        <p:spPr>
          <a:xfrm>
            <a:off x="1798913" y="1026229"/>
            <a:ext cx="55461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Clr>
                <a:prstClr val="black"/>
              </a:buClr>
            </a:pPr>
            <a:r>
              <a:rPr lang="en-US" sz="2100" b="1" dirty="0" smtClean="0">
                <a:solidFill>
                  <a:prstClr val="white"/>
                </a:solidFill>
                <a:latin typeface="Arial" panose="020B0604020202020204" pitchFamily="34" charset="0"/>
                <a:cs typeface="Arial" panose="020B0604020202020204" pitchFamily="34" charset="0"/>
              </a:rPr>
              <a:t>DISPATCHER AND PERFORMER</a:t>
            </a:r>
            <a:endParaRPr lang="en-US" sz="2100" b="1" dirty="0">
              <a:solidFill>
                <a:prstClr val="white"/>
              </a:solidFill>
              <a:latin typeface="Arial" panose="020B0604020202020204" pitchFamily="34" charset="0"/>
              <a:cs typeface="Arial" panose="020B0604020202020204" pitchFamily="34" charset="0"/>
            </a:endParaRPr>
          </a:p>
        </p:txBody>
      </p:sp>
      <p:sp>
        <p:nvSpPr>
          <p:cNvPr id="34" name="Google Shape;59;p14"/>
          <p:cNvSpPr txBox="1">
            <a:spLocks/>
          </p:cNvSpPr>
          <p:nvPr/>
        </p:nvSpPr>
        <p:spPr>
          <a:xfrm>
            <a:off x="-124359" y="2164724"/>
            <a:ext cx="1891926" cy="79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buClr>
                <a:prstClr val="black"/>
              </a:buClr>
            </a:pPr>
            <a:r>
              <a:rPr lang="en-US" sz="1800" b="1" dirty="0" smtClean="0">
                <a:solidFill>
                  <a:prstClr val="white"/>
                </a:solidFill>
                <a:latin typeface="Arial" panose="020B0604020202020204" pitchFamily="34" charset="0"/>
                <a:cs typeface="Arial" panose="020B0604020202020204" pitchFamily="34" charset="0"/>
              </a:rPr>
              <a:t>PERFORMER ROBOT</a:t>
            </a:r>
            <a:endParaRPr lang="en-US" sz="1800" b="1" dirty="0">
              <a:solidFill>
                <a:prstClr val="white"/>
              </a:solidFill>
              <a:latin typeface="Arial" panose="020B0604020202020204" pitchFamily="34" charset="0"/>
              <a:cs typeface="Arial" panose="020B0604020202020204" pitchFamily="34" charset="0"/>
            </a:endParaRPr>
          </a:p>
        </p:txBody>
      </p:sp>
      <p:sp>
        <p:nvSpPr>
          <p:cNvPr id="35" name="Google Shape;59;p14"/>
          <p:cNvSpPr txBox="1">
            <a:spLocks/>
          </p:cNvSpPr>
          <p:nvPr/>
        </p:nvSpPr>
        <p:spPr>
          <a:xfrm>
            <a:off x="7383142" y="3792040"/>
            <a:ext cx="1791206" cy="79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prstClr val="black"/>
              </a:buClr>
            </a:pPr>
            <a:r>
              <a:rPr lang="en-US" sz="1800" b="1" dirty="0" smtClean="0">
                <a:solidFill>
                  <a:prstClr val="white"/>
                </a:solidFill>
                <a:latin typeface="Arial" panose="020B0604020202020204" pitchFamily="34" charset="0"/>
                <a:cs typeface="Arial" panose="020B0604020202020204" pitchFamily="34" charset="0"/>
              </a:rPr>
              <a:t>DISPATCHER</a:t>
            </a:r>
            <a:endParaRPr lang="en-US" sz="1800" b="1" dirty="0">
              <a:solidFill>
                <a:prstClr val="white"/>
              </a:solidFill>
              <a:latin typeface="Arial" panose="020B0604020202020204" pitchFamily="34" charset="0"/>
              <a:cs typeface="Arial" panose="020B0604020202020204" pitchFamily="34" charset="0"/>
            </a:endParaRPr>
          </a:p>
          <a:p>
            <a:pPr>
              <a:buClr>
                <a:prstClr val="black"/>
              </a:buClr>
            </a:pPr>
            <a:r>
              <a:rPr lang="en-US" sz="1800" b="1" dirty="0">
                <a:solidFill>
                  <a:prstClr val="white"/>
                </a:solidFill>
                <a:latin typeface="Arial" panose="020B0604020202020204" pitchFamily="34" charset="0"/>
                <a:cs typeface="Arial" panose="020B0604020202020204" pitchFamily="34" charset="0"/>
              </a:rPr>
              <a:t>ROBOT</a:t>
            </a:r>
          </a:p>
        </p:txBody>
      </p:sp>
      <p:sp>
        <p:nvSpPr>
          <p:cNvPr id="36" name="Google Shape;59;p14"/>
          <p:cNvSpPr txBox="1">
            <a:spLocks/>
          </p:cNvSpPr>
          <p:nvPr/>
        </p:nvSpPr>
        <p:spPr>
          <a:xfrm>
            <a:off x="3166160" y="2105736"/>
            <a:ext cx="5546175" cy="803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Clr>
                <a:prstClr val="black"/>
              </a:buClr>
            </a:pPr>
            <a:r>
              <a:rPr lang="en-US" sz="1800" b="1" kern="1200" spc="225" dirty="0" smtClean="0">
                <a:solidFill>
                  <a:srgbClr val="408F7C"/>
                </a:solidFill>
                <a:latin typeface="Arial" panose="020B0604020202020204" pitchFamily="34" charset="0"/>
                <a:ea typeface="Montserrat" charset="0"/>
                <a:cs typeface="Arial" panose="020B0604020202020204" pitchFamily="34" charset="0"/>
              </a:rPr>
              <a:t>Always recommended on the process.</a:t>
            </a:r>
            <a:endParaRPr lang="en-US" sz="1800" b="1" dirty="0">
              <a:solidFill>
                <a:srgbClr val="408F7C"/>
              </a:solidFill>
              <a:latin typeface="Arial" panose="020B0604020202020204" pitchFamily="34" charset="0"/>
              <a:cs typeface="Arial" panose="020B0604020202020204" pitchFamily="34" charset="0"/>
            </a:endParaRPr>
          </a:p>
        </p:txBody>
      </p:sp>
      <p:sp>
        <p:nvSpPr>
          <p:cNvPr id="37" name="Google Shape;59;p14"/>
          <p:cNvSpPr txBox="1">
            <a:spLocks/>
          </p:cNvSpPr>
          <p:nvPr/>
        </p:nvSpPr>
        <p:spPr>
          <a:xfrm>
            <a:off x="329345" y="3534964"/>
            <a:ext cx="5546175" cy="11901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Clr>
                <a:prstClr val="black"/>
              </a:buClr>
            </a:pPr>
            <a:r>
              <a:rPr lang="en-US" sz="1800" b="1" kern="1200" spc="225" dirty="0" smtClean="0">
                <a:solidFill>
                  <a:srgbClr val="B83B19"/>
                </a:solidFill>
                <a:latin typeface="Montserrat" charset="0"/>
                <a:ea typeface="Montserrat" charset="0"/>
                <a:cs typeface="Montserrat" charset="0"/>
              </a:rPr>
              <a:t>Advisable if the process does not have queueing mechanism or application.</a:t>
            </a:r>
            <a:endParaRPr lang="en-US" sz="1800" b="1" dirty="0">
              <a:solidFill>
                <a:srgbClr val="B83B1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2335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
        <p:cNvGrpSpPr/>
        <p:nvPr/>
      </p:nvGrpSpPr>
      <p:grpSpPr>
        <a:xfrm>
          <a:off x="0" y="0"/>
          <a:ext cx="0" cy="0"/>
          <a:chOff x="0" y="0"/>
          <a:chExt cx="0" cy="0"/>
        </a:xfrm>
      </p:grpSpPr>
      <p:sp>
        <p:nvSpPr>
          <p:cNvPr id="216" name="Google Shape;216;p28"/>
          <p:cNvSpPr/>
          <p:nvPr/>
        </p:nvSpPr>
        <p:spPr>
          <a:xfrm>
            <a:off x="0" y="3224152"/>
            <a:ext cx="9144000" cy="1919349"/>
          </a:xfrm>
          <a:prstGeom prst="rect">
            <a:avLst/>
          </a:prstGeom>
          <a:gradFill>
            <a:gsLst>
              <a:gs pos="0">
                <a:srgbClr val="E8A729"/>
              </a:gs>
              <a:gs pos="23000">
                <a:srgbClr val="E8A729"/>
              </a:gs>
              <a:gs pos="69000">
                <a:srgbClr val="D19115"/>
              </a:gs>
              <a:gs pos="97000">
                <a:srgbClr val="C38714"/>
              </a:gs>
              <a:gs pos="100000">
                <a:srgbClr val="C38714"/>
              </a:gs>
            </a:gsLst>
            <a:path path="circle">
              <a:fillToRect l="50000" t="50000" r="50000" b="50000"/>
            </a:path>
            <a:tileRect/>
          </a:gradFill>
          <a:ln>
            <a:noFill/>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108" name="Google Shape;137;p21"/>
          <p:cNvGrpSpPr/>
          <p:nvPr/>
        </p:nvGrpSpPr>
        <p:grpSpPr>
          <a:xfrm>
            <a:off x="7519302" y="2217141"/>
            <a:ext cx="1497807" cy="1556147"/>
            <a:chOff x="8685213" y="1268413"/>
            <a:chExt cx="1997076" cy="2074862"/>
          </a:xfrm>
        </p:grpSpPr>
        <p:sp>
          <p:nvSpPr>
            <p:cNvPr id="109" name="Google Shape;138;p21"/>
            <p:cNvSpPr/>
            <p:nvPr/>
          </p:nvSpPr>
          <p:spPr>
            <a:xfrm>
              <a:off x="8685213" y="1268413"/>
              <a:ext cx="1498600" cy="1555750"/>
            </a:xfrm>
            <a:custGeom>
              <a:avLst/>
              <a:gdLst/>
              <a:ahLst/>
              <a:cxnLst/>
              <a:rect l="l" t="t" r="r" b="b"/>
              <a:pathLst>
                <a:path w="2832" h="2941" extrusionOk="0">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solidFill>
              <a:srgbClr val="262626"/>
            </a:solidFill>
            <a:ln>
              <a:noFill/>
            </a:ln>
          </p:spPr>
          <p:txBody>
            <a:bodyPr spcFirstLastPara="1" wrap="square" lIns="68569" tIns="34275" rIns="68569" bIns="34275" anchor="t" anchorCtr="0">
              <a:noAutofit/>
            </a:bodyPr>
            <a:lstStyle/>
            <a:p>
              <a:pPr>
                <a:buClrTx/>
                <a:buFontTx/>
                <a:buNone/>
              </a:pPr>
              <a:endParaRPr sz="1800" kern="1200">
                <a:latin typeface="Calibri"/>
                <a:ea typeface="Calibri"/>
                <a:cs typeface="Calibri"/>
                <a:sym typeface="Calibri"/>
              </a:endParaRPr>
            </a:p>
          </p:txBody>
        </p:sp>
        <p:sp>
          <p:nvSpPr>
            <p:cNvPr id="110" name="Google Shape;139;p21"/>
            <p:cNvSpPr/>
            <p:nvPr/>
          </p:nvSpPr>
          <p:spPr>
            <a:xfrm>
              <a:off x="9247188" y="1852613"/>
              <a:ext cx="374650" cy="387350"/>
            </a:xfrm>
            <a:custGeom>
              <a:avLst/>
              <a:gdLst/>
              <a:ahLst/>
              <a:cxnLst/>
              <a:rect l="l" t="t" r="r" b="b"/>
              <a:pathLst>
                <a:path w="707" h="734" extrusionOk="0">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solidFill>
              <a:srgbClr val="262626"/>
            </a:solidFill>
            <a:ln>
              <a:noFill/>
            </a:ln>
          </p:spPr>
          <p:txBody>
            <a:bodyPr spcFirstLastPara="1" wrap="square" lIns="68569" tIns="34275" rIns="68569" bIns="34275" anchor="t" anchorCtr="0">
              <a:noAutofit/>
            </a:bodyPr>
            <a:lstStyle/>
            <a:p>
              <a:pPr>
                <a:buClrTx/>
                <a:buFontTx/>
                <a:buNone/>
              </a:pPr>
              <a:endParaRPr sz="1800" kern="1200">
                <a:latin typeface="Calibri"/>
                <a:ea typeface="Calibri"/>
                <a:cs typeface="Calibri"/>
                <a:sym typeface="Calibri"/>
              </a:endParaRPr>
            </a:p>
          </p:txBody>
        </p:sp>
        <p:sp>
          <p:nvSpPr>
            <p:cNvPr id="111" name="Google Shape;140;p21"/>
            <p:cNvSpPr/>
            <p:nvPr/>
          </p:nvSpPr>
          <p:spPr>
            <a:xfrm>
              <a:off x="10058401" y="1268413"/>
              <a:ext cx="623888" cy="647700"/>
            </a:xfrm>
            <a:custGeom>
              <a:avLst/>
              <a:gdLst/>
              <a:ahLst/>
              <a:cxnLst/>
              <a:rect l="l" t="t" r="r" b="b"/>
              <a:pathLst>
                <a:path w="1180" h="1225" extrusionOk="0">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solidFill>
              <a:srgbClr val="262626"/>
            </a:solidFill>
            <a:ln>
              <a:noFill/>
            </a:ln>
          </p:spPr>
          <p:txBody>
            <a:bodyPr spcFirstLastPara="1" wrap="square" lIns="68569" tIns="34275" rIns="68569" bIns="34275" anchor="t" anchorCtr="0">
              <a:noAutofit/>
            </a:bodyPr>
            <a:lstStyle/>
            <a:p>
              <a:pPr>
                <a:buClrTx/>
                <a:buFontTx/>
                <a:buNone/>
              </a:pPr>
              <a:endParaRPr sz="1800" kern="1200">
                <a:latin typeface="Calibri"/>
                <a:ea typeface="Calibri"/>
                <a:cs typeface="Calibri"/>
                <a:sym typeface="Calibri"/>
              </a:endParaRPr>
            </a:p>
          </p:txBody>
        </p:sp>
        <p:sp>
          <p:nvSpPr>
            <p:cNvPr id="112" name="Google Shape;141;p21"/>
            <p:cNvSpPr/>
            <p:nvPr/>
          </p:nvSpPr>
          <p:spPr>
            <a:xfrm>
              <a:off x="9809163" y="2435225"/>
              <a:ext cx="873125" cy="908050"/>
            </a:xfrm>
            <a:custGeom>
              <a:avLst/>
              <a:gdLst/>
              <a:ahLst/>
              <a:cxnLst/>
              <a:rect l="l" t="t" r="r" b="b"/>
              <a:pathLst>
                <a:path w="1652" h="1717" extrusionOk="0">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solidFill>
              <a:srgbClr val="262626"/>
            </a:solidFill>
            <a:ln>
              <a:noFill/>
            </a:ln>
          </p:spPr>
          <p:txBody>
            <a:bodyPr spcFirstLastPara="1" wrap="square" lIns="68569" tIns="34275" rIns="68569" bIns="34275" anchor="t" anchorCtr="0">
              <a:noAutofit/>
            </a:bodyPr>
            <a:lstStyle/>
            <a:p>
              <a:pPr>
                <a:buClrTx/>
                <a:buFontTx/>
                <a:buNone/>
              </a:pPr>
              <a:endParaRPr sz="1800" kern="1200">
                <a:latin typeface="Calibri"/>
                <a:ea typeface="Calibri"/>
                <a:cs typeface="Calibri"/>
                <a:sym typeface="Calibri"/>
              </a:endParaRPr>
            </a:p>
          </p:txBody>
        </p:sp>
      </p:grpSp>
      <p:sp>
        <p:nvSpPr>
          <p:cNvPr id="218" name="Google Shape;218;p28"/>
          <p:cNvSpPr/>
          <p:nvPr/>
        </p:nvSpPr>
        <p:spPr>
          <a:xfrm>
            <a:off x="820511" y="3939236"/>
            <a:ext cx="2645228" cy="1033153"/>
          </a:xfrm>
          <a:prstGeom prst="homePlate">
            <a:avLst>
              <a:gd name="adj" fmla="val 50000"/>
            </a:avLst>
          </a:prstGeom>
          <a:solidFill>
            <a:srgbClr val="FBEFD8"/>
          </a:solidFill>
          <a:ln>
            <a:noFill/>
          </a:ln>
        </p:spPr>
        <p:txBody>
          <a:bodyPr spcFirstLastPara="1" wrap="square" lIns="68569" tIns="34275" rIns="68569" bIns="34275" anchor="ctr" anchorCtr="0">
            <a:noAutofit/>
          </a:bodyPr>
          <a:lstStyle/>
          <a:p>
            <a:pPr marL="214313" indent="-214313" algn="just">
              <a:lnSpc>
                <a:spcPct val="150000"/>
              </a:lnSpc>
              <a:buClrTx/>
              <a:buFont typeface="Arial" panose="020B0604020202020204" pitchFamily="34" charset="0"/>
              <a:buChar char="•"/>
            </a:pPr>
            <a:r>
              <a:rPr lang="en-US" sz="1350" kern="1200" dirty="0">
                <a:ea typeface="+mn-ea"/>
              </a:rPr>
              <a:t>Development</a:t>
            </a:r>
          </a:p>
          <a:p>
            <a:pPr marL="214313" indent="-214313" algn="just">
              <a:lnSpc>
                <a:spcPct val="150000"/>
              </a:lnSpc>
              <a:buClrTx/>
              <a:buFont typeface="Arial" panose="020B0604020202020204" pitchFamily="34" charset="0"/>
              <a:buChar char="•"/>
            </a:pPr>
            <a:r>
              <a:rPr lang="en-US" sz="1350" kern="1200" dirty="0">
                <a:ea typeface="+mn-ea"/>
              </a:rPr>
              <a:t>Testing</a:t>
            </a:r>
          </a:p>
          <a:p>
            <a:pPr algn="ctr"/>
            <a:endParaRPr sz="1350" dirty="0">
              <a:solidFill>
                <a:srgbClr val="FFFFFF"/>
              </a:solidFill>
              <a:latin typeface="Calibri"/>
              <a:ea typeface="Calibri"/>
              <a:cs typeface="Calibri"/>
              <a:sym typeface="Calibri"/>
            </a:endParaRPr>
          </a:p>
        </p:txBody>
      </p:sp>
      <p:sp>
        <p:nvSpPr>
          <p:cNvPr id="23" name="Rectangle 22"/>
          <p:cNvSpPr/>
          <p:nvPr/>
        </p:nvSpPr>
        <p:spPr>
          <a:xfrm>
            <a:off x="0" y="-32884"/>
            <a:ext cx="9144000" cy="1534941"/>
          </a:xfrm>
          <a:prstGeom prst="rect">
            <a:avLst/>
          </a:prstGeom>
          <a:solidFill>
            <a:srgbClr val="000000"/>
          </a:solidFill>
          <a:ln w="12700" cap="flat" cmpd="sng" algn="ctr">
            <a:noFill/>
            <a:prstDash val="solid"/>
            <a:miter lim="800000"/>
          </a:ln>
          <a:effectLst/>
        </p:spPr>
        <p:txBody>
          <a:bodyPr rtlCol="0" anchor="ctr"/>
          <a:lstStyle/>
          <a:p>
            <a:pPr algn="ctr" defTabSz="1371326">
              <a:buClrTx/>
              <a:defRPr/>
            </a:pPr>
            <a:endParaRPr lang="en-US" sz="2700" dirty="0">
              <a:solidFill>
                <a:srgbClr val="FFFFFF"/>
              </a:solidFill>
              <a:latin typeface="Montserrat" charset="0"/>
              <a:ea typeface="+mn-ea"/>
            </a:endParaRPr>
          </a:p>
        </p:txBody>
      </p:sp>
      <p:sp>
        <p:nvSpPr>
          <p:cNvPr id="24" name="Google Shape;59;p14"/>
          <p:cNvSpPr txBox="1">
            <a:spLocks/>
          </p:cNvSpPr>
          <p:nvPr/>
        </p:nvSpPr>
        <p:spPr>
          <a:xfrm>
            <a:off x="311700" y="31146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000000"/>
              </a:buClr>
            </a:pPr>
            <a:r>
              <a:rPr lang="en-US" sz="3300" b="1" dirty="0">
                <a:solidFill>
                  <a:srgbClr val="FFFFFF"/>
                </a:solidFill>
                <a:latin typeface="Arial" panose="020B0604020202020204" pitchFamily="34" charset="0"/>
                <a:cs typeface="Arial" panose="020B0604020202020204" pitchFamily="34" charset="0"/>
              </a:rPr>
              <a:t>RPA OVERVIEW</a:t>
            </a:r>
          </a:p>
        </p:txBody>
      </p:sp>
      <p:grpSp>
        <p:nvGrpSpPr>
          <p:cNvPr id="211" name="Google Shape;211;p28"/>
          <p:cNvGrpSpPr/>
          <p:nvPr/>
        </p:nvGrpSpPr>
        <p:grpSpPr>
          <a:xfrm>
            <a:off x="5678260" y="2600215"/>
            <a:ext cx="2645228" cy="1249136"/>
            <a:chOff x="7571013" y="2346860"/>
            <a:chExt cx="3526970" cy="1665515"/>
          </a:xfrm>
        </p:grpSpPr>
        <p:sp>
          <p:nvSpPr>
            <p:cNvPr id="212" name="Google Shape;212;p28"/>
            <p:cNvSpPr/>
            <p:nvPr/>
          </p:nvSpPr>
          <p:spPr>
            <a:xfrm rot="10800000" flipH="1">
              <a:off x="7571013" y="2346860"/>
              <a:ext cx="3526970" cy="1665515"/>
            </a:xfrm>
            <a:prstGeom prst="homePlate">
              <a:avLst>
                <a:gd name="adj" fmla="val 36473"/>
              </a:avLst>
            </a:prstGeom>
            <a:gradFill>
              <a:gsLst>
                <a:gs pos="0">
                  <a:srgbClr val="CFE2B6"/>
                </a:gs>
                <a:gs pos="46000">
                  <a:srgbClr val="90BA53"/>
                </a:gs>
                <a:gs pos="100000">
                  <a:srgbClr val="536E2C"/>
                </a:gs>
              </a:gsLst>
              <a:path path="circle">
                <a:fillToRect l="50000" t="50000" r="50000" b="50000"/>
              </a:path>
              <a:tileRect/>
            </a:gradFill>
            <a:ln>
              <a:noFill/>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13" name="Google Shape;213;p28"/>
            <p:cNvSpPr/>
            <p:nvPr/>
          </p:nvSpPr>
          <p:spPr>
            <a:xfrm>
              <a:off x="7984669" y="2520514"/>
              <a:ext cx="2329539" cy="1318206"/>
            </a:xfrm>
            <a:prstGeom prst="rect">
              <a:avLst/>
            </a:prstGeom>
            <a:solidFill>
              <a:srgbClr val="CFE2B6"/>
            </a:solidFill>
            <a:ln>
              <a:noFill/>
            </a:ln>
            <a:effectLst>
              <a:outerShdw blurRad="63500" sx="102000" sy="102000" algn="ct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14" name="Google Shape;214;p28"/>
            <p:cNvSpPr/>
            <p:nvPr/>
          </p:nvSpPr>
          <p:spPr>
            <a:xfrm>
              <a:off x="10488381" y="2940131"/>
              <a:ext cx="435429" cy="478972"/>
            </a:xfrm>
            <a:prstGeom prst="rightArrow">
              <a:avLst>
                <a:gd name="adj1" fmla="val 50000"/>
                <a:gd name="adj2" fmla="val 50000"/>
              </a:avLst>
            </a:prstGeom>
            <a:solidFill>
              <a:srgbClr val="CFE2B6"/>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15" name="Google Shape;215;p28"/>
            <p:cNvSpPr/>
            <p:nvPr/>
          </p:nvSpPr>
          <p:spPr>
            <a:xfrm>
              <a:off x="8062599" y="2717952"/>
              <a:ext cx="2173679" cy="923330"/>
            </a:xfrm>
            <a:prstGeom prst="rect">
              <a:avLst/>
            </a:prstGeom>
            <a:noFill/>
            <a:ln>
              <a:noFill/>
            </a:ln>
          </p:spPr>
          <p:txBody>
            <a:bodyPr spcFirstLastPara="1" wrap="square" lIns="68569" tIns="34275" rIns="68569" bIns="34275" anchor="t" anchorCtr="0">
              <a:noAutofit/>
            </a:bodyPr>
            <a:lstStyle/>
            <a:p>
              <a:pPr algn="ctr">
                <a:buFontTx/>
                <a:buNone/>
              </a:pPr>
              <a:r>
                <a:rPr lang="en-US" sz="1800" b="1" dirty="0" err="1">
                  <a:solidFill>
                    <a:srgbClr val="3F3F3F"/>
                  </a:solidFill>
                  <a:ea typeface="Calibri"/>
                </a:rPr>
                <a:t>UiPath</a:t>
              </a:r>
              <a:endParaRPr lang="en-US" sz="1800" b="1" dirty="0">
                <a:solidFill>
                  <a:srgbClr val="3F3F3F"/>
                </a:solidFill>
                <a:ea typeface="Calibri"/>
              </a:endParaRPr>
            </a:p>
            <a:p>
              <a:pPr algn="ctr">
                <a:buFontTx/>
                <a:buNone/>
              </a:pPr>
              <a:r>
                <a:rPr lang="en-US" sz="1800" b="1" dirty="0">
                  <a:solidFill>
                    <a:srgbClr val="3F3F3F"/>
                  </a:solidFill>
                  <a:ea typeface="Calibri"/>
                </a:rPr>
                <a:t>Robot</a:t>
              </a:r>
              <a:endParaRPr lang="en-US" sz="1800" b="1" dirty="0">
                <a:solidFill>
                  <a:srgbClr val="3F3F3F"/>
                </a:solidFill>
                <a:ea typeface="Calibri"/>
                <a:cs typeface="Calibri"/>
                <a:sym typeface="Calibri"/>
              </a:endParaRPr>
            </a:p>
          </p:txBody>
        </p:sp>
      </p:grpSp>
      <p:grpSp>
        <p:nvGrpSpPr>
          <p:cNvPr id="221" name="Google Shape;221;p28"/>
          <p:cNvGrpSpPr/>
          <p:nvPr/>
        </p:nvGrpSpPr>
        <p:grpSpPr>
          <a:xfrm>
            <a:off x="3249385" y="2600215"/>
            <a:ext cx="2645228" cy="1249136"/>
            <a:chOff x="4332514" y="2346861"/>
            <a:chExt cx="3526970" cy="1665515"/>
          </a:xfrm>
        </p:grpSpPr>
        <p:sp>
          <p:nvSpPr>
            <p:cNvPr id="222" name="Google Shape;222;p28"/>
            <p:cNvSpPr/>
            <p:nvPr/>
          </p:nvSpPr>
          <p:spPr>
            <a:xfrm rot="10800000" flipH="1">
              <a:off x="4332514" y="2346861"/>
              <a:ext cx="3526970" cy="1665515"/>
            </a:xfrm>
            <a:prstGeom prst="homePlate">
              <a:avLst>
                <a:gd name="adj" fmla="val 36473"/>
              </a:avLst>
            </a:prstGeom>
            <a:gradFill>
              <a:gsLst>
                <a:gs pos="0">
                  <a:srgbClr val="F4BBAC"/>
                </a:gs>
                <a:gs pos="46000">
                  <a:srgbClr val="E4613E"/>
                </a:gs>
                <a:gs pos="100000">
                  <a:srgbClr val="932F14"/>
                </a:gs>
              </a:gsLst>
              <a:path path="circle">
                <a:fillToRect l="50000" t="50000" r="50000" b="50000"/>
              </a:path>
              <a:tileRect/>
            </a:gradFill>
            <a:ln>
              <a:noFill/>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23" name="Google Shape;223;p28"/>
            <p:cNvSpPr/>
            <p:nvPr/>
          </p:nvSpPr>
          <p:spPr>
            <a:xfrm>
              <a:off x="4746170" y="2520515"/>
              <a:ext cx="2329539" cy="1318206"/>
            </a:xfrm>
            <a:prstGeom prst="rect">
              <a:avLst/>
            </a:prstGeom>
            <a:solidFill>
              <a:srgbClr val="F4BBAC"/>
            </a:solidFill>
            <a:ln>
              <a:noFill/>
            </a:ln>
            <a:effectLst>
              <a:outerShdw blurRad="63500" sx="102000" sy="102000" algn="ct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24" name="Google Shape;224;p28"/>
            <p:cNvSpPr/>
            <p:nvPr/>
          </p:nvSpPr>
          <p:spPr>
            <a:xfrm>
              <a:off x="7249882" y="2940132"/>
              <a:ext cx="435429" cy="478972"/>
            </a:xfrm>
            <a:prstGeom prst="rightArrow">
              <a:avLst>
                <a:gd name="adj1" fmla="val 50000"/>
                <a:gd name="adj2" fmla="val 50000"/>
              </a:avLst>
            </a:prstGeom>
            <a:solidFill>
              <a:srgbClr val="F4BBAC"/>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25" name="Google Shape;225;p28"/>
            <p:cNvSpPr/>
            <p:nvPr/>
          </p:nvSpPr>
          <p:spPr>
            <a:xfrm>
              <a:off x="4824100" y="2717953"/>
              <a:ext cx="2173679" cy="923330"/>
            </a:xfrm>
            <a:prstGeom prst="rect">
              <a:avLst/>
            </a:prstGeom>
            <a:noFill/>
            <a:ln>
              <a:noFill/>
            </a:ln>
          </p:spPr>
          <p:txBody>
            <a:bodyPr spcFirstLastPara="1" wrap="square" lIns="68569" tIns="34275" rIns="68569" bIns="34275" anchor="t" anchorCtr="0">
              <a:noAutofit/>
            </a:bodyPr>
            <a:lstStyle/>
            <a:p>
              <a:pPr algn="ctr">
                <a:buFontTx/>
                <a:buNone/>
              </a:pPr>
              <a:r>
                <a:rPr lang="en-US" sz="1800" b="1" dirty="0" err="1">
                  <a:solidFill>
                    <a:srgbClr val="3F3F3F"/>
                  </a:solidFill>
                  <a:ea typeface="Calibri"/>
                </a:rPr>
                <a:t>UiPath</a:t>
              </a:r>
              <a:endParaRPr lang="en-US" sz="1800" b="1" dirty="0">
                <a:solidFill>
                  <a:srgbClr val="3F3F3F"/>
                </a:solidFill>
                <a:ea typeface="Calibri"/>
              </a:endParaRPr>
            </a:p>
            <a:p>
              <a:pPr algn="ctr">
                <a:buFontTx/>
                <a:buNone/>
              </a:pPr>
              <a:r>
                <a:rPr lang="en-US" sz="1800" b="1" dirty="0">
                  <a:solidFill>
                    <a:srgbClr val="3F3F3F"/>
                  </a:solidFill>
                  <a:ea typeface="Calibri"/>
                </a:rPr>
                <a:t>Orchestrator</a:t>
              </a:r>
              <a:endParaRPr lang="en-US" sz="1800" b="1" dirty="0">
                <a:solidFill>
                  <a:srgbClr val="3F3F3F"/>
                </a:solidFill>
                <a:ea typeface="Calibri"/>
                <a:cs typeface="Calibri"/>
                <a:sym typeface="Calibri"/>
              </a:endParaRPr>
            </a:p>
          </p:txBody>
        </p:sp>
      </p:grpSp>
      <p:sp>
        <p:nvSpPr>
          <p:cNvPr id="25" name="Google Shape;218;p28"/>
          <p:cNvSpPr/>
          <p:nvPr/>
        </p:nvSpPr>
        <p:spPr>
          <a:xfrm>
            <a:off x="3249385" y="3939236"/>
            <a:ext cx="2645228" cy="1033153"/>
          </a:xfrm>
          <a:prstGeom prst="homePlate">
            <a:avLst>
              <a:gd name="adj" fmla="val 50000"/>
            </a:avLst>
          </a:prstGeom>
          <a:solidFill>
            <a:srgbClr val="FBEFD8"/>
          </a:solidFill>
          <a:ln>
            <a:noFill/>
          </a:ln>
        </p:spPr>
        <p:txBody>
          <a:bodyPr spcFirstLastPara="1" wrap="square" lIns="68569" tIns="34275" rIns="68569" bIns="34275" anchor="ctr" anchorCtr="0">
            <a:noAutofit/>
          </a:bodyPr>
          <a:lstStyle/>
          <a:p>
            <a:pPr marL="214313" indent="-214313" algn="just">
              <a:lnSpc>
                <a:spcPct val="150000"/>
              </a:lnSpc>
              <a:buClrTx/>
              <a:buFont typeface="Arial" panose="020B0604020202020204" pitchFamily="34" charset="0"/>
              <a:buChar char="•"/>
            </a:pPr>
            <a:r>
              <a:rPr lang="en-US" sz="1350" kern="1200" dirty="0">
                <a:ea typeface="+mn-ea"/>
              </a:rPr>
              <a:t>Scheduling</a:t>
            </a:r>
          </a:p>
          <a:p>
            <a:pPr marL="214313" indent="-214313" algn="just">
              <a:lnSpc>
                <a:spcPct val="150000"/>
              </a:lnSpc>
              <a:buClrTx/>
              <a:buFont typeface="Arial" panose="020B0604020202020204" pitchFamily="34" charset="0"/>
              <a:buChar char="•"/>
            </a:pPr>
            <a:r>
              <a:rPr lang="en-US" sz="1350" kern="1200" dirty="0">
                <a:ea typeface="+mn-ea"/>
              </a:rPr>
              <a:t>Monitoring</a:t>
            </a:r>
          </a:p>
          <a:p>
            <a:pPr marL="214313" indent="-214313" algn="just">
              <a:lnSpc>
                <a:spcPct val="150000"/>
              </a:lnSpc>
              <a:buClrTx/>
              <a:buFont typeface="Arial" panose="020B0604020202020204" pitchFamily="34" charset="0"/>
              <a:buChar char="•"/>
            </a:pPr>
            <a:r>
              <a:rPr lang="en-US" sz="1350" kern="1200" dirty="0">
                <a:ea typeface="+mn-ea"/>
              </a:rPr>
              <a:t>Running</a:t>
            </a:r>
          </a:p>
          <a:p>
            <a:pPr algn="ctr"/>
            <a:endParaRPr sz="1350" dirty="0">
              <a:solidFill>
                <a:srgbClr val="FFFFFF"/>
              </a:solidFill>
              <a:latin typeface="Calibri"/>
              <a:ea typeface="Calibri"/>
              <a:cs typeface="Calibri"/>
              <a:sym typeface="Calibri"/>
            </a:endParaRPr>
          </a:p>
        </p:txBody>
      </p:sp>
      <p:sp>
        <p:nvSpPr>
          <p:cNvPr id="26" name="Google Shape;218;p28"/>
          <p:cNvSpPr/>
          <p:nvPr/>
        </p:nvSpPr>
        <p:spPr>
          <a:xfrm>
            <a:off x="5678260" y="3939236"/>
            <a:ext cx="2645228" cy="1033153"/>
          </a:xfrm>
          <a:prstGeom prst="homePlate">
            <a:avLst>
              <a:gd name="adj" fmla="val 50000"/>
            </a:avLst>
          </a:prstGeom>
          <a:solidFill>
            <a:srgbClr val="FBEFD8"/>
          </a:solidFill>
          <a:ln>
            <a:noFill/>
          </a:ln>
        </p:spPr>
        <p:txBody>
          <a:bodyPr spcFirstLastPara="1" wrap="square" lIns="68569" tIns="34275" rIns="68569" bIns="34275" anchor="ctr" anchorCtr="0">
            <a:noAutofit/>
          </a:bodyPr>
          <a:lstStyle/>
          <a:p>
            <a:pPr marL="214313" indent="-214313" algn="just">
              <a:lnSpc>
                <a:spcPct val="150000"/>
              </a:lnSpc>
              <a:buClrTx/>
              <a:buFont typeface="Arial" panose="020B0604020202020204" pitchFamily="34" charset="0"/>
              <a:buChar char="•"/>
            </a:pPr>
            <a:r>
              <a:rPr lang="en-US" sz="1350" kern="1200">
                <a:ea typeface="+mn-ea"/>
              </a:rPr>
              <a:t>Executing</a:t>
            </a:r>
            <a:endParaRPr lang="en-US" sz="1350" kern="1200" dirty="0">
              <a:ea typeface="+mn-ea"/>
            </a:endParaRPr>
          </a:p>
        </p:txBody>
      </p:sp>
      <p:pic>
        <p:nvPicPr>
          <p:cNvPr id="27" name="Picture 26"/>
          <p:cNvPicPr>
            <a:picLocks noChangeAspect="1"/>
          </p:cNvPicPr>
          <p:nvPr/>
        </p:nvPicPr>
        <p:blipFill>
          <a:blip r:embed="rId3"/>
          <a:stretch>
            <a:fillRect/>
          </a:stretch>
        </p:blipFill>
        <p:spPr>
          <a:xfrm>
            <a:off x="-1" y="1483710"/>
            <a:ext cx="2143125" cy="1071563"/>
          </a:xfrm>
          <a:prstGeom prst="rect">
            <a:avLst/>
          </a:prstGeom>
        </p:spPr>
      </p:pic>
      <p:grpSp>
        <p:nvGrpSpPr>
          <p:cNvPr id="227" name="Google Shape;227;p28"/>
          <p:cNvGrpSpPr/>
          <p:nvPr/>
        </p:nvGrpSpPr>
        <p:grpSpPr>
          <a:xfrm>
            <a:off x="820512" y="2600215"/>
            <a:ext cx="2645228" cy="1249136"/>
            <a:chOff x="1094016" y="2346861"/>
            <a:chExt cx="3526970" cy="1665515"/>
          </a:xfrm>
        </p:grpSpPr>
        <p:sp>
          <p:nvSpPr>
            <p:cNvPr id="228" name="Google Shape;228;p28"/>
            <p:cNvSpPr/>
            <p:nvPr/>
          </p:nvSpPr>
          <p:spPr>
            <a:xfrm rot="10800000" flipH="1">
              <a:off x="1094016" y="2346861"/>
              <a:ext cx="3526970" cy="1665515"/>
            </a:xfrm>
            <a:prstGeom prst="homePlate">
              <a:avLst>
                <a:gd name="adj" fmla="val 36473"/>
              </a:avLst>
            </a:prstGeom>
            <a:gradFill>
              <a:gsLst>
                <a:gs pos="0">
                  <a:srgbClr val="DBDBDB"/>
                </a:gs>
                <a:gs pos="46000">
                  <a:srgbClr val="A8A8A8"/>
                </a:gs>
                <a:gs pos="100000">
                  <a:srgbClr val="636363"/>
                </a:gs>
              </a:gsLst>
              <a:path path="circle">
                <a:fillToRect l="50000" t="50000" r="50000" b="50000"/>
              </a:path>
              <a:tileRect/>
            </a:gradFill>
            <a:ln>
              <a:noFill/>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29" name="Google Shape;229;p28"/>
            <p:cNvSpPr/>
            <p:nvPr/>
          </p:nvSpPr>
          <p:spPr>
            <a:xfrm>
              <a:off x="1507672" y="2520515"/>
              <a:ext cx="2329539" cy="1318206"/>
            </a:xfrm>
            <a:prstGeom prst="rect">
              <a:avLst/>
            </a:prstGeom>
            <a:solidFill>
              <a:srgbClr val="EDEDED"/>
            </a:solidFill>
            <a:ln>
              <a:noFill/>
            </a:ln>
            <a:effectLst>
              <a:outerShdw blurRad="63500" sx="102000" sy="102000" algn="ct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230" name="Google Shape;230;p28"/>
            <p:cNvSpPr/>
            <p:nvPr/>
          </p:nvSpPr>
          <p:spPr>
            <a:xfrm>
              <a:off x="4011384" y="2940132"/>
              <a:ext cx="435429" cy="478972"/>
            </a:xfrm>
            <a:prstGeom prst="rightArrow">
              <a:avLst>
                <a:gd name="adj1" fmla="val 50000"/>
                <a:gd name="adj2" fmla="val 50000"/>
              </a:avLst>
            </a:prstGeom>
            <a:solidFill>
              <a:srgbClr val="EDEDED"/>
            </a:soli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31" name="Google Shape;231;p28"/>
            <p:cNvSpPr/>
            <p:nvPr/>
          </p:nvSpPr>
          <p:spPr>
            <a:xfrm>
              <a:off x="1585602" y="2717953"/>
              <a:ext cx="2173679" cy="923330"/>
            </a:xfrm>
            <a:prstGeom prst="rect">
              <a:avLst/>
            </a:prstGeom>
            <a:noFill/>
            <a:ln>
              <a:noFill/>
            </a:ln>
          </p:spPr>
          <p:txBody>
            <a:bodyPr spcFirstLastPara="1" wrap="square" lIns="68569" tIns="34275" rIns="68569" bIns="34275" anchor="t" anchorCtr="0">
              <a:noAutofit/>
            </a:bodyPr>
            <a:lstStyle/>
            <a:p>
              <a:pPr algn="ctr"/>
              <a:r>
                <a:rPr lang="en-US" sz="1800" b="1" dirty="0" err="1">
                  <a:solidFill>
                    <a:srgbClr val="3F3F3F"/>
                  </a:solidFill>
                  <a:ea typeface="Calibri"/>
                </a:rPr>
                <a:t>UiPath</a:t>
              </a:r>
              <a:endParaRPr lang="en-US" sz="1800" b="1" dirty="0">
                <a:solidFill>
                  <a:srgbClr val="3F3F3F"/>
                </a:solidFill>
                <a:ea typeface="Calibri"/>
              </a:endParaRPr>
            </a:p>
            <a:p>
              <a:pPr algn="ctr"/>
              <a:r>
                <a:rPr lang="en-US" sz="1800" b="1" dirty="0">
                  <a:solidFill>
                    <a:srgbClr val="3F3F3F"/>
                  </a:solidFill>
                  <a:ea typeface="Calibri"/>
                </a:rPr>
                <a:t>Studio</a:t>
              </a:r>
              <a:endParaRPr sz="1800" b="1" dirty="0">
                <a:solidFill>
                  <a:srgbClr val="3F3F3F"/>
                </a:solidFill>
                <a:ea typeface="Calibri"/>
                <a:cs typeface="Calibri"/>
                <a:sym typeface="Calibri"/>
              </a:endParaRPr>
            </a:p>
          </p:txBody>
        </p:sp>
      </p:grpSp>
      <p:sp>
        <p:nvSpPr>
          <p:cNvPr id="133" name="TextBox 132"/>
          <p:cNvSpPr txBox="1"/>
          <p:nvPr/>
        </p:nvSpPr>
        <p:spPr>
          <a:xfrm>
            <a:off x="2256909" y="1558388"/>
            <a:ext cx="6292285" cy="784830"/>
          </a:xfrm>
          <a:prstGeom prst="rect">
            <a:avLst/>
          </a:prstGeom>
          <a:noFill/>
        </p:spPr>
        <p:txBody>
          <a:bodyPr wrap="square" rtlCol="0">
            <a:spAutoFit/>
          </a:bodyPr>
          <a:lstStyle/>
          <a:p>
            <a:pPr algn="just">
              <a:lnSpc>
                <a:spcPct val="150000"/>
              </a:lnSpc>
              <a:buClrTx/>
              <a:buFontTx/>
              <a:buNone/>
            </a:pPr>
            <a:r>
              <a:rPr lang="en-US" sz="1500" b="1" kern="1200" dirty="0" err="1">
                <a:ea typeface="+mn-ea"/>
              </a:rPr>
              <a:t>UiPATH</a:t>
            </a:r>
            <a:r>
              <a:rPr lang="en-US" sz="1500" kern="1200" dirty="0">
                <a:ea typeface="+mn-ea"/>
              </a:rPr>
              <a:t> one of the leading vendors for Robotic process Automation which provides a software platform for automation of tasks.</a:t>
            </a:r>
          </a:p>
        </p:txBody>
      </p:sp>
    </p:spTree>
    <p:extLst>
      <p:ext uri="{BB962C8B-B14F-4D97-AF65-F5344CB8AC3E}">
        <p14:creationId xmlns:p14="http://schemas.microsoft.com/office/powerpoint/2010/main" val="331288980"/>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p:nvPr/>
        </p:nvSpPr>
        <p:spPr>
          <a:xfrm>
            <a:off x="1068936" y="0"/>
            <a:ext cx="608782" cy="51435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228" name="Google Shape;228;p28"/>
          <p:cNvGrpSpPr/>
          <p:nvPr/>
        </p:nvGrpSpPr>
        <p:grpSpPr>
          <a:xfrm>
            <a:off x="1" y="606173"/>
            <a:ext cx="5527496" cy="862441"/>
            <a:chOff x="1" y="707962"/>
            <a:chExt cx="7970291" cy="1630907"/>
          </a:xfrm>
        </p:grpSpPr>
        <p:sp>
          <p:nvSpPr>
            <p:cNvPr id="229" name="Google Shape;229;p28"/>
            <p:cNvSpPr/>
            <p:nvPr/>
          </p:nvSpPr>
          <p:spPr>
            <a:xfrm>
              <a:off x="2430999" y="1189024"/>
              <a:ext cx="5539293" cy="1149845"/>
            </a:xfrm>
            <a:prstGeom prst="homePlate">
              <a:avLst>
                <a:gd name="adj" fmla="val 50000"/>
              </a:avLst>
            </a:prstGeom>
            <a:gradFill>
              <a:gsLst>
                <a:gs pos="0">
                  <a:srgbClr val="9E0000"/>
                </a:gs>
                <a:gs pos="50000">
                  <a:srgbClr val="E40000"/>
                </a:gs>
                <a:gs pos="100000">
                  <a:schemeClr val="accent3"/>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latin typeface="+mj-lt"/>
                </a:rPr>
                <a:t>Governance </a:t>
              </a:r>
              <a:r>
                <a:rPr lang="en-US" sz="1350" b="1" dirty="0">
                  <a:solidFill>
                    <a:srgbClr val="FFFFFF"/>
                  </a:solidFill>
                  <a:latin typeface="+mj-lt"/>
                </a:rPr>
                <a:t>Model Overview</a:t>
              </a:r>
              <a:endParaRPr sz="1350" b="1" dirty="0">
                <a:solidFill>
                  <a:srgbClr val="FFFFFF"/>
                </a:solidFill>
                <a:latin typeface="+mj-lt"/>
                <a:ea typeface="Calibri"/>
                <a:cs typeface="Calibri"/>
                <a:sym typeface="Calibri"/>
              </a:endParaRPr>
            </a:p>
          </p:txBody>
        </p:sp>
        <p:sp>
          <p:nvSpPr>
            <p:cNvPr id="230" name="Google Shape;230;p28"/>
            <p:cNvSpPr/>
            <p:nvPr/>
          </p:nvSpPr>
          <p:spPr>
            <a:xfrm>
              <a:off x="1" y="1189023"/>
              <a:ext cx="1542190" cy="1149845"/>
            </a:xfrm>
            <a:prstGeom prst="rect">
              <a:avLst/>
            </a:prstGeom>
            <a:gradFill>
              <a:gsLst>
                <a:gs pos="0">
                  <a:srgbClr val="9E0000"/>
                </a:gs>
                <a:gs pos="50000">
                  <a:srgbClr val="E40000"/>
                </a:gs>
                <a:gs pos="100000">
                  <a:schemeClr val="accent3"/>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231" name="Google Shape;231;p28"/>
            <p:cNvGrpSpPr/>
            <p:nvPr/>
          </p:nvGrpSpPr>
          <p:grpSpPr>
            <a:xfrm>
              <a:off x="1299942" y="707962"/>
              <a:ext cx="1373307" cy="1630907"/>
              <a:chOff x="1333213" y="283213"/>
              <a:chExt cx="1373307" cy="1630907"/>
            </a:xfrm>
          </p:grpSpPr>
          <p:grpSp>
            <p:nvGrpSpPr>
              <p:cNvPr id="232" name="Google Shape;232;p28"/>
              <p:cNvGrpSpPr/>
              <p:nvPr/>
            </p:nvGrpSpPr>
            <p:grpSpPr>
              <a:xfrm>
                <a:off x="1333213" y="1647988"/>
                <a:ext cx="1373307" cy="266132"/>
                <a:chOff x="1333208" y="1624082"/>
                <a:chExt cx="1373307" cy="266132"/>
              </a:xfrm>
            </p:grpSpPr>
            <p:sp>
              <p:nvSpPr>
                <p:cNvPr id="233" name="Google Shape;233;p28"/>
                <p:cNvSpPr/>
                <p:nvPr/>
              </p:nvSpPr>
              <p:spPr>
                <a:xfrm rot="10800000" flipH="1">
                  <a:off x="2464266" y="1624082"/>
                  <a:ext cx="242249" cy="266132"/>
                </a:xfrm>
                <a:prstGeom prst="rtTriangle">
                  <a:avLst/>
                </a:prstGeom>
                <a:solidFill>
                  <a:srgbClr val="BF0000"/>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sp>
              <p:nvSpPr>
                <p:cNvPr id="234" name="Google Shape;234;p28"/>
                <p:cNvSpPr/>
                <p:nvPr/>
              </p:nvSpPr>
              <p:spPr>
                <a:xfrm rot="10800000">
                  <a:off x="1333208" y="1624082"/>
                  <a:ext cx="242249" cy="266132"/>
                </a:xfrm>
                <a:prstGeom prst="rtTriangle">
                  <a:avLst/>
                </a:prstGeom>
                <a:solidFill>
                  <a:srgbClr val="BF0000"/>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grpSp>
          <p:sp>
            <p:nvSpPr>
              <p:cNvPr id="235" name="Google Shape;235;p28"/>
              <p:cNvSpPr/>
              <p:nvPr/>
            </p:nvSpPr>
            <p:spPr>
              <a:xfrm>
                <a:off x="1334066" y="283213"/>
                <a:ext cx="1371600" cy="1371600"/>
              </a:xfrm>
              <a:prstGeom prst="rect">
                <a:avLst/>
              </a:prstGeom>
              <a:solidFill>
                <a:schemeClr val="accent3"/>
              </a:solidFill>
              <a:ln>
                <a:noFill/>
              </a:ln>
            </p:spPr>
            <p:txBody>
              <a:bodyPr spcFirstLastPara="1" wrap="square" lIns="68569" tIns="34275" rIns="68569" bIns="34275" anchor="ctr" anchorCtr="0">
                <a:noAutofit/>
              </a:bodyPr>
              <a:lstStyle/>
              <a:p>
                <a:pPr algn="ctr"/>
                <a:r>
                  <a:rPr lang="en-US" sz="4500" b="1" dirty="0">
                    <a:solidFill>
                      <a:srgbClr val="FFFFFF"/>
                    </a:solidFill>
                    <a:latin typeface="+mj-lt"/>
                  </a:rPr>
                  <a:t>01</a:t>
                </a:r>
                <a:endParaRPr sz="1050" dirty="0">
                  <a:latin typeface="+mj-lt"/>
                </a:endParaRPr>
              </a:p>
            </p:txBody>
          </p:sp>
        </p:grpSp>
      </p:grpSp>
      <p:grpSp>
        <p:nvGrpSpPr>
          <p:cNvPr id="236" name="Google Shape;236;p28"/>
          <p:cNvGrpSpPr/>
          <p:nvPr/>
        </p:nvGrpSpPr>
        <p:grpSpPr>
          <a:xfrm>
            <a:off x="1" y="1480057"/>
            <a:ext cx="5527496" cy="862441"/>
            <a:chOff x="1" y="2560623"/>
            <a:chExt cx="7970291" cy="1630907"/>
          </a:xfrm>
        </p:grpSpPr>
        <p:sp>
          <p:nvSpPr>
            <p:cNvPr id="237" name="Google Shape;237;p28"/>
            <p:cNvSpPr/>
            <p:nvPr/>
          </p:nvSpPr>
          <p:spPr>
            <a:xfrm>
              <a:off x="2430999" y="3041685"/>
              <a:ext cx="5539293" cy="1149845"/>
            </a:xfrm>
            <a:prstGeom prst="homePlate">
              <a:avLst>
                <a:gd name="adj" fmla="val 50000"/>
              </a:avLst>
            </a:prstGeom>
            <a:gradFill>
              <a:gsLst>
                <a:gs pos="0">
                  <a:srgbClr val="005E91"/>
                </a:gs>
                <a:gs pos="50000">
                  <a:srgbClr val="0089D2"/>
                </a:gs>
                <a:gs pos="100000">
                  <a:srgbClr val="00A5FC"/>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latin typeface="+mj-lt"/>
                </a:rPr>
                <a:t>Development </a:t>
              </a:r>
              <a:r>
                <a:rPr lang="en-US" sz="1350" b="1" dirty="0">
                  <a:solidFill>
                    <a:srgbClr val="FFFFFF"/>
                  </a:solidFill>
                  <a:latin typeface="+mj-lt"/>
                </a:rPr>
                <a:t>Best Practices</a:t>
              </a:r>
              <a:endParaRPr sz="1350" b="1" dirty="0">
                <a:solidFill>
                  <a:srgbClr val="FFFFFF"/>
                </a:solidFill>
                <a:latin typeface="+mj-lt"/>
                <a:ea typeface="Calibri"/>
                <a:cs typeface="Calibri"/>
                <a:sym typeface="Calibri"/>
              </a:endParaRPr>
            </a:p>
          </p:txBody>
        </p:sp>
        <p:sp>
          <p:nvSpPr>
            <p:cNvPr id="238" name="Google Shape;238;p28"/>
            <p:cNvSpPr/>
            <p:nvPr/>
          </p:nvSpPr>
          <p:spPr>
            <a:xfrm>
              <a:off x="1" y="3041684"/>
              <a:ext cx="1542190" cy="1149845"/>
            </a:xfrm>
            <a:prstGeom prst="rect">
              <a:avLst/>
            </a:prstGeom>
            <a:gradFill>
              <a:gsLst>
                <a:gs pos="0">
                  <a:srgbClr val="005E91"/>
                </a:gs>
                <a:gs pos="50000">
                  <a:srgbClr val="0089D2"/>
                </a:gs>
                <a:gs pos="100000">
                  <a:srgbClr val="00A5FC"/>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239" name="Google Shape;239;p28"/>
            <p:cNvGrpSpPr/>
            <p:nvPr/>
          </p:nvGrpSpPr>
          <p:grpSpPr>
            <a:xfrm>
              <a:off x="1299942" y="2560623"/>
              <a:ext cx="1373307" cy="1630907"/>
              <a:chOff x="1333213" y="283213"/>
              <a:chExt cx="1373307" cy="1630907"/>
            </a:xfrm>
          </p:grpSpPr>
          <p:grpSp>
            <p:nvGrpSpPr>
              <p:cNvPr id="240" name="Google Shape;240;p28"/>
              <p:cNvGrpSpPr/>
              <p:nvPr/>
            </p:nvGrpSpPr>
            <p:grpSpPr>
              <a:xfrm>
                <a:off x="1333213" y="1647988"/>
                <a:ext cx="1373307" cy="266132"/>
                <a:chOff x="1333208" y="1624082"/>
                <a:chExt cx="1373307" cy="266132"/>
              </a:xfrm>
            </p:grpSpPr>
            <p:sp>
              <p:nvSpPr>
                <p:cNvPr id="241" name="Google Shape;241;p28"/>
                <p:cNvSpPr/>
                <p:nvPr/>
              </p:nvSpPr>
              <p:spPr>
                <a:xfrm rot="10800000" flipH="1">
                  <a:off x="2464266" y="1624082"/>
                  <a:ext cx="242249" cy="266132"/>
                </a:xfrm>
                <a:prstGeom prst="rtTriangle">
                  <a:avLst/>
                </a:prstGeom>
                <a:solidFill>
                  <a:srgbClr val="0077B0"/>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sp>
              <p:nvSpPr>
                <p:cNvPr id="242" name="Google Shape;242;p28"/>
                <p:cNvSpPr/>
                <p:nvPr/>
              </p:nvSpPr>
              <p:spPr>
                <a:xfrm rot="10800000">
                  <a:off x="1333208" y="1624082"/>
                  <a:ext cx="242249" cy="266132"/>
                </a:xfrm>
                <a:prstGeom prst="rtTriangle">
                  <a:avLst/>
                </a:prstGeom>
                <a:solidFill>
                  <a:srgbClr val="0077B0"/>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grpSp>
          <p:sp>
            <p:nvSpPr>
              <p:cNvPr id="243" name="Google Shape;243;p28"/>
              <p:cNvSpPr/>
              <p:nvPr/>
            </p:nvSpPr>
            <p:spPr>
              <a:xfrm>
                <a:off x="1334066" y="283213"/>
                <a:ext cx="1371600" cy="1371600"/>
              </a:xfrm>
              <a:prstGeom prst="rect">
                <a:avLst/>
              </a:prstGeom>
              <a:solidFill>
                <a:schemeClr val="accent5"/>
              </a:solidFill>
              <a:ln>
                <a:noFill/>
              </a:ln>
            </p:spPr>
            <p:txBody>
              <a:bodyPr spcFirstLastPara="1" wrap="square" lIns="68569" tIns="34275" rIns="68569" bIns="34275" anchor="ctr" anchorCtr="0">
                <a:noAutofit/>
              </a:bodyPr>
              <a:lstStyle/>
              <a:p>
                <a:pPr algn="ctr"/>
                <a:r>
                  <a:rPr lang="en-US" sz="4500" b="1" dirty="0">
                    <a:solidFill>
                      <a:srgbClr val="FFFFFF"/>
                    </a:solidFill>
                    <a:latin typeface="+mj-lt"/>
                  </a:rPr>
                  <a:t>02</a:t>
                </a:r>
                <a:endParaRPr sz="1050" dirty="0">
                  <a:latin typeface="+mj-lt"/>
                </a:endParaRPr>
              </a:p>
            </p:txBody>
          </p:sp>
        </p:grpSp>
      </p:grpSp>
      <p:grpSp>
        <p:nvGrpSpPr>
          <p:cNvPr id="244" name="Google Shape;244;p28"/>
          <p:cNvGrpSpPr/>
          <p:nvPr/>
        </p:nvGrpSpPr>
        <p:grpSpPr>
          <a:xfrm>
            <a:off x="1" y="2353939"/>
            <a:ext cx="5527496" cy="862442"/>
            <a:chOff x="1" y="4723842"/>
            <a:chExt cx="7970291" cy="1630908"/>
          </a:xfrm>
        </p:grpSpPr>
        <p:sp>
          <p:nvSpPr>
            <p:cNvPr id="245" name="Google Shape;245;p28"/>
            <p:cNvSpPr/>
            <p:nvPr/>
          </p:nvSpPr>
          <p:spPr>
            <a:xfrm>
              <a:off x="2430145" y="5204905"/>
              <a:ext cx="5540147" cy="1149845"/>
            </a:xfrm>
            <a:prstGeom prst="homePlate">
              <a:avLst>
                <a:gd name="adj" fmla="val 50000"/>
              </a:avLst>
            </a:prstGeom>
            <a:gradFill>
              <a:gsLst>
                <a:gs pos="0">
                  <a:srgbClr val="3F6614"/>
                </a:gs>
                <a:gs pos="50000">
                  <a:srgbClr val="5C941D"/>
                </a:gs>
                <a:gs pos="100000">
                  <a:srgbClr val="6EB223"/>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latin typeface="+mj-lt"/>
                </a:rPr>
                <a:t>Agile Life Cycle </a:t>
              </a:r>
              <a:endParaRPr sz="1350" b="1" dirty="0">
                <a:solidFill>
                  <a:srgbClr val="FFFFFF"/>
                </a:solidFill>
                <a:latin typeface="+mj-lt"/>
                <a:ea typeface="Calibri"/>
                <a:cs typeface="Calibri"/>
                <a:sym typeface="Calibri"/>
              </a:endParaRPr>
            </a:p>
          </p:txBody>
        </p:sp>
        <p:sp>
          <p:nvSpPr>
            <p:cNvPr id="246" name="Google Shape;246;p28"/>
            <p:cNvSpPr/>
            <p:nvPr/>
          </p:nvSpPr>
          <p:spPr>
            <a:xfrm>
              <a:off x="1" y="5204904"/>
              <a:ext cx="1541336" cy="1149845"/>
            </a:xfrm>
            <a:prstGeom prst="rect">
              <a:avLst/>
            </a:prstGeom>
            <a:gradFill>
              <a:gsLst>
                <a:gs pos="0">
                  <a:srgbClr val="3F6614"/>
                </a:gs>
                <a:gs pos="50000">
                  <a:srgbClr val="5C941D"/>
                </a:gs>
                <a:gs pos="100000">
                  <a:srgbClr val="6EB223"/>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247" name="Google Shape;247;p28"/>
            <p:cNvGrpSpPr/>
            <p:nvPr/>
          </p:nvGrpSpPr>
          <p:grpSpPr>
            <a:xfrm>
              <a:off x="1299088" y="4723842"/>
              <a:ext cx="1373307" cy="1630907"/>
              <a:chOff x="1333213" y="283213"/>
              <a:chExt cx="1373307" cy="1630907"/>
            </a:xfrm>
          </p:grpSpPr>
          <p:grpSp>
            <p:nvGrpSpPr>
              <p:cNvPr id="248" name="Google Shape;248;p28"/>
              <p:cNvGrpSpPr/>
              <p:nvPr/>
            </p:nvGrpSpPr>
            <p:grpSpPr>
              <a:xfrm>
                <a:off x="1333213" y="1647988"/>
                <a:ext cx="1373307" cy="266132"/>
                <a:chOff x="1333208" y="1624082"/>
                <a:chExt cx="1373307" cy="266132"/>
              </a:xfrm>
            </p:grpSpPr>
            <p:sp>
              <p:nvSpPr>
                <p:cNvPr id="249" name="Google Shape;249;p28"/>
                <p:cNvSpPr/>
                <p:nvPr/>
              </p:nvSpPr>
              <p:spPr>
                <a:xfrm rot="10800000" flipH="1">
                  <a:off x="2464266" y="1624082"/>
                  <a:ext cx="242249" cy="266132"/>
                </a:xfrm>
                <a:prstGeom prst="rtTriangle">
                  <a:avLst/>
                </a:prstGeom>
                <a:solidFill>
                  <a:srgbClr val="527E21"/>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sp>
              <p:nvSpPr>
                <p:cNvPr id="250" name="Google Shape;250;p28"/>
                <p:cNvSpPr/>
                <p:nvPr/>
              </p:nvSpPr>
              <p:spPr>
                <a:xfrm rot="10800000">
                  <a:off x="1333208" y="1624082"/>
                  <a:ext cx="242249" cy="266132"/>
                </a:xfrm>
                <a:prstGeom prst="rtTriangle">
                  <a:avLst/>
                </a:prstGeom>
                <a:solidFill>
                  <a:srgbClr val="527E21"/>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grpSp>
          <p:sp>
            <p:nvSpPr>
              <p:cNvPr id="251" name="Google Shape;251;p28"/>
              <p:cNvSpPr/>
              <p:nvPr/>
            </p:nvSpPr>
            <p:spPr>
              <a:xfrm>
                <a:off x="1334066" y="283213"/>
                <a:ext cx="1371600" cy="1371600"/>
              </a:xfrm>
              <a:prstGeom prst="rect">
                <a:avLst/>
              </a:prstGeom>
              <a:solidFill>
                <a:schemeClr val="accent6"/>
              </a:solidFill>
              <a:ln>
                <a:noFill/>
              </a:ln>
            </p:spPr>
            <p:txBody>
              <a:bodyPr spcFirstLastPara="1" wrap="square" lIns="68569" tIns="34275" rIns="68569" bIns="34275" anchor="ctr" anchorCtr="0">
                <a:noAutofit/>
              </a:bodyPr>
              <a:lstStyle/>
              <a:p>
                <a:pPr algn="ctr"/>
                <a:r>
                  <a:rPr lang="en-US" sz="4500" b="1" dirty="0">
                    <a:solidFill>
                      <a:srgbClr val="FFFFFF"/>
                    </a:solidFill>
                    <a:latin typeface="+mj-lt"/>
                  </a:rPr>
                  <a:t>03</a:t>
                </a:r>
                <a:endParaRPr sz="1050" dirty="0">
                  <a:latin typeface="+mj-lt"/>
                </a:endParaRPr>
              </a:p>
            </p:txBody>
          </p:sp>
        </p:grpSp>
      </p:grpSp>
      <p:sp>
        <p:nvSpPr>
          <p:cNvPr id="252" name="Google Shape;252;p28"/>
          <p:cNvSpPr/>
          <p:nvPr/>
        </p:nvSpPr>
        <p:spPr>
          <a:xfrm>
            <a:off x="5357102" y="860562"/>
            <a:ext cx="2105346" cy="608051"/>
          </a:xfrm>
          <a:prstGeom prst="chevron">
            <a:avLst>
              <a:gd name="adj" fmla="val 50000"/>
            </a:avLst>
          </a:prstGeom>
          <a:solidFill>
            <a:schemeClr val="accent3"/>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mj-lt"/>
              <a:ea typeface="Calibri"/>
              <a:cs typeface="Calibri"/>
              <a:sym typeface="Calibri"/>
            </a:endParaRPr>
          </a:p>
        </p:txBody>
      </p:sp>
      <p:sp>
        <p:nvSpPr>
          <p:cNvPr id="253" name="Google Shape;253;p28"/>
          <p:cNvSpPr/>
          <p:nvPr/>
        </p:nvSpPr>
        <p:spPr>
          <a:xfrm>
            <a:off x="5357102" y="1752352"/>
            <a:ext cx="2105346" cy="608051"/>
          </a:xfrm>
          <a:prstGeom prst="chevron">
            <a:avLst>
              <a:gd name="adj" fmla="val 50000"/>
            </a:avLst>
          </a:prstGeom>
          <a:solidFill>
            <a:schemeClr val="accent5"/>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mj-lt"/>
              <a:ea typeface="Calibri"/>
              <a:cs typeface="Calibri"/>
              <a:sym typeface="Calibri"/>
            </a:endParaRPr>
          </a:p>
        </p:txBody>
      </p:sp>
      <p:sp>
        <p:nvSpPr>
          <p:cNvPr id="254" name="Google Shape;254;p28"/>
          <p:cNvSpPr/>
          <p:nvPr/>
        </p:nvSpPr>
        <p:spPr>
          <a:xfrm>
            <a:off x="5357102" y="2616174"/>
            <a:ext cx="2105346" cy="608051"/>
          </a:xfrm>
          <a:prstGeom prst="chevron">
            <a:avLst>
              <a:gd name="adj" fmla="val 50000"/>
            </a:avLst>
          </a:prstGeom>
          <a:solidFill>
            <a:schemeClr val="accent6"/>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mj-lt"/>
              <a:ea typeface="Calibri"/>
              <a:cs typeface="Calibri"/>
              <a:sym typeface="Calibri"/>
            </a:endParaRPr>
          </a:p>
        </p:txBody>
      </p:sp>
      <p:sp>
        <p:nvSpPr>
          <p:cNvPr id="57" name="Google Shape;59;p14"/>
          <p:cNvSpPr txBox="1">
            <a:spLocks/>
          </p:cNvSpPr>
          <p:nvPr/>
        </p:nvSpPr>
        <p:spPr>
          <a:xfrm>
            <a:off x="1769336" y="85026"/>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smtClean="0">
                <a:solidFill>
                  <a:schemeClr val="bg1"/>
                </a:solidFill>
                <a:latin typeface="+mj-lt"/>
              </a:rPr>
              <a:t>COURSE OUTLINE</a:t>
            </a:r>
            <a:endParaRPr lang="en-US" b="1" dirty="0">
              <a:solidFill>
                <a:schemeClr val="bg1"/>
              </a:solidFill>
              <a:latin typeface="+mj-lt"/>
            </a:endParaRPr>
          </a:p>
        </p:txBody>
      </p:sp>
      <p:grpSp>
        <p:nvGrpSpPr>
          <p:cNvPr id="3" name="Group 2"/>
          <p:cNvGrpSpPr/>
          <p:nvPr/>
        </p:nvGrpSpPr>
        <p:grpSpPr>
          <a:xfrm>
            <a:off x="1" y="3235273"/>
            <a:ext cx="5527496" cy="862441"/>
            <a:chOff x="1" y="3235273"/>
            <a:chExt cx="5527496" cy="862441"/>
          </a:xfrm>
        </p:grpSpPr>
        <p:sp>
          <p:nvSpPr>
            <p:cNvPr id="59" name="Google Shape;229;p28"/>
            <p:cNvSpPr/>
            <p:nvPr/>
          </p:nvSpPr>
          <p:spPr>
            <a:xfrm>
              <a:off x="1685928" y="3489664"/>
              <a:ext cx="3841569" cy="608050"/>
            </a:xfrm>
            <a:prstGeom prst="homePlate">
              <a:avLst>
                <a:gd name="adj" fmla="val 50000"/>
              </a:avLst>
            </a:prstGeom>
            <a:gradFill>
              <a:gsLst>
                <a:gs pos="0">
                  <a:schemeClr val="accent2">
                    <a:lumMod val="50000"/>
                  </a:schemeClr>
                </a:gs>
                <a:gs pos="50000">
                  <a:schemeClr val="accent2"/>
                </a:gs>
                <a:gs pos="100000">
                  <a:schemeClr val="accent2"/>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latin typeface="+mj-lt"/>
                </a:rPr>
                <a:t>Documentation </a:t>
              </a:r>
              <a:r>
                <a:rPr lang="en-US" sz="1350" b="1" dirty="0">
                  <a:solidFill>
                    <a:srgbClr val="FFFFFF"/>
                  </a:solidFill>
                  <a:latin typeface="+mj-lt"/>
                </a:rPr>
                <a:t>Workshop</a:t>
              </a:r>
              <a:endParaRPr sz="1350" b="1" dirty="0">
                <a:solidFill>
                  <a:srgbClr val="FFFFFF"/>
                </a:solidFill>
                <a:latin typeface="+mj-lt"/>
                <a:ea typeface="Calibri"/>
                <a:cs typeface="Calibri"/>
                <a:sym typeface="Calibri"/>
              </a:endParaRPr>
            </a:p>
          </p:txBody>
        </p:sp>
        <p:sp>
          <p:nvSpPr>
            <p:cNvPr id="60" name="Google Shape;230;p28"/>
            <p:cNvSpPr/>
            <p:nvPr/>
          </p:nvSpPr>
          <p:spPr>
            <a:xfrm>
              <a:off x="1" y="3489663"/>
              <a:ext cx="1069528" cy="608050"/>
            </a:xfrm>
            <a:prstGeom prst="rect">
              <a:avLst/>
            </a:prstGeom>
            <a:gradFill>
              <a:gsLst>
                <a:gs pos="0">
                  <a:schemeClr val="accent2">
                    <a:lumMod val="50000"/>
                  </a:schemeClr>
                </a:gs>
                <a:gs pos="50000">
                  <a:schemeClr val="accent2">
                    <a:lumMod val="75000"/>
                  </a:schemeClr>
                </a:gs>
                <a:gs pos="100000">
                  <a:schemeClr val="accent2"/>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62" name="Google Shape;232;p28"/>
            <p:cNvGrpSpPr/>
            <p:nvPr/>
          </p:nvGrpSpPr>
          <p:grpSpPr>
            <a:xfrm>
              <a:off x="901526" y="3956981"/>
              <a:ext cx="952405" cy="140733"/>
              <a:chOff x="1333208" y="1624082"/>
              <a:chExt cx="1373307" cy="266132"/>
            </a:xfrm>
            <a:solidFill>
              <a:schemeClr val="accent2">
                <a:lumMod val="75000"/>
              </a:schemeClr>
            </a:solidFill>
          </p:grpSpPr>
          <p:sp>
            <p:nvSpPr>
              <p:cNvPr id="64" name="Google Shape;233;p28"/>
              <p:cNvSpPr/>
              <p:nvPr/>
            </p:nvSpPr>
            <p:spPr>
              <a:xfrm rot="10800000" flipH="1">
                <a:off x="2464266" y="1624082"/>
                <a:ext cx="242249" cy="266132"/>
              </a:xfrm>
              <a:prstGeom prst="rtTriangle">
                <a:avLst/>
              </a:prstGeom>
              <a:grp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sp>
            <p:nvSpPr>
              <p:cNvPr id="65" name="Google Shape;234;p28"/>
              <p:cNvSpPr/>
              <p:nvPr/>
            </p:nvSpPr>
            <p:spPr>
              <a:xfrm rot="10800000">
                <a:off x="1333208" y="1624082"/>
                <a:ext cx="242249" cy="266132"/>
              </a:xfrm>
              <a:prstGeom prst="rtTriangle">
                <a:avLst/>
              </a:prstGeom>
              <a:grp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grpSp>
        <p:sp>
          <p:nvSpPr>
            <p:cNvPr id="63" name="Google Shape;235;p28"/>
            <p:cNvSpPr/>
            <p:nvPr/>
          </p:nvSpPr>
          <p:spPr>
            <a:xfrm>
              <a:off x="902118" y="3235273"/>
              <a:ext cx="951221" cy="725317"/>
            </a:xfrm>
            <a:prstGeom prst="rect">
              <a:avLst/>
            </a:prstGeom>
            <a:solidFill>
              <a:schemeClr val="accent2"/>
            </a:solidFill>
            <a:ln>
              <a:noFill/>
            </a:ln>
          </p:spPr>
          <p:txBody>
            <a:bodyPr spcFirstLastPara="1" wrap="square" lIns="68569" tIns="34275" rIns="68569" bIns="34275" anchor="ctr" anchorCtr="0">
              <a:noAutofit/>
            </a:bodyPr>
            <a:lstStyle/>
            <a:p>
              <a:pPr algn="ctr"/>
              <a:r>
                <a:rPr lang="en-US" sz="4500" b="1" dirty="0" smtClean="0">
                  <a:solidFill>
                    <a:srgbClr val="FFFFFF"/>
                  </a:solidFill>
                  <a:latin typeface="+mj-lt"/>
                </a:rPr>
                <a:t>04</a:t>
              </a:r>
              <a:endParaRPr sz="1050" dirty="0">
                <a:latin typeface="+mj-lt"/>
              </a:endParaRPr>
            </a:p>
          </p:txBody>
        </p:sp>
      </p:grpSp>
      <p:sp>
        <p:nvSpPr>
          <p:cNvPr id="67" name="Google Shape;237;p28"/>
          <p:cNvSpPr/>
          <p:nvPr/>
        </p:nvSpPr>
        <p:spPr>
          <a:xfrm>
            <a:off x="1685928" y="4363548"/>
            <a:ext cx="3841569" cy="608050"/>
          </a:xfrm>
          <a:prstGeom prst="homePlate">
            <a:avLst>
              <a:gd name="adj" fmla="val 50000"/>
            </a:avLst>
          </a:prstGeom>
          <a:gradFill>
            <a:gsLst>
              <a:gs pos="0">
                <a:schemeClr val="accent4">
                  <a:lumMod val="75000"/>
                </a:schemeClr>
              </a:gs>
              <a:gs pos="50000">
                <a:schemeClr val="accent4"/>
              </a:gs>
              <a:gs pos="100000">
                <a:schemeClr val="accent4"/>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latin typeface="+mj-lt"/>
              </a:rPr>
              <a:t>Mini Quizzes or Post Exam</a:t>
            </a:r>
            <a:endParaRPr sz="1350" b="1" dirty="0">
              <a:solidFill>
                <a:srgbClr val="FFFFFF"/>
              </a:solidFill>
              <a:latin typeface="+mj-lt"/>
              <a:ea typeface="Calibri"/>
              <a:cs typeface="Calibri"/>
              <a:sym typeface="Calibri"/>
            </a:endParaRPr>
          </a:p>
        </p:txBody>
      </p:sp>
      <p:sp>
        <p:nvSpPr>
          <p:cNvPr id="68" name="Google Shape;238;p28"/>
          <p:cNvSpPr/>
          <p:nvPr/>
        </p:nvSpPr>
        <p:spPr>
          <a:xfrm>
            <a:off x="1" y="4363547"/>
            <a:ext cx="1069528" cy="608050"/>
          </a:xfrm>
          <a:prstGeom prst="rect">
            <a:avLst/>
          </a:prstGeom>
          <a:gradFill>
            <a:gsLst>
              <a:gs pos="0">
                <a:schemeClr val="accent4">
                  <a:lumMod val="75000"/>
                </a:schemeClr>
              </a:gs>
              <a:gs pos="50000">
                <a:schemeClr val="accent4"/>
              </a:gs>
              <a:gs pos="100000">
                <a:schemeClr val="accent4"/>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70" name="Google Shape;240;p28"/>
          <p:cNvGrpSpPr/>
          <p:nvPr/>
        </p:nvGrpSpPr>
        <p:grpSpPr>
          <a:xfrm>
            <a:off x="901526" y="4830865"/>
            <a:ext cx="952405" cy="140733"/>
            <a:chOff x="1333208" y="1624082"/>
            <a:chExt cx="1373307" cy="266132"/>
          </a:xfrm>
          <a:solidFill>
            <a:schemeClr val="accent4">
              <a:lumMod val="50000"/>
            </a:schemeClr>
          </a:solidFill>
        </p:grpSpPr>
        <p:sp>
          <p:nvSpPr>
            <p:cNvPr id="72" name="Google Shape;241;p28"/>
            <p:cNvSpPr/>
            <p:nvPr/>
          </p:nvSpPr>
          <p:spPr>
            <a:xfrm rot="10800000" flipH="1">
              <a:off x="2464266" y="1624082"/>
              <a:ext cx="242249" cy="266132"/>
            </a:xfrm>
            <a:prstGeom prst="rtTriangle">
              <a:avLst/>
            </a:prstGeom>
            <a:grp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sp>
          <p:nvSpPr>
            <p:cNvPr id="73" name="Google Shape;242;p28"/>
            <p:cNvSpPr/>
            <p:nvPr/>
          </p:nvSpPr>
          <p:spPr>
            <a:xfrm rot="10800000">
              <a:off x="1333208" y="1624082"/>
              <a:ext cx="242249" cy="266132"/>
            </a:xfrm>
            <a:prstGeom prst="rtTriangle">
              <a:avLst/>
            </a:prstGeom>
            <a:grp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grpSp>
      <p:sp>
        <p:nvSpPr>
          <p:cNvPr id="71" name="Google Shape;243;p28"/>
          <p:cNvSpPr/>
          <p:nvPr/>
        </p:nvSpPr>
        <p:spPr>
          <a:xfrm>
            <a:off x="902118" y="4109157"/>
            <a:ext cx="951221" cy="725317"/>
          </a:xfrm>
          <a:prstGeom prst="rect">
            <a:avLst/>
          </a:prstGeom>
          <a:solidFill>
            <a:schemeClr val="accent4"/>
          </a:solidFill>
          <a:ln>
            <a:noFill/>
          </a:ln>
        </p:spPr>
        <p:txBody>
          <a:bodyPr spcFirstLastPara="1" wrap="square" lIns="68569" tIns="34275" rIns="68569" bIns="34275" anchor="ctr" anchorCtr="0">
            <a:noAutofit/>
          </a:bodyPr>
          <a:lstStyle/>
          <a:p>
            <a:pPr algn="ctr"/>
            <a:r>
              <a:rPr lang="en-US" sz="4500" b="1" dirty="0" smtClean="0">
                <a:solidFill>
                  <a:srgbClr val="FFFFFF"/>
                </a:solidFill>
                <a:latin typeface="+mj-lt"/>
              </a:rPr>
              <a:t>05</a:t>
            </a:r>
            <a:endParaRPr sz="1050" dirty="0">
              <a:latin typeface="+mj-lt"/>
            </a:endParaRPr>
          </a:p>
        </p:txBody>
      </p:sp>
      <p:sp>
        <p:nvSpPr>
          <p:cNvPr id="74" name="Google Shape;252;p28"/>
          <p:cNvSpPr/>
          <p:nvPr/>
        </p:nvSpPr>
        <p:spPr>
          <a:xfrm>
            <a:off x="5357102" y="3489662"/>
            <a:ext cx="2105346" cy="608051"/>
          </a:xfrm>
          <a:prstGeom prst="chevron">
            <a:avLst>
              <a:gd name="adj" fmla="val 50000"/>
            </a:avLst>
          </a:prstGeom>
          <a:solidFill>
            <a:schemeClr val="accent2"/>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mj-lt"/>
              <a:ea typeface="Calibri"/>
              <a:cs typeface="Calibri"/>
              <a:sym typeface="Calibri"/>
            </a:endParaRPr>
          </a:p>
        </p:txBody>
      </p:sp>
      <p:sp>
        <p:nvSpPr>
          <p:cNvPr id="75" name="Google Shape;253;p28"/>
          <p:cNvSpPr/>
          <p:nvPr/>
        </p:nvSpPr>
        <p:spPr>
          <a:xfrm>
            <a:off x="5357102" y="4381452"/>
            <a:ext cx="2105346" cy="608051"/>
          </a:xfrm>
          <a:prstGeom prst="chevron">
            <a:avLst>
              <a:gd name="adj" fmla="val 50000"/>
            </a:avLst>
          </a:prstGeom>
          <a:solidFill>
            <a:schemeClr val="accent4"/>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mj-lt"/>
              <a:ea typeface="Calibri"/>
              <a:cs typeface="Calibri"/>
              <a:sym typeface="Calibri"/>
            </a:endParaRPr>
          </a:p>
        </p:txBody>
      </p:sp>
    </p:spTree>
    <p:extLst>
      <p:ext uri="{BB962C8B-B14F-4D97-AF65-F5344CB8AC3E}">
        <p14:creationId xmlns:p14="http://schemas.microsoft.com/office/powerpoint/2010/main" val="323578028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p:nvPr/>
        </p:nvSpPr>
        <p:spPr>
          <a:xfrm>
            <a:off x="1068936" y="0"/>
            <a:ext cx="608782" cy="51435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228" name="Google Shape;228;p28"/>
          <p:cNvGrpSpPr/>
          <p:nvPr/>
        </p:nvGrpSpPr>
        <p:grpSpPr>
          <a:xfrm>
            <a:off x="1" y="606173"/>
            <a:ext cx="5527496" cy="862441"/>
            <a:chOff x="1" y="707962"/>
            <a:chExt cx="7970291" cy="1630907"/>
          </a:xfrm>
        </p:grpSpPr>
        <p:sp>
          <p:nvSpPr>
            <p:cNvPr id="229" name="Google Shape;229;p28"/>
            <p:cNvSpPr/>
            <p:nvPr/>
          </p:nvSpPr>
          <p:spPr>
            <a:xfrm>
              <a:off x="2430999" y="1189024"/>
              <a:ext cx="5539293" cy="1149845"/>
            </a:xfrm>
            <a:prstGeom prst="homePlate">
              <a:avLst>
                <a:gd name="adj" fmla="val 50000"/>
              </a:avLst>
            </a:prstGeom>
            <a:gradFill>
              <a:gsLst>
                <a:gs pos="0">
                  <a:srgbClr val="9E0000"/>
                </a:gs>
                <a:gs pos="50000">
                  <a:srgbClr val="E40000"/>
                </a:gs>
                <a:gs pos="100000">
                  <a:schemeClr val="accent3"/>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latin typeface="+mj-lt"/>
                </a:rPr>
                <a:t>Governance </a:t>
              </a:r>
              <a:r>
                <a:rPr lang="en-US" sz="1350" b="1" dirty="0">
                  <a:solidFill>
                    <a:srgbClr val="FFFFFF"/>
                  </a:solidFill>
                  <a:latin typeface="+mj-lt"/>
                </a:rPr>
                <a:t>Model Overview</a:t>
              </a:r>
              <a:endParaRPr sz="1350" b="1" dirty="0">
                <a:solidFill>
                  <a:srgbClr val="FFFFFF"/>
                </a:solidFill>
                <a:latin typeface="+mj-lt"/>
                <a:ea typeface="Calibri"/>
                <a:cs typeface="Calibri"/>
                <a:sym typeface="Calibri"/>
              </a:endParaRPr>
            </a:p>
          </p:txBody>
        </p:sp>
        <p:sp>
          <p:nvSpPr>
            <p:cNvPr id="230" name="Google Shape;230;p28"/>
            <p:cNvSpPr/>
            <p:nvPr/>
          </p:nvSpPr>
          <p:spPr>
            <a:xfrm>
              <a:off x="1" y="1189023"/>
              <a:ext cx="1542190" cy="1149845"/>
            </a:xfrm>
            <a:prstGeom prst="rect">
              <a:avLst/>
            </a:prstGeom>
            <a:gradFill>
              <a:gsLst>
                <a:gs pos="0">
                  <a:srgbClr val="9E0000"/>
                </a:gs>
                <a:gs pos="50000">
                  <a:srgbClr val="E40000"/>
                </a:gs>
                <a:gs pos="100000">
                  <a:schemeClr val="accent3"/>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231" name="Google Shape;231;p28"/>
            <p:cNvGrpSpPr/>
            <p:nvPr/>
          </p:nvGrpSpPr>
          <p:grpSpPr>
            <a:xfrm>
              <a:off x="1299942" y="707962"/>
              <a:ext cx="1373307" cy="1630907"/>
              <a:chOff x="1333213" y="283213"/>
              <a:chExt cx="1373307" cy="1630907"/>
            </a:xfrm>
          </p:grpSpPr>
          <p:grpSp>
            <p:nvGrpSpPr>
              <p:cNvPr id="232" name="Google Shape;232;p28"/>
              <p:cNvGrpSpPr/>
              <p:nvPr/>
            </p:nvGrpSpPr>
            <p:grpSpPr>
              <a:xfrm>
                <a:off x="1333213" y="1647988"/>
                <a:ext cx="1373307" cy="266132"/>
                <a:chOff x="1333208" y="1624082"/>
                <a:chExt cx="1373307" cy="266132"/>
              </a:xfrm>
            </p:grpSpPr>
            <p:sp>
              <p:nvSpPr>
                <p:cNvPr id="233" name="Google Shape;233;p28"/>
                <p:cNvSpPr/>
                <p:nvPr/>
              </p:nvSpPr>
              <p:spPr>
                <a:xfrm rot="10800000" flipH="1">
                  <a:off x="2464266" y="1624082"/>
                  <a:ext cx="242249" cy="266132"/>
                </a:xfrm>
                <a:prstGeom prst="rtTriangle">
                  <a:avLst/>
                </a:prstGeom>
                <a:solidFill>
                  <a:srgbClr val="BF0000"/>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sp>
              <p:nvSpPr>
                <p:cNvPr id="234" name="Google Shape;234;p28"/>
                <p:cNvSpPr/>
                <p:nvPr/>
              </p:nvSpPr>
              <p:spPr>
                <a:xfrm rot="10800000">
                  <a:off x="1333208" y="1624082"/>
                  <a:ext cx="242249" cy="266132"/>
                </a:xfrm>
                <a:prstGeom prst="rtTriangle">
                  <a:avLst/>
                </a:prstGeom>
                <a:solidFill>
                  <a:srgbClr val="BF0000"/>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grpSp>
          <p:sp>
            <p:nvSpPr>
              <p:cNvPr id="235" name="Google Shape;235;p28"/>
              <p:cNvSpPr/>
              <p:nvPr/>
            </p:nvSpPr>
            <p:spPr>
              <a:xfrm>
                <a:off x="1334066" y="283213"/>
                <a:ext cx="1371600" cy="1371600"/>
              </a:xfrm>
              <a:prstGeom prst="rect">
                <a:avLst/>
              </a:prstGeom>
              <a:solidFill>
                <a:schemeClr val="accent3"/>
              </a:solidFill>
              <a:ln>
                <a:noFill/>
              </a:ln>
            </p:spPr>
            <p:txBody>
              <a:bodyPr spcFirstLastPara="1" wrap="square" lIns="68569" tIns="34275" rIns="68569" bIns="34275" anchor="ctr" anchorCtr="0">
                <a:noAutofit/>
              </a:bodyPr>
              <a:lstStyle/>
              <a:p>
                <a:pPr algn="ctr"/>
                <a:r>
                  <a:rPr lang="en-US" sz="4500" b="1" dirty="0">
                    <a:solidFill>
                      <a:srgbClr val="FFFFFF"/>
                    </a:solidFill>
                    <a:latin typeface="+mj-lt"/>
                  </a:rPr>
                  <a:t>01</a:t>
                </a:r>
                <a:endParaRPr sz="1050" dirty="0">
                  <a:latin typeface="+mj-lt"/>
                </a:endParaRPr>
              </a:p>
            </p:txBody>
          </p:sp>
        </p:grpSp>
      </p:grpSp>
      <p:grpSp>
        <p:nvGrpSpPr>
          <p:cNvPr id="236" name="Google Shape;236;p28"/>
          <p:cNvGrpSpPr/>
          <p:nvPr/>
        </p:nvGrpSpPr>
        <p:grpSpPr>
          <a:xfrm>
            <a:off x="1" y="1480057"/>
            <a:ext cx="5527496" cy="862441"/>
            <a:chOff x="1" y="2560623"/>
            <a:chExt cx="7970291" cy="1630907"/>
          </a:xfrm>
          <a:solidFill>
            <a:schemeClr val="tx1">
              <a:lumMod val="50000"/>
              <a:lumOff val="50000"/>
            </a:schemeClr>
          </a:solidFill>
        </p:grpSpPr>
        <p:sp>
          <p:nvSpPr>
            <p:cNvPr id="237" name="Google Shape;237;p28"/>
            <p:cNvSpPr/>
            <p:nvPr/>
          </p:nvSpPr>
          <p:spPr>
            <a:xfrm>
              <a:off x="2430999" y="3041685"/>
              <a:ext cx="5539293" cy="1149845"/>
            </a:xfrm>
            <a:prstGeom prst="homePlate">
              <a:avLst>
                <a:gd name="adj" fmla="val 50000"/>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latin typeface="+mj-lt"/>
                </a:rPr>
                <a:t>Development </a:t>
              </a:r>
              <a:r>
                <a:rPr lang="en-US" sz="1350" b="1" dirty="0">
                  <a:solidFill>
                    <a:srgbClr val="FFFFFF"/>
                  </a:solidFill>
                  <a:latin typeface="+mj-lt"/>
                </a:rPr>
                <a:t>Best Practices</a:t>
              </a:r>
              <a:endParaRPr sz="1350" b="1" dirty="0">
                <a:solidFill>
                  <a:srgbClr val="FFFFFF"/>
                </a:solidFill>
                <a:latin typeface="+mj-lt"/>
                <a:ea typeface="Calibri"/>
                <a:cs typeface="Calibri"/>
                <a:sym typeface="Calibri"/>
              </a:endParaRPr>
            </a:p>
          </p:txBody>
        </p:sp>
        <p:sp>
          <p:nvSpPr>
            <p:cNvPr id="238" name="Google Shape;238;p28"/>
            <p:cNvSpPr/>
            <p:nvPr/>
          </p:nvSpPr>
          <p:spPr>
            <a:xfrm>
              <a:off x="1" y="3041684"/>
              <a:ext cx="1542190" cy="1149845"/>
            </a:xfrm>
            <a:prstGeom prst="rect">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239" name="Google Shape;239;p28"/>
            <p:cNvGrpSpPr/>
            <p:nvPr/>
          </p:nvGrpSpPr>
          <p:grpSpPr>
            <a:xfrm>
              <a:off x="1299942" y="2560623"/>
              <a:ext cx="1373307" cy="1630907"/>
              <a:chOff x="1333213" y="283213"/>
              <a:chExt cx="1373307" cy="1630907"/>
            </a:xfrm>
            <a:grpFill/>
          </p:grpSpPr>
          <p:grpSp>
            <p:nvGrpSpPr>
              <p:cNvPr id="240" name="Google Shape;240;p28"/>
              <p:cNvGrpSpPr/>
              <p:nvPr/>
            </p:nvGrpSpPr>
            <p:grpSpPr>
              <a:xfrm>
                <a:off x="1333213" y="1647988"/>
                <a:ext cx="1373307" cy="266132"/>
                <a:chOff x="1333208" y="1624082"/>
                <a:chExt cx="1373307" cy="266132"/>
              </a:xfrm>
              <a:grpFill/>
            </p:grpSpPr>
            <p:sp>
              <p:nvSpPr>
                <p:cNvPr id="241" name="Google Shape;241;p28"/>
                <p:cNvSpPr/>
                <p:nvPr/>
              </p:nvSpPr>
              <p:spPr>
                <a:xfrm rot="10800000" flipH="1">
                  <a:off x="2464266"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sp>
              <p:nvSpPr>
                <p:cNvPr id="242" name="Google Shape;242;p28"/>
                <p:cNvSpPr/>
                <p:nvPr/>
              </p:nvSpPr>
              <p:spPr>
                <a:xfrm rot="10800000">
                  <a:off x="1333208"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grpSp>
          <p:sp>
            <p:nvSpPr>
              <p:cNvPr id="243" name="Google Shape;243;p28"/>
              <p:cNvSpPr/>
              <p:nvPr/>
            </p:nvSpPr>
            <p:spPr>
              <a:xfrm>
                <a:off x="1334066" y="283213"/>
                <a:ext cx="1371600" cy="1371600"/>
              </a:xfrm>
              <a:prstGeom prst="rect">
                <a:avLst/>
              </a:prstGeom>
              <a:grpFill/>
              <a:ln>
                <a:noFill/>
              </a:ln>
            </p:spPr>
            <p:txBody>
              <a:bodyPr spcFirstLastPara="1" wrap="square" lIns="68569" tIns="34275" rIns="68569" bIns="34275" anchor="ctr" anchorCtr="0">
                <a:noAutofit/>
              </a:bodyPr>
              <a:lstStyle/>
              <a:p>
                <a:pPr algn="ctr"/>
                <a:r>
                  <a:rPr lang="en-US" sz="4500" b="1" dirty="0">
                    <a:solidFill>
                      <a:srgbClr val="FFFFFF"/>
                    </a:solidFill>
                    <a:latin typeface="+mj-lt"/>
                  </a:rPr>
                  <a:t>02</a:t>
                </a:r>
                <a:endParaRPr sz="1050" dirty="0">
                  <a:latin typeface="+mj-lt"/>
                </a:endParaRPr>
              </a:p>
            </p:txBody>
          </p:sp>
        </p:grpSp>
      </p:grpSp>
      <p:grpSp>
        <p:nvGrpSpPr>
          <p:cNvPr id="244" name="Google Shape;244;p28"/>
          <p:cNvGrpSpPr/>
          <p:nvPr/>
        </p:nvGrpSpPr>
        <p:grpSpPr>
          <a:xfrm>
            <a:off x="1" y="2353939"/>
            <a:ext cx="5527496" cy="862442"/>
            <a:chOff x="1" y="4723842"/>
            <a:chExt cx="7970291" cy="1630908"/>
          </a:xfrm>
          <a:solidFill>
            <a:schemeClr val="bg1">
              <a:lumMod val="50000"/>
            </a:schemeClr>
          </a:solidFill>
        </p:grpSpPr>
        <p:sp>
          <p:nvSpPr>
            <p:cNvPr id="245" name="Google Shape;245;p28"/>
            <p:cNvSpPr/>
            <p:nvPr/>
          </p:nvSpPr>
          <p:spPr>
            <a:xfrm>
              <a:off x="2430145" y="5204905"/>
              <a:ext cx="5540147" cy="1149845"/>
            </a:xfrm>
            <a:prstGeom prst="homePlate">
              <a:avLst>
                <a:gd name="adj" fmla="val 50000"/>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latin typeface="+mj-lt"/>
                </a:rPr>
                <a:t>Agile Lifecycle </a:t>
              </a:r>
              <a:endParaRPr sz="1350" b="1" dirty="0">
                <a:solidFill>
                  <a:srgbClr val="FFFFFF"/>
                </a:solidFill>
                <a:latin typeface="+mj-lt"/>
                <a:ea typeface="Calibri"/>
                <a:cs typeface="Calibri"/>
                <a:sym typeface="Calibri"/>
              </a:endParaRPr>
            </a:p>
          </p:txBody>
        </p:sp>
        <p:sp>
          <p:nvSpPr>
            <p:cNvPr id="246" name="Google Shape;246;p28"/>
            <p:cNvSpPr/>
            <p:nvPr/>
          </p:nvSpPr>
          <p:spPr>
            <a:xfrm>
              <a:off x="1" y="5204904"/>
              <a:ext cx="1541336" cy="1149845"/>
            </a:xfrm>
            <a:prstGeom prst="rect">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247" name="Google Shape;247;p28"/>
            <p:cNvGrpSpPr/>
            <p:nvPr/>
          </p:nvGrpSpPr>
          <p:grpSpPr>
            <a:xfrm>
              <a:off x="1299088" y="4723842"/>
              <a:ext cx="1373307" cy="1630907"/>
              <a:chOff x="1333213" y="283213"/>
              <a:chExt cx="1373307" cy="1630907"/>
            </a:xfrm>
            <a:grpFill/>
          </p:grpSpPr>
          <p:grpSp>
            <p:nvGrpSpPr>
              <p:cNvPr id="248" name="Google Shape;248;p28"/>
              <p:cNvGrpSpPr/>
              <p:nvPr/>
            </p:nvGrpSpPr>
            <p:grpSpPr>
              <a:xfrm>
                <a:off x="1333213" y="1647988"/>
                <a:ext cx="1373307" cy="266132"/>
                <a:chOff x="1333208" y="1624082"/>
                <a:chExt cx="1373307" cy="266132"/>
              </a:xfrm>
              <a:grpFill/>
            </p:grpSpPr>
            <p:sp>
              <p:nvSpPr>
                <p:cNvPr id="249" name="Google Shape;249;p28"/>
                <p:cNvSpPr/>
                <p:nvPr/>
              </p:nvSpPr>
              <p:spPr>
                <a:xfrm rot="10800000" flipH="1">
                  <a:off x="2464266"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sp>
              <p:nvSpPr>
                <p:cNvPr id="250" name="Google Shape;250;p28"/>
                <p:cNvSpPr/>
                <p:nvPr/>
              </p:nvSpPr>
              <p:spPr>
                <a:xfrm rot="10800000">
                  <a:off x="1333208"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grpSp>
          <p:sp>
            <p:nvSpPr>
              <p:cNvPr id="251" name="Google Shape;251;p28"/>
              <p:cNvSpPr/>
              <p:nvPr/>
            </p:nvSpPr>
            <p:spPr>
              <a:xfrm>
                <a:off x="1334066" y="283213"/>
                <a:ext cx="1371600" cy="1371600"/>
              </a:xfrm>
              <a:prstGeom prst="rect">
                <a:avLst/>
              </a:prstGeom>
              <a:grpFill/>
              <a:ln>
                <a:noFill/>
              </a:ln>
            </p:spPr>
            <p:txBody>
              <a:bodyPr spcFirstLastPara="1" wrap="square" lIns="68569" tIns="34275" rIns="68569" bIns="34275" anchor="ctr" anchorCtr="0">
                <a:noAutofit/>
              </a:bodyPr>
              <a:lstStyle/>
              <a:p>
                <a:pPr algn="ctr"/>
                <a:r>
                  <a:rPr lang="en-US" sz="4500" b="1" dirty="0">
                    <a:solidFill>
                      <a:srgbClr val="FFFFFF"/>
                    </a:solidFill>
                    <a:latin typeface="+mj-lt"/>
                  </a:rPr>
                  <a:t>03</a:t>
                </a:r>
                <a:endParaRPr sz="1050" dirty="0">
                  <a:latin typeface="+mj-lt"/>
                </a:endParaRPr>
              </a:p>
            </p:txBody>
          </p:sp>
        </p:grpSp>
      </p:grpSp>
      <p:sp>
        <p:nvSpPr>
          <p:cNvPr id="252" name="Google Shape;252;p28"/>
          <p:cNvSpPr/>
          <p:nvPr/>
        </p:nvSpPr>
        <p:spPr>
          <a:xfrm>
            <a:off x="5357102" y="860562"/>
            <a:ext cx="2105346" cy="608051"/>
          </a:xfrm>
          <a:prstGeom prst="chevron">
            <a:avLst>
              <a:gd name="adj" fmla="val 50000"/>
            </a:avLst>
          </a:prstGeom>
          <a:solidFill>
            <a:schemeClr val="accent3"/>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mj-lt"/>
              <a:ea typeface="Calibri"/>
              <a:cs typeface="Calibri"/>
              <a:sym typeface="Calibri"/>
            </a:endParaRPr>
          </a:p>
        </p:txBody>
      </p:sp>
      <p:sp>
        <p:nvSpPr>
          <p:cNvPr id="253" name="Google Shape;253;p28"/>
          <p:cNvSpPr/>
          <p:nvPr/>
        </p:nvSpPr>
        <p:spPr>
          <a:xfrm>
            <a:off x="5357102" y="1752352"/>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mj-lt"/>
              <a:ea typeface="Calibri"/>
              <a:cs typeface="Calibri"/>
              <a:sym typeface="Calibri"/>
            </a:endParaRPr>
          </a:p>
        </p:txBody>
      </p:sp>
      <p:sp>
        <p:nvSpPr>
          <p:cNvPr id="254" name="Google Shape;254;p28"/>
          <p:cNvSpPr/>
          <p:nvPr/>
        </p:nvSpPr>
        <p:spPr>
          <a:xfrm>
            <a:off x="5357102" y="2616174"/>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mj-lt"/>
              <a:ea typeface="Calibri"/>
              <a:cs typeface="Calibri"/>
              <a:sym typeface="Calibri"/>
            </a:endParaRPr>
          </a:p>
        </p:txBody>
      </p:sp>
      <p:sp>
        <p:nvSpPr>
          <p:cNvPr id="57" name="Google Shape;59;p14"/>
          <p:cNvSpPr txBox="1">
            <a:spLocks/>
          </p:cNvSpPr>
          <p:nvPr/>
        </p:nvSpPr>
        <p:spPr>
          <a:xfrm>
            <a:off x="1769336" y="85026"/>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smtClean="0">
                <a:solidFill>
                  <a:schemeClr val="bg1"/>
                </a:solidFill>
                <a:latin typeface="+mj-lt"/>
              </a:rPr>
              <a:t>COURSE OUTLINE</a:t>
            </a:r>
            <a:endParaRPr lang="en-US" b="1" dirty="0">
              <a:solidFill>
                <a:schemeClr val="bg1"/>
              </a:solidFill>
              <a:latin typeface="+mj-lt"/>
            </a:endParaRPr>
          </a:p>
        </p:txBody>
      </p:sp>
      <p:grpSp>
        <p:nvGrpSpPr>
          <p:cNvPr id="3" name="Group 2"/>
          <p:cNvGrpSpPr/>
          <p:nvPr/>
        </p:nvGrpSpPr>
        <p:grpSpPr>
          <a:xfrm>
            <a:off x="1" y="3235273"/>
            <a:ext cx="5527496" cy="862441"/>
            <a:chOff x="1" y="3235273"/>
            <a:chExt cx="5527496" cy="862441"/>
          </a:xfrm>
          <a:solidFill>
            <a:schemeClr val="bg1">
              <a:lumMod val="50000"/>
            </a:schemeClr>
          </a:solidFill>
        </p:grpSpPr>
        <p:sp>
          <p:nvSpPr>
            <p:cNvPr id="59" name="Google Shape;229;p28"/>
            <p:cNvSpPr/>
            <p:nvPr/>
          </p:nvSpPr>
          <p:spPr>
            <a:xfrm>
              <a:off x="1685928" y="3489664"/>
              <a:ext cx="3841569" cy="608050"/>
            </a:xfrm>
            <a:prstGeom prst="homePlate">
              <a:avLst>
                <a:gd name="adj" fmla="val 50000"/>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latin typeface="+mj-lt"/>
                </a:rPr>
                <a:t>Documentation </a:t>
              </a:r>
              <a:r>
                <a:rPr lang="en-US" sz="1350" b="1" dirty="0">
                  <a:solidFill>
                    <a:srgbClr val="FFFFFF"/>
                  </a:solidFill>
                  <a:latin typeface="+mj-lt"/>
                </a:rPr>
                <a:t>Workshop</a:t>
              </a:r>
              <a:endParaRPr sz="1350" b="1" dirty="0">
                <a:solidFill>
                  <a:srgbClr val="FFFFFF"/>
                </a:solidFill>
                <a:latin typeface="+mj-lt"/>
                <a:ea typeface="Calibri"/>
                <a:cs typeface="Calibri"/>
                <a:sym typeface="Calibri"/>
              </a:endParaRPr>
            </a:p>
          </p:txBody>
        </p:sp>
        <p:sp>
          <p:nvSpPr>
            <p:cNvPr id="60" name="Google Shape;230;p28"/>
            <p:cNvSpPr/>
            <p:nvPr/>
          </p:nvSpPr>
          <p:spPr>
            <a:xfrm>
              <a:off x="1" y="3489663"/>
              <a:ext cx="1069528" cy="608050"/>
            </a:xfrm>
            <a:prstGeom prst="rect">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62" name="Google Shape;232;p28"/>
            <p:cNvGrpSpPr/>
            <p:nvPr/>
          </p:nvGrpSpPr>
          <p:grpSpPr>
            <a:xfrm>
              <a:off x="901526" y="3956981"/>
              <a:ext cx="952405" cy="140733"/>
              <a:chOff x="1333208" y="1624082"/>
              <a:chExt cx="1373307" cy="266132"/>
            </a:xfrm>
            <a:grpFill/>
          </p:grpSpPr>
          <p:sp>
            <p:nvSpPr>
              <p:cNvPr id="64" name="Google Shape;233;p28"/>
              <p:cNvSpPr/>
              <p:nvPr/>
            </p:nvSpPr>
            <p:spPr>
              <a:xfrm rot="10800000" flipH="1">
                <a:off x="2464266"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sp>
            <p:nvSpPr>
              <p:cNvPr id="65" name="Google Shape;234;p28"/>
              <p:cNvSpPr/>
              <p:nvPr/>
            </p:nvSpPr>
            <p:spPr>
              <a:xfrm rot="10800000">
                <a:off x="1333208"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grpSp>
        <p:sp>
          <p:nvSpPr>
            <p:cNvPr id="63" name="Google Shape;235;p28"/>
            <p:cNvSpPr/>
            <p:nvPr/>
          </p:nvSpPr>
          <p:spPr>
            <a:xfrm>
              <a:off x="902118" y="3235273"/>
              <a:ext cx="951221" cy="725317"/>
            </a:xfrm>
            <a:prstGeom prst="rect">
              <a:avLst/>
            </a:prstGeom>
            <a:grpFill/>
            <a:ln>
              <a:noFill/>
            </a:ln>
          </p:spPr>
          <p:txBody>
            <a:bodyPr spcFirstLastPara="1" wrap="square" lIns="68569" tIns="34275" rIns="68569" bIns="34275" anchor="ctr" anchorCtr="0">
              <a:noAutofit/>
            </a:bodyPr>
            <a:lstStyle/>
            <a:p>
              <a:pPr algn="ctr"/>
              <a:r>
                <a:rPr lang="en-US" sz="4500" b="1" dirty="0" smtClean="0">
                  <a:solidFill>
                    <a:srgbClr val="FFFFFF"/>
                  </a:solidFill>
                  <a:latin typeface="+mj-lt"/>
                </a:rPr>
                <a:t>04</a:t>
              </a:r>
              <a:endParaRPr sz="1050" dirty="0">
                <a:latin typeface="+mj-lt"/>
              </a:endParaRPr>
            </a:p>
          </p:txBody>
        </p:sp>
      </p:grpSp>
      <p:grpSp>
        <p:nvGrpSpPr>
          <p:cNvPr id="2" name="Group 1"/>
          <p:cNvGrpSpPr/>
          <p:nvPr/>
        </p:nvGrpSpPr>
        <p:grpSpPr>
          <a:xfrm>
            <a:off x="1" y="4109157"/>
            <a:ext cx="5527496" cy="862441"/>
            <a:chOff x="1" y="4109157"/>
            <a:chExt cx="5527496" cy="862441"/>
          </a:xfrm>
          <a:solidFill>
            <a:schemeClr val="bg1">
              <a:lumMod val="50000"/>
            </a:schemeClr>
          </a:solidFill>
        </p:grpSpPr>
        <p:sp>
          <p:nvSpPr>
            <p:cNvPr id="67" name="Google Shape;237;p28"/>
            <p:cNvSpPr/>
            <p:nvPr/>
          </p:nvSpPr>
          <p:spPr>
            <a:xfrm>
              <a:off x="1685928" y="4363548"/>
              <a:ext cx="3841569" cy="608050"/>
            </a:xfrm>
            <a:prstGeom prst="homePlate">
              <a:avLst>
                <a:gd name="adj" fmla="val 50000"/>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latin typeface="+mj-lt"/>
                </a:rPr>
                <a:t>Mini Quizzes or Post Exam</a:t>
              </a:r>
              <a:endParaRPr sz="1350" b="1" dirty="0">
                <a:solidFill>
                  <a:srgbClr val="FFFFFF"/>
                </a:solidFill>
                <a:latin typeface="+mj-lt"/>
                <a:ea typeface="Calibri"/>
                <a:cs typeface="Calibri"/>
                <a:sym typeface="Calibri"/>
              </a:endParaRPr>
            </a:p>
          </p:txBody>
        </p:sp>
        <p:sp>
          <p:nvSpPr>
            <p:cNvPr id="68" name="Google Shape;238;p28"/>
            <p:cNvSpPr/>
            <p:nvPr/>
          </p:nvSpPr>
          <p:spPr>
            <a:xfrm>
              <a:off x="1" y="4363547"/>
              <a:ext cx="1069528" cy="608050"/>
            </a:xfrm>
            <a:prstGeom prst="rect">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mj-lt"/>
                <a:ea typeface="Calibri"/>
                <a:cs typeface="Calibri"/>
                <a:sym typeface="Calibri"/>
              </a:endParaRPr>
            </a:p>
          </p:txBody>
        </p:sp>
        <p:grpSp>
          <p:nvGrpSpPr>
            <p:cNvPr id="70" name="Google Shape;240;p28"/>
            <p:cNvGrpSpPr/>
            <p:nvPr/>
          </p:nvGrpSpPr>
          <p:grpSpPr>
            <a:xfrm>
              <a:off x="901526" y="4830865"/>
              <a:ext cx="952405" cy="140733"/>
              <a:chOff x="1333208" y="1624082"/>
              <a:chExt cx="1373307" cy="266132"/>
            </a:xfrm>
            <a:grpFill/>
          </p:grpSpPr>
          <p:sp>
            <p:nvSpPr>
              <p:cNvPr id="72" name="Google Shape;241;p28"/>
              <p:cNvSpPr/>
              <p:nvPr/>
            </p:nvSpPr>
            <p:spPr>
              <a:xfrm rot="10800000" flipH="1">
                <a:off x="2464266"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sp>
            <p:nvSpPr>
              <p:cNvPr id="73" name="Google Shape;242;p28"/>
              <p:cNvSpPr/>
              <p:nvPr/>
            </p:nvSpPr>
            <p:spPr>
              <a:xfrm rot="10800000">
                <a:off x="1333208"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latin typeface="+mj-lt"/>
                </a:endParaRPr>
              </a:p>
            </p:txBody>
          </p:sp>
        </p:grpSp>
        <p:sp>
          <p:nvSpPr>
            <p:cNvPr id="71" name="Google Shape;243;p28"/>
            <p:cNvSpPr/>
            <p:nvPr/>
          </p:nvSpPr>
          <p:spPr>
            <a:xfrm>
              <a:off x="902118" y="4109157"/>
              <a:ext cx="951221" cy="725317"/>
            </a:xfrm>
            <a:prstGeom prst="rect">
              <a:avLst/>
            </a:prstGeom>
            <a:grpFill/>
            <a:ln>
              <a:noFill/>
            </a:ln>
          </p:spPr>
          <p:txBody>
            <a:bodyPr spcFirstLastPara="1" wrap="square" lIns="68569" tIns="34275" rIns="68569" bIns="34275" anchor="ctr" anchorCtr="0">
              <a:noAutofit/>
            </a:bodyPr>
            <a:lstStyle/>
            <a:p>
              <a:pPr algn="ctr"/>
              <a:r>
                <a:rPr lang="en-US" sz="4500" b="1" dirty="0" smtClean="0">
                  <a:solidFill>
                    <a:srgbClr val="FFFFFF"/>
                  </a:solidFill>
                  <a:latin typeface="+mj-lt"/>
                </a:rPr>
                <a:t>05</a:t>
              </a:r>
              <a:endParaRPr sz="1050" dirty="0">
                <a:latin typeface="+mj-lt"/>
              </a:endParaRPr>
            </a:p>
          </p:txBody>
        </p:sp>
      </p:grpSp>
      <p:sp>
        <p:nvSpPr>
          <p:cNvPr id="74" name="Google Shape;252;p28"/>
          <p:cNvSpPr/>
          <p:nvPr/>
        </p:nvSpPr>
        <p:spPr>
          <a:xfrm>
            <a:off x="5357102" y="3489662"/>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mj-lt"/>
              <a:ea typeface="Calibri"/>
              <a:cs typeface="Calibri"/>
              <a:sym typeface="Calibri"/>
            </a:endParaRPr>
          </a:p>
        </p:txBody>
      </p:sp>
      <p:sp>
        <p:nvSpPr>
          <p:cNvPr id="75" name="Google Shape;253;p28"/>
          <p:cNvSpPr/>
          <p:nvPr/>
        </p:nvSpPr>
        <p:spPr>
          <a:xfrm>
            <a:off x="5357102" y="4381452"/>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mj-lt"/>
              <a:ea typeface="Calibri"/>
              <a:cs typeface="Calibri"/>
              <a:sym typeface="Calibri"/>
            </a:endParaRPr>
          </a:p>
        </p:txBody>
      </p:sp>
    </p:spTree>
    <p:extLst>
      <p:ext uri="{BB962C8B-B14F-4D97-AF65-F5344CB8AC3E}">
        <p14:creationId xmlns:p14="http://schemas.microsoft.com/office/powerpoint/2010/main" val="4263580207"/>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ángulo 65"/>
          <p:cNvSpPr/>
          <p:nvPr/>
        </p:nvSpPr>
        <p:spPr>
          <a:xfrm>
            <a:off x="5734765" y="1374274"/>
            <a:ext cx="1470537" cy="407082"/>
          </a:xfrm>
          <a:prstGeom prst="rect">
            <a:avLst/>
          </a:prstGeom>
          <a:solidFill>
            <a:srgbClr val="E9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latin typeface="Arial" panose="020B0604020202020204" pitchFamily="34" charset="0"/>
              <a:cs typeface="Arial" panose="020B0604020202020204" pitchFamily="34" charset="0"/>
            </a:endParaRPr>
          </a:p>
        </p:txBody>
      </p:sp>
      <p:sp>
        <p:nvSpPr>
          <p:cNvPr id="8" name="Rectángulo 7"/>
          <p:cNvSpPr/>
          <p:nvPr/>
        </p:nvSpPr>
        <p:spPr>
          <a:xfrm>
            <a:off x="1309555" y="1374274"/>
            <a:ext cx="1470537" cy="407082"/>
          </a:xfrm>
          <a:prstGeom prst="rect">
            <a:avLst/>
          </a:prstGeom>
          <a:solidFill>
            <a:srgbClr val="E9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latin typeface="Arial" panose="020B0604020202020204" pitchFamily="34" charset="0"/>
              <a:cs typeface="Arial" panose="020B0604020202020204" pitchFamily="34" charset="0"/>
            </a:endParaRPr>
          </a:p>
        </p:txBody>
      </p:sp>
      <p:cxnSp>
        <p:nvCxnSpPr>
          <p:cNvPr id="77" name="Elbow Connector 53"/>
          <p:cNvCxnSpPr>
            <a:stCxn id="72" idx="2"/>
            <a:endCxn id="73" idx="0"/>
          </p:cNvCxnSpPr>
          <p:nvPr/>
        </p:nvCxnSpPr>
        <p:spPr>
          <a:xfrm rot="16200000" flipH="1">
            <a:off x="2480031" y="3096221"/>
            <a:ext cx="142751" cy="808"/>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62" name="Rectangle 1"/>
          <p:cNvSpPr/>
          <p:nvPr/>
        </p:nvSpPr>
        <p:spPr>
          <a:xfrm>
            <a:off x="1401467" y="2045179"/>
            <a:ext cx="1078240" cy="414998"/>
          </a:xfrm>
          <a:prstGeom prst="rect">
            <a:avLst/>
          </a:prstGeom>
          <a:solidFill>
            <a:srgbClr val="367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1050" kern="1200" dirty="0">
                <a:solidFill>
                  <a:prstClr val="white"/>
                </a:solidFill>
                <a:latin typeface="Arial" panose="020B0604020202020204" pitchFamily="34" charset="0"/>
                <a:cs typeface="Arial" panose="020B0604020202020204" pitchFamily="34" charset="0"/>
              </a:rPr>
              <a:t>Head of Function</a:t>
            </a:r>
          </a:p>
        </p:txBody>
      </p:sp>
      <p:sp>
        <p:nvSpPr>
          <p:cNvPr id="63" name="Rectangle 3"/>
          <p:cNvSpPr/>
          <p:nvPr/>
        </p:nvSpPr>
        <p:spPr>
          <a:xfrm>
            <a:off x="132680" y="2764937"/>
            <a:ext cx="854072" cy="353747"/>
          </a:xfrm>
          <a:prstGeom prst="rect">
            <a:avLst/>
          </a:prstGeom>
          <a:solidFill>
            <a:srgbClr val="367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RPA Evangelist</a:t>
            </a:r>
          </a:p>
        </p:txBody>
      </p:sp>
      <p:cxnSp>
        <p:nvCxnSpPr>
          <p:cNvPr id="64" name="Elbow Connector 5"/>
          <p:cNvCxnSpPr>
            <a:stCxn id="62" idx="2"/>
            <a:endCxn id="63" idx="0"/>
          </p:cNvCxnSpPr>
          <p:nvPr/>
        </p:nvCxnSpPr>
        <p:spPr>
          <a:xfrm rot="5400000">
            <a:off x="1130044" y="1932314"/>
            <a:ext cx="304760" cy="1360487"/>
          </a:xfrm>
          <a:prstGeom prst="bentConnector3">
            <a:avLst/>
          </a:prstGeom>
          <a:ln w="50800">
            <a:noFill/>
          </a:ln>
        </p:spPr>
        <p:style>
          <a:lnRef idx="1">
            <a:schemeClr val="accent1"/>
          </a:lnRef>
          <a:fillRef idx="0">
            <a:schemeClr val="accent1"/>
          </a:fillRef>
          <a:effectRef idx="0">
            <a:schemeClr val="accent1"/>
          </a:effectRef>
          <a:fontRef idx="minor">
            <a:schemeClr val="tx1"/>
          </a:fontRef>
        </p:style>
      </p:cxnSp>
      <p:sp>
        <p:nvSpPr>
          <p:cNvPr id="67" name="Rectangle 18"/>
          <p:cNvSpPr/>
          <p:nvPr/>
        </p:nvSpPr>
        <p:spPr>
          <a:xfrm>
            <a:off x="1113906" y="2771803"/>
            <a:ext cx="835014" cy="308991"/>
          </a:xfrm>
          <a:prstGeom prst="rect">
            <a:avLst/>
          </a:prstGeom>
          <a:solidFill>
            <a:srgbClr val="367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Process Owner (s)</a:t>
            </a:r>
          </a:p>
        </p:txBody>
      </p:sp>
      <p:sp>
        <p:nvSpPr>
          <p:cNvPr id="70" name="Rectangle 40"/>
          <p:cNvSpPr/>
          <p:nvPr/>
        </p:nvSpPr>
        <p:spPr>
          <a:xfrm>
            <a:off x="1035217" y="3186800"/>
            <a:ext cx="996485" cy="293667"/>
          </a:xfrm>
          <a:prstGeom prst="rect">
            <a:avLst/>
          </a:prstGeom>
          <a:solidFill>
            <a:srgbClr val="367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50" kern="1200" dirty="0">
                <a:solidFill>
                  <a:prstClr val="white"/>
                </a:solidFill>
                <a:latin typeface="Arial" panose="020B0604020202020204" pitchFamily="34" charset="0"/>
                <a:cs typeface="Arial" panose="020B0604020202020204" pitchFamily="34" charset="0"/>
              </a:rPr>
              <a:t>Business Process SME (s)</a:t>
            </a:r>
          </a:p>
        </p:txBody>
      </p:sp>
      <p:cxnSp>
        <p:nvCxnSpPr>
          <p:cNvPr id="71" name="Elbow Connector 39"/>
          <p:cNvCxnSpPr>
            <a:stCxn id="67" idx="2"/>
            <a:endCxn id="70" idx="0"/>
          </p:cNvCxnSpPr>
          <p:nvPr/>
        </p:nvCxnSpPr>
        <p:spPr>
          <a:xfrm>
            <a:off x="1531413" y="3080794"/>
            <a:ext cx="2047" cy="106006"/>
          </a:xfrm>
          <a:prstGeom prst="straightConnector1">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72" name="Rectangle 46"/>
          <p:cNvSpPr/>
          <p:nvPr/>
        </p:nvSpPr>
        <p:spPr>
          <a:xfrm>
            <a:off x="2190323" y="2774868"/>
            <a:ext cx="656117" cy="317508"/>
          </a:xfrm>
          <a:prstGeom prst="rect">
            <a:avLst/>
          </a:prstGeom>
          <a:solidFill>
            <a:srgbClr val="367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Product Owner</a:t>
            </a:r>
          </a:p>
        </p:txBody>
      </p:sp>
      <p:sp>
        <p:nvSpPr>
          <p:cNvPr id="73" name="Rectangle 47"/>
          <p:cNvSpPr/>
          <p:nvPr/>
        </p:nvSpPr>
        <p:spPr>
          <a:xfrm>
            <a:off x="2191131" y="3168000"/>
            <a:ext cx="656117" cy="317508"/>
          </a:xfrm>
          <a:prstGeom prst="rect">
            <a:avLst/>
          </a:prstGeom>
          <a:solidFill>
            <a:srgbClr val="367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Process Analyst</a:t>
            </a:r>
          </a:p>
        </p:txBody>
      </p:sp>
      <p:sp>
        <p:nvSpPr>
          <p:cNvPr id="74" name="Rectangle 49"/>
          <p:cNvSpPr/>
          <p:nvPr/>
        </p:nvSpPr>
        <p:spPr>
          <a:xfrm>
            <a:off x="2941995" y="3175201"/>
            <a:ext cx="656117" cy="31750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RPA Lead Developer</a:t>
            </a:r>
          </a:p>
        </p:txBody>
      </p:sp>
      <p:sp>
        <p:nvSpPr>
          <p:cNvPr id="75" name="Rectangle 50"/>
          <p:cNvSpPr/>
          <p:nvPr/>
        </p:nvSpPr>
        <p:spPr>
          <a:xfrm>
            <a:off x="2348131" y="3675728"/>
            <a:ext cx="787532" cy="31750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Developer</a:t>
            </a:r>
          </a:p>
        </p:txBody>
      </p:sp>
      <p:sp>
        <p:nvSpPr>
          <p:cNvPr id="76" name="Rectangle 52"/>
          <p:cNvSpPr/>
          <p:nvPr/>
        </p:nvSpPr>
        <p:spPr>
          <a:xfrm>
            <a:off x="3203001" y="3673921"/>
            <a:ext cx="656117" cy="31750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Tester</a:t>
            </a:r>
          </a:p>
        </p:txBody>
      </p:sp>
      <p:cxnSp>
        <p:nvCxnSpPr>
          <p:cNvPr id="78" name="Elbow Connector 54"/>
          <p:cNvCxnSpPr>
            <a:stCxn id="81" idx="2"/>
            <a:endCxn id="74" idx="0"/>
          </p:cNvCxnSpPr>
          <p:nvPr/>
        </p:nvCxnSpPr>
        <p:spPr>
          <a:xfrm rot="16200000" flipH="1">
            <a:off x="3223323" y="3095847"/>
            <a:ext cx="156878" cy="1828"/>
          </a:xfrm>
          <a:prstGeom prst="bentConnector3">
            <a:avLst>
              <a:gd name="adj1" fmla="val 50000"/>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55"/>
          <p:cNvCxnSpPr>
            <a:stCxn id="74" idx="2"/>
            <a:endCxn id="75" idx="0"/>
          </p:cNvCxnSpPr>
          <p:nvPr/>
        </p:nvCxnSpPr>
        <p:spPr>
          <a:xfrm rot="5400000">
            <a:off x="2914467" y="3320140"/>
            <a:ext cx="183019" cy="528157"/>
          </a:xfrm>
          <a:prstGeom prst="bentConnector3">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Elbow Connector 56"/>
          <p:cNvCxnSpPr>
            <a:stCxn id="74" idx="2"/>
            <a:endCxn id="76" idx="0"/>
          </p:cNvCxnSpPr>
          <p:nvPr/>
        </p:nvCxnSpPr>
        <p:spPr>
          <a:xfrm rot="16200000" flipH="1">
            <a:off x="3309951" y="3452812"/>
            <a:ext cx="181212" cy="261006"/>
          </a:xfrm>
          <a:prstGeom prst="bentConnector3">
            <a:avLst>
              <a:gd name="adj1" fmla="val 50000"/>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1" name="Rectangle 57"/>
          <p:cNvSpPr/>
          <p:nvPr/>
        </p:nvSpPr>
        <p:spPr>
          <a:xfrm>
            <a:off x="2940168" y="2767941"/>
            <a:ext cx="656117" cy="31750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Scrum Master</a:t>
            </a:r>
          </a:p>
        </p:txBody>
      </p:sp>
      <p:cxnSp>
        <p:nvCxnSpPr>
          <p:cNvPr id="82" name="Elbow Connector 59"/>
          <p:cNvCxnSpPr>
            <a:stCxn id="62" idx="2"/>
            <a:endCxn id="81" idx="0"/>
          </p:cNvCxnSpPr>
          <p:nvPr/>
        </p:nvCxnSpPr>
        <p:spPr>
          <a:xfrm rot="16200000" flipH="1">
            <a:off x="2450525" y="1950239"/>
            <a:ext cx="307764" cy="1327640"/>
          </a:xfrm>
          <a:prstGeom prst="bentConnector3">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Elbow Connector 20"/>
          <p:cNvCxnSpPr>
            <a:stCxn id="62" idx="2"/>
            <a:endCxn id="67" idx="0"/>
          </p:cNvCxnSpPr>
          <p:nvPr/>
        </p:nvCxnSpPr>
        <p:spPr>
          <a:xfrm rot="5400000">
            <a:off x="1580187" y="2411403"/>
            <a:ext cx="311626" cy="409174"/>
          </a:xfrm>
          <a:prstGeom prst="bentConnector3">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91" name="CuadroTexto 90"/>
          <p:cNvSpPr txBox="1"/>
          <p:nvPr/>
        </p:nvSpPr>
        <p:spPr>
          <a:xfrm>
            <a:off x="1395951" y="1430055"/>
            <a:ext cx="1271502" cy="300082"/>
          </a:xfrm>
          <a:prstGeom prst="rect">
            <a:avLst/>
          </a:prstGeom>
          <a:noFill/>
        </p:spPr>
        <p:txBody>
          <a:bodyPr wrap="none" rtlCol="0">
            <a:spAutoFit/>
          </a:bodyPr>
          <a:lstStyle/>
          <a:p>
            <a:pPr algn="ctr" defTabSz="685800">
              <a:buClrTx/>
            </a:pPr>
            <a:r>
              <a:rPr lang="es-ES" sz="1350" kern="1200" dirty="0" err="1">
                <a:solidFill>
                  <a:srgbClr val="4472C4">
                    <a:lumMod val="50000"/>
                  </a:srgbClr>
                </a:solidFill>
                <a:latin typeface="Arial" panose="020B0604020202020204" pitchFamily="34" charset="0"/>
                <a:ea typeface="+mn-ea"/>
                <a:cs typeface="Arial" panose="020B0604020202020204" pitchFamily="34" charset="0"/>
              </a:rPr>
              <a:t>CoE</a:t>
            </a:r>
            <a:r>
              <a:rPr lang="es-ES" sz="1350" kern="1200" dirty="0">
                <a:solidFill>
                  <a:srgbClr val="4472C4">
                    <a:lumMod val="50000"/>
                  </a:srgbClr>
                </a:solidFill>
                <a:latin typeface="Arial" panose="020B0604020202020204" pitchFamily="34" charset="0"/>
                <a:ea typeface="+mn-ea"/>
                <a:cs typeface="Arial" panose="020B0604020202020204" pitchFamily="34" charset="0"/>
              </a:rPr>
              <a:t> Business</a:t>
            </a:r>
            <a:endParaRPr lang="en-US" sz="1350" kern="1200" dirty="0">
              <a:solidFill>
                <a:srgbClr val="4472C4">
                  <a:lumMod val="50000"/>
                </a:srgbClr>
              </a:solidFill>
              <a:latin typeface="Arial" panose="020B0604020202020204" pitchFamily="34" charset="0"/>
              <a:ea typeface="+mn-ea"/>
              <a:cs typeface="Arial" panose="020B0604020202020204" pitchFamily="34" charset="0"/>
            </a:endParaRPr>
          </a:p>
        </p:txBody>
      </p:sp>
      <p:sp>
        <p:nvSpPr>
          <p:cNvPr id="92" name="CuadroTexto 91"/>
          <p:cNvSpPr txBox="1"/>
          <p:nvPr/>
        </p:nvSpPr>
        <p:spPr>
          <a:xfrm>
            <a:off x="5818766" y="1435992"/>
            <a:ext cx="1290738" cy="300082"/>
          </a:xfrm>
          <a:prstGeom prst="rect">
            <a:avLst/>
          </a:prstGeom>
          <a:noFill/>
        </p:spPr>
        <p:txBody>
          <a:bodyPr wrap="none" rtlCol="0">
            <a:spAutoFit/>
          </a:bodyPr>
          <a:lstStyle/>
          <a:p>
            <a:pPr algn="ctr" defTabSz="685800">
              <a:buClrTx/>
            </a:pPr>
            <a:r>
              <a:rPr lang="es-ES" sz="1350" kern="1200" dirty="0" err="1">
                <a:solidFill>
                  <a:srgbClr val="4472C4">
                    <a:lumMod val="50000"/>
                  </a:srgbClr>
                </a:solidFill>
                <a:latin typeface="Arial" panose="020B0604020202020204" pitchFamily="34" charset="0"/>
                <a:ea typeface="+mn-ea"/>
                <a:cs typeface="Arial" panose="020B0604020202020204" pitchFamily="34" charset="0"/>
              </a:rPr>
              <a:t>CoE</a:t>
            </a:r>
            <a:r>
              <a:rPr lang="es-ES" sz="1350" kern="1200" dirty="0">
                <a:solidFill>
                  <a:srgbClr val="4472C4">
                    <a:lumMod val="50000"/>
                  </a:srgbClr>
                </a:solidFill>
                <a:latin typeface="Arial" panose="020B0604020202020204" pitchFamily="34" charset="0"/>
                <a:ea typeface="+mn-ea"/>
                <a:cs typeface="Arial" panose="020B0604020202020204" pitchFamily="34" charset="0"/>
              </a:rPr>
              <a:t> Core/ISG</a:t>
            </a:r>
            <a:endParaRPr lang="en-US" sz="1350" kern="1200" dirty="0">
              <a:solidFill>
                <a:srgbClr val="4472C4">
                  <a:lumMod val="50000"/>
                </a:srgbClr>
              </a:solidFill>
              <a:latin typeface="Arial" panose="020B0604020202020204" pitchFamily="34" charset="0"/>
              <a:ea typeface="+mn-ea"/>
              <a:cs typeface="Arial" panose="020B0604020202020204" pitchFamily="34" charset="0"/>
            </a:endParaRPr>
          </a:p>
        </p:txBody>
      </p:sp>
      <p:cxnSp>
        <p:nvCxnSpPr>
          <p:cNvPr id="69" name="Elbow Connector 45"/>
          <p:cNvCxnSpPr>
            <a:stCxn id="62" idx="2"/>
            <a:endCxn id="72" idx="0"/>
          </p:cNvCxnSpPr>
          <p:nvPr/>
        </p:nvCxnSpPr>
        <p:spPr>
          <a:xfrm rot="16200000" flipH="1">
            <a:off x="2072139" y="2328624"/>
            <a:ext cx="314691" cy="577795"/>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60" name="Rectangle 1"/>
          <p:cNvSpPr/>
          <p:nvPr/>
        </p:nvSpPr>
        <p:spPr>
          <a:xfrm>
            <a:off x="6611575" y="1944637"/>
            <a:ext cx="1156712" cy="230679"/>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1000" kern="1200" dirty="0">
                <a:solidFill>
                  <a:prstClr val="white"/>
                </a:solidFill>
                <a:latin typeface="Arial" panose="020B0604020202020204" pitchFamily="34" charset="0"/>
                <a:cs typeface="Arial" panose="020B0604020202020204" pitchFamily="34" charset="0"/>
              </a:rPr>
              <a:t>Head of RPA</a:t>
            </a:r>
          </a:p>
        </p:txBody>
      </p:sp>
      <p:sp>
        <p:nvSpPr>
          <p:cNvPr id="61" name="Rectangle 2"/>
          <p:cNvSpPr/>
          <p:nvPr/>
        </p:nvSpPr>
        <p:spPr>
          <a:xfrm>
            <a:off x="5615261" y="2394301"/>
            <a:ext cx="1238960" cy="187261"/>
          </a:xfrm>
          <a:prstGeom prst="rect">
            <a:avLst/>
          </a:prstGeom>
          <a:solidFill>
            <a:srgbClr val="3675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1000" kern="1200" dirty="0">
                <a:solidFill>
                  <a:prstClr val="white"/>
                </a:solidFill>
                <a:latin typeface="Arial" panose="020B0604020202020204" pitchFamily="34" charset="0"/>
                <a:cs typeface="Arial" panose="020B0604020202020204" pitchFamily="34" charset="0"/>
              </a:rPr>
              <a:t>Delivery Manager</a:t>
            </a:r>
          </a:p>
        </p:txBody>
      </p:sp>
      <p:cxnSp>
        <p:nvCxnSpPr>
          <p:cNvPr id="83" name="Elbow Connector 5"/>
          <p:cNvCxnSpPr>
            <a:stCxn id="109" idx="0"/>
            <a:endCxn id="87" idx="2"/>
          </p:cNvCxnSpPr>
          <p:nvPr/>
        </p:nvCxnSpPr>
        <p:spPr>
          <a:xfrm rot="16200000" flipV="1">
            <a:off x="5287370" y="2793195"/>
            <a:ext cx="146763" cy="795041"/>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84" name="Rectangle 6"/>
          <p:cNvSpPr/>
          <p:nvPr/>
        </p:nvSpPr>
        <p:spPr>
          <a:xfrm>
            <a:off x="6288970" y="3256031"/>
            <a:ext cx="457380" cy="230679"/>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RPA L1</a:t>
            </a:r>
          </a:p>
        </p:txBody>
      </p:sp>
      <p:cxnSp>
        <p:nvCxnSpPr>
          <p:cNvPr id="85" name="Elbow Connector 8"/>
          <p:cNvCxnSpPr>
            <a:stCxn id="100" idx="2"/>
            <a:endCxn id="84" idx="0"/>
          </p:cNvCxnSpPr>
          <p:nvPr/>
        </p:nvCxnSpPr>
        <p:spPr>
          <a:xfrm rot="5400000">
            <a:off x="6721379" y="2865052"/>
            <a:ext cx="187260" cy="594699"/>
          </a:xfrm>
          <a:prstGeom prst="bentConnector3">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86" name="Rectangle 11"/>
          <p:cNvSpPr/>
          <p:nvPr/>
        </p:nvSpPr>
        <p:spPr>
          <a:xfrm>
            <a:off x="7465286" y="3264097"/>
            <a:ext cx="681167" cy="273827"/>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Infra Squad Ops</a:t>
            </a:r>
          </a:p>
        </p:txBody>
      </p:sp>
      <p:sp>
        <p:nvSpPr>
          <p:cNvPr id="87" name="Rectangle 21"/>
          <p:cNvSpPr/>
          <p:nvPr/>
        </p:nvSpPr>
        <p:spPr>
          <a:xfrm>
            <a:off x="4641506" y="2801413"/>
            <a:ext cx="643448" cy="315921"/>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Solution Designer</a:t>
            </a:r>
          </a:p>
        </p:txBody>
      </p:sp>
      <p:sp>
        <p:nvSpPr>
          <p:cNvPr id="88" name="Rectangle 22"/>
          <p:cNvSpPr/>
          <p:nvPr/>
        </p:nvSpPr>
        <p:spPr>
          <a:xfrm>
            <a:off x="4098792" y="3254926"/>
            <a:ext cx="505761" cy="261272"/>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Process Analyst</a:t>
            </a:r>
          </a:p>
        </p:txBody>
      </p:sp>
      <p:sp>
        <p:nvSpPr>
          <p:cNvPr id="90" name="Rectangle 23"/>
          <p:cNvSpPr/>
          <p:nvPr/>
        </p:nvSpPr>
        <p:spPr>
          <a:xfrm>
            <a:off x="4621224" y="3725766"/>
            <a:ext cx="679311" cy="352144"/>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RPA Lead Developer</a:t>
            </a:r>
          </a:p>
        </p:txBody>
      </p:sp>
      <p:cxnSp>
        <p:nvCxnSpPr>
          <p:cNvPr id="93" name="Elbow Connector 26"/>
          <p:cNvCxnSpPr>
            <a:stCxn id="61" idx="2"/>
            <a:endCxn id="87" idx="0"/>
          </p:cNvCxnSpPr>
          <p:nvPr/>
        </p:nvCxnSpPr>
        <p:spPr>
          <a:xfrm rot="5400000">
            <a:off x="5468234" y="2100582"/>
            <a:ext cx="219851" cy="1181810"/>
          </a:xfrm>
          <a:prstGeom prst="bentConnector3">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94" name="Rectangle 27"/>
          <p:cNvSpPr/>
          <p:nvPr/>
        </p:nvSpPr>
        <p:spPr>
          <a:xfrm>
            <a:off x="4347399" y="4292611"/>
            <a:ext cx="655577" cy="230679"/>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Developer</a:t>
            </a:r>
          </a:p>
        </p:txBody>
      </p:sp>
      <p:sp>
        <p:nvSpPr>
          <p:cNvPr id="95" name="Rectangle 28"/>
          <p:cNvSpPr/>
          <p:nvPr/>
        </p:nvSpPr>
        <p:spPr>
          <a:xfrm>
            <a:off x="5036120" y="4292611"/>
            <a:ext cx="457380" cy="230679"/>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Tester</a:t>
            </a:r>
          </a:p>
        </p:txBody>
      </p:sp>
      <p:cxnSp>
        <p:nvCxnSpPr>
          <p:cNvPr id="96" name="Elbow Connector 30"/>
          <p:cNvCxnSpPr>
            <a:stCxn id="87" idx="2"/>
            <a:endCxn id="88" idx="0"/>
          </p:cNvCxnSpPr>
          <p:nvPr/>
        </p:nvCxnSpPr>
        <p:spPr>
          <a:xfrm rot="5400000">
            <a:off x="4588656" y="2880352"/>
            <a:ext cx="137592" cy="611557"/>
          </a:xfrm>
          <a:prstGeom prst="bentConnector3">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cxnSp>
        <p:nvCxnSpPr>
          <p:cNvPr id="97" name="Elbow Connector 32"/>
          <p:cNvCxnSpPr>
            <a:stCxn id="106" idx="2"/>
            <a:endCxn id="90" idx="0"/>
          </p:cNvCxnSpPr>
          <p:nvPr/>
        </p:nvCxnSpPr>
        <p:spPr>
          <a:xfrm flipH="1">
            <a:off x="4960880" y="3588174"/>
            <a:ext cx="1095" cy="137592"/>
          </a:xfrm>
          <a:prstGeom prst="straightConnector1">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cxnSp>
        <p:nvCxnSpPr>
          <p:cNvPr id="98" name="Elbow Connector 36"/>
          <p:cNvCxnSpPr>
            <a:stCxn id="90" idx="2"/>
            <a:endCxn id="94" idx="0"/>
          </p:cNvCxnSpPr>
          <p:nvPr/>
        </p:nvCxnSpPr>
        <p:spPr>
          <a:xfrm rot="5400000">
            <a:off x="4710684" y="4042414"/>
            <a:ext cx="214701" cy="285692"/>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cxnSp>
        <p:nvCxnSpPr>
          <p:cNvPr id="99" name="Elbow Connector 38"/>
          <p:cNvCxnSpPr>
            <a:stCxn id="90" idx="2"/>
            <a:endCxn id="95" idx="0"/>
          </p:cNvCxnSpPr>
          <p:nvPr/>
        </p:nvCxnSpPr>
        <p:spPr>
          <a:xfrm rot="16200000" flipH="1">
            <a:off x="5005495" y="4033295"/>
            <a:ext cx="214701" cy="303930"/>
          </a:xfrm>
          <a:prstGeom prst="bentConnector3">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100" name="Rectangle 42"/>
          <p:cNvSpPr/>
          <p:nvPr/>
        </p:nvSpPr>
        <p:spPr>
          <a:xfrm>
            <a:off x="6656891" y="2804176"/>
            <a:ext cx="908934" cy="272662"/>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800" kern="1200" dirty="0">
                <a:solidFill>
                  <a:prstClr val="white"/>
                </a:solidFill>
                <a:latin typeface="Arial" panose="020B0604020202020204" pitchFamily="34" charset="0"/>
                <a:cs typeface="Arial" panose="020B0604020202020204" pitchFamily="34" charset="0"/>
              </a:rPr>
              <a:t>RPA </a:t>
            </a:r>
            <a:r>
              <a:rPr lang="en-PH" sz="800" kern="1200" dirty="0" smtClean="0">
                <a:solidFill>
                  <a:prstClr val="white"/>
                </a:solidFill>
                <a:latin typeface="Arial" panose="020B0604020202020204" pitchFamily="34" charset="0"/>
                <a:cs typeface="Arial" panose="020B0604020202020204" pitchFamily="34" charset="0"/>
              </a:rPr>
              <a:t>SDM / </a:t>
            </a:r>
            <a:r>
              <a:rPr lang="en-PH" sz="800" kern="1200" dirty="0">
                <a:solidFill>
                  <a:prstClr val="white"/>
                </a:solidFill>
                <a:latin typeface="Arial" panose="020B0604020202020204" pitchFamily="34" charset="0"/>
                <a:cs typeface="Arial" panose="020B0604020202020204" pitchFamily="34" charset="0"/>
              </a:rPr>
              <a:t>DevOps Coach</a:t>
            </a:r>
          </a:p>
        </p:txBody>
      </p:sp>
      <p:sp>
        <p:nvSpPr>
          <p:cNvPr id="101" name="Rectangle 43"/>
          <p:cNvSpPr/>
          <p:nvPr/>
        </p:nvSpPr>
        <p:spPr>
          <a:xfrm>
            <a:off x="6838101" y="3256030"/>
            <a:ext cx="591821" cy="308017"/>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err="1">
                <a:solidFill>
                  <a:prstClr val="white"/>
                </a:solidFill>
                <a:latin typeface="Arial" panose="020B0604020202020204" pitchFamily="34" charset="0"/>
                <a:cs typeface="Arial" panose="020B0604020202020204" pitchFamily="34" charset="0"/>
              </a:rPr>
              <a:t>DevOps</a:t>
            </a:r>
            <a:r>
              <a:rPr lang="en-PH" sz="700" kern="1200" dirty="0">
                <a:solidFill>
                  <a:prstClr val="white"/>
                </a:solidFill>
                <a:latin typeface="Arial" panose="020B0604020202020204" pitchFamily="34" charset="0"/>
                <a:cs typeface="Arial" panose="020B0604020202020204" pitchFamily="34" charset="0"/>
              </a:rPr>
              <a:t> Engineer</a:t>
            </a:r>
          </a:p>
        </p:txBody>
      </p:sp>
      <p:cxnSp>
        <p:nvCxnSpPr>
          <p:cNvPr id="102" name="Elbow Connector 45"/>
          <p:cNvCxnSpPr>
            <a:stCxn id="61" idx="2"/>
            <a:endCxn id="100" idx="0"/>
          </p:cNvCxnSpPr>
          <p:nvPr/>
        </p:nvCxnSpPr>
        <p:spPr>
          <a:xfrm rot="16200000" flipH="1">
            <a:off x="6529405" y="2221221"/>
            <a:ext cx="222614" cy="943295"/>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cxnSp>
        <p:nvCxnSpPr>
          <p:cNvPr id="103" name="Elbow Connector 39"/>
          <p:cNvCxnSpPr>
            <a:stCxn id="100" idx="2"/>
            <a:endCxn id="101" idx="0"/>
          </p:cNvCxnSpPr>
          <p:nvPr/>
        </p:nvCxnSpPr>
        <p:spPr>
          <a:xfrm flipH="1">
            <a:off x="7110131" y="3068771"/>
            <a:ext cx="2228" cy="187260"/>
          </a:xfrm>
          <a:prstGeom prst="straightConnector1">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104" name="Rectangle 40"/>
          <p:cNvSpPr/>
          <p:nvPr/>
        </p:nvSpPr>
        <p:spPr>
          <a:xfrm>
            <a:off x="6731009" y="3641666"/>
            <a:ext cx="756990" cy="410789"/>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RPA Orchestrator Ops Team</a:t>
            </a:r>
          </a:p>
        </p:txBody>
      </p:sp>
      <p:cxnSp>
        <p:nvCxnSpPr>
          <p:cNvPr id="105" name="Elbow Connector 41"/>
          <p:cNvCxnSpPr>
            <a:stCxn id="101" idx="2"/>
            <a:endCxn id="104" idx="0"/>
          </p:cNvCxnSpPr>
          <p:nvPr/>
        </p:nvCxnSpPr>
        <p:spPr>
          <a:xfrm rot="5400000">
            <a:off x="7057946" y="3589481"/>
            <a:ext cx="103743" cy="627"/>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106" name="Rectangle 46"/>
          <p:cNvSpPr/>
          <p:nvPr/>
        </p:nvSpPr>
        <p:spPr>
          <a:xfrm>
            <a:off x="4712301" y="3252604"/>
            <a:ext cx="499348" cy="335570"/>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Scrum Master</a:t>
            </a:r>
          </a:p>
        </p:txBody>
      </p:sp>
      <p:cxnSp>
        <p:nvCxnSpPr>
          <p:cNvPr id="107" name="Elbow Connector 49"/>
          <p:cNvCxnSpPr>
            <a:stCxn id="87" idx="2"/>
            <a:endCxn id="106" idx="0"/>
          </p:cNvCxnSpPr>
          <p:nvPr/>
        </p:nvCxnSpPr>
        <p:spPr>
          <a:xfrm flipH="1">
            <a:off x="4961975" y="3117334"/>
            <a:ext cx="1255" cy="135270"/>
          </a:xfrm>
          <a:prstGeom prst="straightConnector1">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108" name="Rectangle 37"/>
          <p:cNvSpPr/>
          <p:nvPr/>
        </p:nvSpPr>
        <p:spPr>
          <a:xfrm>
            <a:off x="7645652" y="2396565"/>
            <a:ext cx="1350029" cy="184996"/>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1000" kern="1200" dirty="0">
                <a:solidFill>
                  <a:prstClr val="white"/>
                </a:solidFill>
                <a:latin typeface="Arial" panose="020B0604020202020204" pitchFamily="34" charset="0"/>
                <a:cs typeface="Arial" panose="020B0604020202020204" pitchFamily="34" charset="0"/>
              </a:rPr>
              <a:t>Platform Manager</a:t>
            </a:r>
          </a:p>
        </p:txBody>
      </p:sp>
      <p:sp>
        <p:nvSpPr>
          <p:cNvPr id="109" name="Rectangle 47"/>
          <p:cNvSpPr/>
          <p:nvPr/>
        </p:nvSpPr>
        <p:spPr>
          <a:xfrm>
            <a:off x="5319324" y="3264097"/>
            <a:ext cx="877894" cy="377570"/>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Infra Squad Implementation</a:t>
            </a:r>
          </a:p>
        </p:txBody>
      </p:sp>
      <p:cxnSp>
        <p:nvCxnSpPr>
          <p:cNvPr id="110" name="Elbow Connector 50"/>
          <p:cNvCxnSpPr>
            <a:stCxn id="86" idx="0"/>
            <a:endCxn id="100" idx="2"/>
          </p:cNvCxnSpPr>
          <p:nvPr/>
        </p:nvCxnSpPr>
        <p:spPr>
          <a:xfrm rot="16200000" flipV="1">
            <a:off x="7361452" y="2819679"/>
            <a:ext cx="195326" cy="693511"/>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cxnSp>
        <p:nvCxnSpPr>
          <p:cNvPr id="111" name="Elbow Connector 26"/>
          <p:cNvCxnSpPr>
            <a:stCxn id="60" idx="2"/>
            <a:endCxn id="61" idx="0"/>
          </p:cNvCxnSpPr>
          <p:nvPr/>
        </p:nvCxnSpPr>
        <p:spPr>
          <a:xfrm rot="5400000">
            <a:off x="6602844" y="1807213"/>
            <a:ext cx="218985" cy="955190"/>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cxnSp>
        <p:nvCxnSpPr>
          <p:cNvPr id="112" name="Elbow Connector 26"/>
          <p:cNvCxnSpPr>
            <a:stCxn id="108" idx="0"/>
            <a:endCxn id="60" idx="2"/>
          </p:cNvCxnSpPr>
          <p:nvPr/>
        </p:nvCxnSpPr>
        <p:spPr>
          <a:xfrm rot="16200000" flipV="1">
            <a:off x="7644675" y="1720573"/>
            <a:ext cx="221249" cy="1130736"/>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pic>
        <p:nvPicPr>
          <p:cNvPr id="113" name="Imagen 112"/>
          <p:cNvPicPr>
            <a:picLocks noChangeAspect="1"/>
          </p:cNvPicPr>
          <p:nvPr/>
        </p:nvPicPr>
        <p:blipFill>
          <a:blip r:embed="rId3"/>
          <a:stretch>
            <a:fillRect/>
          </a:stretch>
        </p:blipFill>
        <p:spPr>
          <a:xfrm>
            <a:off x="3639081" y="910540"/>
            <a:ext cx="748755" cy="806072"/>
          </a:xfrm>
          <a:prstGeom prst="rect">
            <a:avLst/>
          </a:prstGeom>
        </p:spPr>
      </p:pic>
      <p:cxnSp>
        <p:nvCxnSpPr>
          <p:cNvPr id="114" name="Conector recto 113"/>
          <p:cNvCxnSpPr/>
          <p:nvPr/>
        </p:nvCxnSpPr>
        <p:spPr>
          <a:xfrm flipH="1" flipV="1">
            <a:off x="4006201" y="1761540"/>
            <a:ext cx="7257" cy="2808000"/>
          </a:xfrm>
          <a:prstGeom prst="line">
            <a:avLst/>
          </a:prstGeom>
          <a:ln w="12700" cap="sq">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2363142" y="4323239"/>
            <a:ext cx="310477" cy="19594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latin typeface="Arial" panose="020B0604020202020204" pitchFamily="34" charset="0"/>
              <a:cs typeface="Arial" panose="020B0604020202020204" pitchFamily="34" charset="0"/>
            </a:endParaRPr>
          </a:p>
        </p:txBody>
      </p:sp>
      <p:sp>
        <p:nvSpPr>
          <p:cNvPr id="4" name="CuadroTexto 3"/>
          <p:cNvSpPr txBox="1"/>
          <p:nvPr/>
        </p:nvSpPr>
        <p:spPr>
          <a:xfrm>
            <a:off x="2643703" y="4307042"/>
            <a:ext cx="1284030" cy="230832"/>
          </a:xfrm>
          <a:prstGeom prst="rect">
            <a:avLst/>
          </a:prstGeom>
          <a:noFill/>
        </p:spPr>
        <p:txBody>
          <a:bodyPr wrap="square" rtlCol="0">
            <a:spAutoFit/>
          </a:bodyPr>
          <a:lstStyle/>
          <a:p>
            <a:r>
              <a:rPr lang="en-US" sz="900" dirty="0" smtClean="0">
                <a:latin typeface="Arial" panose="020B0604020202020204" pitchFamily="34" charset="0"/>
                <a:cs typeface="Arial" panose="020B0604020202020204" pitchFamily="34" charset="0"/>
              </a:rPr>
              <a:t>Optional</a:t>
            </a:r>
            <a:r>
              <a:rPr lang="es-ES" sz="900"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for</a:t>
            </a:r>
            <a:r>
              <a:rPr lang="es-ES" sz="900"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business</a:t>
            </a:r>
            <a:endParaRPr lang="en-US" sz="900" dirty="0">
              <a:latin typeface="Arial" panose="020B0604020202020204" pitchFamily="34" charset="0"/>
              <a:cs typeface="Arial" panose="020B0604020202020204" pitchFamily="34" charset="0"/>
            </a:endParaRPr>
          </a:p>
        </p:txBody>
      </p:sp>
      <p:sp>
        <p:nvSpPr>
          <p:cNvPr id="89" name="Google Shape;59;p14"/>
          <p:cNvSpPr txBox="1">
            <a:spLocks/>
          </p:cNvSpPr>
          <p:nvPr/>
        </p:nvSpPr>
        <p:spPr>
          <a:xfrm>
            <a:off x="234314" y="138485"/>
            <a:ext cx="88322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2800" b="1" dirty="0" smtClean="0">
                <a:latin typeface="Arial" panose="020B0604020202020204" pitchFamily="34" charset="0"/>
                <a:cs typeface="Arial" panose="020B0604020202020204" pitchFamily="34" charset="0"/>
              </a:rPr>
              <a:t>RPA </a:t>
            </a:r>
            <a:r>
              <a:rPr lang="en-US" sz="2800" b="1" dirty="0" err="1" smtClean="0">
                <a:latin typeface="Arial" panose="020B0604020202020204" pitchFamily="34" charset="0"/>
                <a:cs typeface="Arial" panose="020B0604020202020204" pitchFamily="34" charset="0"/>
              </a:rPr>
              <a:t>CoE</a:t>
            </a:r>
            <a:r>
              <a:rPr lang="en-US" sz="2800" b="1" dirty="0" smtClean="0">
                <a:latin typeface="Arial" panose="020B0604020202020204" pitchFamily="34" charset="0"/>
                <a:cs typeface="Arial" panose="020B0604020202020204" pitchFamily="34" charset="0"/>
              </a:rPr>
              <a:t> ORGANIZATION STRUCTURE</a:t>
            </a:r>
            <a:endParaRPr lang="en-US" sz="2800" b="1" dirty="0">
              <a:latin typeface="Arial" panose="020B0604020202020204" pitchFamily="34" charset="0"/>
              <a:cs typeface="Arial" panose="020B0604020202020204" pitchFamily="34" charset="0"/>
            </a:endParaRPr>
          </a:p>
        </p:txBody>
      </p:sp>
      <p:sp>
        <p:nvSpPr>
          <p:cNvPr id="59" name="Rectangle 2"/>
          <p:cNvSpPr/>
          <p:nvPr/>
        </p:nvSpPr>
        <p:spPr>
          <a:xfrm>
            <a:off x="4196287" y="2372044"/>
            <a:ext cx="1238960" cy="230873"/>
          </a:xfrm>
          <a:prstGeom prst="rect">
            <a:avLst/>
          </a:prstGeom>
          <a:solidFill>
            <a:srgbClr val="3675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smtClean="0">
                <a:solidFill>
                  <a:prstClr val="white"/>
                </a:solidFill>
                <a:latin typeface="Arial" panose="020B0604020202020204" pitchFamily="34" charset="0"/>
                <a:cs typeface="Arial" panose="020B0604020202020204" pitchFamily="34" charset="0"/>
              </a:rPr>
              <a:t>Continuous Improvement Manager</a:t>
            </a:r>
            <a:endParaRPr lang="en-PH" sz="700" kern="1200" dirty="0">
              <a:solidFill>
                <a:prstClr val="white"/>
              </a:solidFill>
              <a:latin typeface="Arial" panose="020B0604020202020204" pitchFamily="34" charset="0"/>
              <a:cs typeface="Arial" panose="020B0604020202020204" pitchFamily="34" charset="0"/>
            </a:endParaRPr>
          </a:p>
        </p:txBody>
      </p:sp>
      <p:cxnSp>
        <p:nvCxnSpPr>
          <p:cNvPr id="65" name="Elbow Connector 26"/>
          <p:cNvCxnSpPr>
            <a:stCxn id="60" idx="2"/>
            <a:endCxn id="59" idx="0"/>
          </p:cNvCxnSpPr>
          <p:nvPr/>
        </p:nvCxnSpPr>
        <p:spPr>
          <a:xfrm rot="5400000">
            <a:off x="5904485" y="1086598"/>
            <a:ext cx="196728" cy="2374164"/>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cxnSp>
        <p:nvCxnSpPr>
          <p:cNvPr id="223" name="Elbow Connector 20"/>
          <p:cNvCxnSpPr>
            <a:stCxn id="62" idx="2"/>
            <a:endCxn id="63" idx="0"/>
          </p:cNvCxnSpPr>
          <p:nvPr/>
        </p:nvCxnSpPr>
        <p:spPr>
          <a:xfrm rot="5400000">
            <a:off x="1097772" y="1922122"/>
            <a:ext cx="304760" cy="1380871"/>
          </a:xfrm>
          <a:prstGeom prst="bentConnector3">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224" name="Rectangle 11"/>
          <p:cNvSpPr/>
          <p:nvPr/>
        </p:nvSpPr>
        <p:spPr>
          <a:xfrm>
            <a:off x="7980082" y="2801413"/>
            <a:ext cx="681167" cy="273827"/>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smtClean="0">
                <a:solidFill>
                  <a:prstClr val="white"/>
                </a:solidFill>
                <a:latin typeface="Arial" panose="020B0604020202020204" pitchFamily="34" charset="0"/>
                <a:cs typeface="Arial" panose="020B0604020202020204" pitchFamily="34" charset="0"/>
              </a:rPr>
              <a:t>Platform SDM(s)</a:t>
            </a:r>
            <a:endParaRPr lang="en-PH" sz="700" kern="1200" dirty="0">
              <a:solidFill>
                <a:prstClr val="white"/>
              </a:solidFill>
              <a:latin typeface="Arial" panose="020B0604020202020204" pitchFamily="34" charset="0"/>
              <a:cs typeface="Arial" panose="020B0604020202020204" pitchFamily="34" charset="0"/>
            </a:endParaRPr>
          </a:p>
        </p:txBody>
      </p:sp>
      <p:cxnSp>
        <p:nvCxnSpPr>
          <p:cNvPr id="225" name="Elbow Connector 45"/>
          <p:cNvCxnSpPr>
            <a:stCxn id="100" idx="3"/>
            <a:endCxn id="224" idx="1"/>
          </p:cNvCxnSpPr>
          <p:nvPr/>
        </p:nvCxnSpPr>
        <p:spPr>
          <a:xfrm flipV="1">
            <a:off x="7565825" y="2938327"/>
            <a:ext cx="414257" cy="2180"/>
          </a:xfrm>
          <a:prstGeom prst="straightConnector1">
            <a:avLst/>
          </a:prstGeom>
          <a:ln w="50800">
            <a:solidFill>
              <a:srgbClr val="3675A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7664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ángulo 65"/>
          <p:cNvSpPr/>
          <p:nvPr/>
        </p:nvSpPr>
        <p:spPr>
          <a:xfrm>
            <a:off x="5734765" y="1374274"/>
            <a:ext cx="1470537" cy="407082"/>
          </a:xfrm>
          <a:prstGeom prst="rect">
            <a:avLst/>
          </a:prstGeom>
          <a:solidFill>
            <a:srgbClr val="E9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latin typeface="Arial" panose="020B0604020202020204" pitchFamily="34" charset="0"/>
              <a:cs typeface="Arial" panose="020B0604020202020204" pitchFamily="34" charset="0"/>
            </a:endParaRPr>
          </a:p>
        </p:txBody>
      </p:sp>
      <p:sp>
        <p:nvSpPr>
          <p:cNvPr id="8" name="Rectángulo 7"/>
          <p:cNvSpPr/>
          <p:nvPr/>
        </p:nvSpPr>
        <p:spPr>
          <a:xfrm>
            <a:off x="1309555" y="1374274"/>
            <a:ext cx="1470537" cy="407082"/>
          </a:xfrm>
          <a:prstGeom prst="rect">
            <a:avLst/>
          </a:prstGeom>
          <a:solidFill>
            <a:srgbClr val="E9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latin typeface="Arial" panose="020B0604020202020204" pitchFamily="34" charset="0"/>
              <a:cs typeface="Arial" panose="020B0604020202020204" pitchFamily="34" charset="0"/>
            </a:endParaRPr>
          </a:p>
        </p:txBody>
      </p:sp>
      <p:cxnSp>
        <p:nvCxnSpPr>
          <p:cNvPr id="77" name="Elbow Connector 53"/>
          <p:cNvCxnSpPr>
            <a:stCxn id="72" idx="2"/>
            <a:endCxn id="73" idx="0"/>
          </p:cNvCxnSpPr>
          <p:nvPr/>
        </p:nvCxnSpPr>
        <p:spPr>
          <a:xfrm rot="16200000" flipH="1">
            <a:off x="2480031" y="3096221"/>
            <a:ext cx="142751" cy="808"/>
          </a:xfrm>
          <a:prstGeom prst="bentConnector3">
            <a:avLst>
              <a:gd name="adj1" fmla="val 50000"/>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2" name="Rectangle 1"/>
          <p:cNvSpPr/>
          <p:nvPr/>
        </p:nvSpPr>
        <p:spPr>
          <a:xfrm>
            <a:off x="1401467" y="2045179"/>
            <a:ext cx="1078240" cy="41499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1050" kern="1200" dirty="0">
                <a:solidFill>
                  <a:prstClr val="white"/>
                </a:solidFill>
                <a:latin typeface="Arial" panose="020B0604020202020204" pitchFamily="34" charset="0"/>
                <a:cs typeface="Arial" panose="020B0604020202020204" pitchFamily="34" charset="0"/>
              </a:rPr>
              <a:t>Head of Function</a:t>
            </a:r>
          </a:p>
        </p:txBody>
      </p:sp>
      <p:sp>
        <p:nvSpPr>
          <p:cNvPr id="63" name="Rectangle 3"/>
          <p:cNvSpPr/>
          <p:nvPr/>
        </p:nvSpPr>
        <p:spPr>
          <a:xfrm>
            <a:off x="132680" y="2764937"/>
            <a:ext cx="854072" cy="35374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RPA Evangelist</a:t>
            </a:r>
          </a:p>
        </p:txBody>
      </p:sp>
      <p:cxnSp>
        <p:nvCxnSpPr>
          <p:cNvPr id="64" name="Elbow Connector 5"/>
          <p:cNvCxnSpPr>
            <a:stCxn id="62" idx="2"/>
            <a:endCxn id="63" idx="0"/>
          </p:cNvCxnSpPr>
          <p:nvPr/>
        </p:nvCxnSpPr>
        <p:spPr>
          <a:xfrm rot="5400000">
            <a:off x="1130044" y="1932314"/>
            <a:ext cx="304760" cy="1360487"/>
          </a:xfrm>
          <a:prstGeom prst="bentConnector3">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7" name="Rectangle 18"/>
          <p:cNvSpPr/>
          <p:nvPr/>
        </p:nvSpPr>
        <p:spPr>
          <a:xfrm>
            <a:off x="1113906" y="2771803"/>
            <a:ext cx="835014" cy="308991"/>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Process Owner (s)</a:t>
            </a:r>
          </a:p>
        </p:txBody>
      </p:sp>
      <p:sp>
        <p:nvSpPr>
          <p:cNvPr id="70" name="Rectangle 40"/>
          <p:cNvSpPr/>
          <p:nvPr/>
        </p:nvSpPr>
        <p:spPr>
          <a:xfrm>
            <a:off x="1035217" y="3186800"/>
            <a:ext cx="996485" cy="29366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50" kern="1200" dirty="0">
                <a:solidFill>
                  <a:prstClr val="white"/>
                </a:solidFill>
                <a:latin typeface="Arial" panose="020B0604020202020204" pitchFamily="34" charset="0"/>
                <a:cs typeface="Arial" panose="020B0604020202020204" pitchFamily="34" charset="0"/>
              </a:rPr>
              <a:t>Business Process SME (s)</a:t>
            </a:r>
          </a:p>
        </p:txBody>
      </p:sp>
      <p:cxnSp>
        <p:nvCxnSpPr>
          <p:cNvPr id="71" name="Elbow Connector 39"/>
          <p:cNvCxnSpPr>
            <a:stCxn id="67" idx="2"/>
            <a:endCxn id="70" idx="0"/>
          </p:cNvCxnSpPr>
          <p:nvPr/>
        </p:nvCxnSpPr>
        <p:spPr>
          <a:xfrm>
            <a:off x="1531413" y="3080794"/>
            <a:ext cx="2047" cy="106006"/>
          </a:xfrm>
          <a:prstGeom prst="straightConnector1">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2" name="Rectangle 46"/>
          <p:cNvSpPr/>
          <p:nvPr/>
        </p:nvSpPr>
        <p:spPr>
          <a:xfrm>
            <a:off x="2190323" y="2774868"/>
            <a:ext cx="656117" cy="31750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Product Owner</a:t>
            </a:r>
          </a:p>
        </p:txBody>
      </p:sp>
      <p:sp>
        <p:nvSpPr>
          <p:cNvPr id="73" name="Rectangle 47"/>
          <p:cNvSpPr/>
          <p:nvPr/>
        </p:nvSpPr>
        <p:spPr>
          <a:xfrm>
            <a:off x="2191131" y="3168000"/>
            <a:ext cx="656117" cy="31750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Process Analyst</a:t>
            </a:r>
          </a:p>
        </p:txBody>
      </p:sp>
      <p:sp>
        <p:nvSpPr>
          <p:cNvPr id="74" name="Rectangle 49"/>
          <p:cNvSpPr/>
          <p:nvPr/>
        </p:nvSpPr>
        <p:spPr>
          <a:xfrm>
            <a:off x="2941995" y="3175201"/>
            <a:ext cx="656117" cy="31750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RPA Lead Developer</a:t>
            </a:r>
          </a:p>
        </p:txBody>
      </p:sp>
      <p:sp>
        <p:nvSpPr>
          <p:cNvPr id="75" name="Rectangle 50"/>
          <p:cNvSpPr/>
          <p:nvPr/>
        </p:nvSpPr>
        <p:spPr>
          <a:xfrm>
            <a:off x="2348131" y="3675728"/>
            <a:ext cx="787532" cy="31750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Developer</a:t>
            </a:r>
          </a:p>
        </p:txBody>
      </p:sp>
      <p:sp>
        <p:nvSpPr>
          <p:cNvPr id="76" name="Rectangle 52"/>
          <p:cNvSpPr/>
          <p:nvPr/>
        </p:nvSpPr>
        <p:spPr>
          <a:xfrm>
            <a:off x="3203001" y="3673921"/>
            <a:ext cx="656117" cy="31750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Tester</a:t>
            </a:r>
          </a:p>
        </p:txBody>
      </p:sp>
      <p:cxnSp>
        <p:nvCxnSpPr>
          <p:cNvPr id="78" name="Elbow Connector 54"/>
          <p:cNvCxnSpPr>
            <a:stCxn id="81" idx="2"/>
            <a:endCxn id="74" idx="0"/>
          </p:cNvCxnSpPr>
          <p:nvPr/>
        </p:nvCxnSpPr>
        <p:spPr>
          <a:xfrm rot="16200000" flipH="1">
            <a:off x="3223323" y="3095847"/>
            <a:ext cx="156878" cy="1828"/>
          </a:xfrm>
          <a:prstGeom prst="bentConnector3">
            <a:avLst>
              <a:gd name="adj1" fmla="val 50000"/>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55"/>
          <p:cNvCxnSpPr>
            <a:stCxn id="74" idx="2"/>
            <a:endCxn id="75" idx="0"/>
          </p:cNvCxnSpPr>
          <p:nvPr/>
        </p:nvCxnSpPr>
        <p:spPr>
          <a:xfrm rot="5400000">
            <a:off x="2914467" y="3320140"/>
            <a:ext cx="183019" cy="528157"/>
          </a:xfrm>
          <a:prstGeom prst="bentConnector3">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Elbow Connector 56"/>
          <p:cNvCxnSpPr>
            <a:stCxn id="74" idx="2"/>
            <a:endCxn id="76" idx="0"/>
          </p:cNvCxnSpPr>
          <p:nvPr/>
        </p:nvCxnSpPr>
        <p:spPr>
          <a:xfrm rot="16200000" flipH="1">
            <a:off x="3309951" y="3452812"/>
            <a:ext cx="181212" cy="261006"/>
          </a:xfrm>
          <a:prstGeom prst="bentConnector3">
            <a:avLst>
              <a:gd name="adj1" fmla="val 50000"/>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1" name="Rectangle 57"/>
          <p:cNvSpPr/>
          <p:nvPr/>
        </p:nvSpPr>
        <p:spPr>
          <a:xfrm>
            <a:off x="2940168" y="2767941"/>
            <a:ext cx="656117" cy="31750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88" kern="1200" dirty="0">
                <a:solidFill>
                  <a:prstClr val="white"/>
                </a:solidFill>
                <a:latin typeface="Arial" panose="020B0604020202020204" pitchFamily="34" charset="0"/>
                <a:cs typeface="Arial" panose="020B0604020202020204" pitchFamily="34" charset="0"/>
              </a:rPr>
              <a:t>Scrum Master</a:t>
            </a:r>
          </a:p>
        </p:txBody>
      </p:sp>
      <p:cxnSp>
        <p:nvCxnSpPr>
          <p:cNvPr id="82" name="Elbow Connector 59"/>
          <p:cNvCxnSpPr>
            <a:stCxn id="62" idx="2"/>
            <a:endCxn id="81" idx="0"/>
          </p:cNvCxnSpPr>
          <p:nvPr/>
        </p:nvCxnSpPr>
        <p:spPr>
          <a:xfrm rot="16200000" flipH="1">
            <a:off x="2450525" y="1950239"/>
            <a:ext cx="307764" cy="1327640"/>
          </a:xfrm>
          <a:prstGeom prst="bentConnector3">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Elbow Connector 20"/>
          <p:cNvCxnSpPr>
            <a:stCxn id="62" idx="2"/>
            <a:endCxn id="67" idx="0"/>
          </p:cNvCxnSpPr>
          <p:nvPr/>
        </p:nvCxnSpPr>
        <p:spPr>
          <a:xfrm rot="5400000">
            <a:off x="1580187" y="2411403"/>
            <a:ext cx="311626" cy="409174"/>
          </a:xfrm>
          <a:prstGeom prst="bentConnector3">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1" name="CuadroTexto 90"/>
          <p:cNvSpPr txBox="1"/>
          <p:nvPr/>
        </p:nvSpPr>
        <p:spPr>
          <a:xfrm>
            <a:off x="1395951" y="1430055"/>
            <a:ext cx="1271502" cy="300082"/>
          </a:xfrm>
          <a:prstGeom prst="rect">
            <a:avLst/>
          </a:prstGeom>
          <a:noFill/>
        </p:spPr>
        <p:txBody>
          <a:bodyPr wrap="none" rtlCol="0">
            <a:spAutoFit/>
          </a:bodyPr>
          <a:lstStyle/>
          <a:p>
            <a:pPr algn="ctr" defTabSz="685800">
              <a:buClrTx/>
            </a:pPr>
            <a:r>
              <a:rPr lang="es-ES" sz="1350" kern="1200" dirty="0" err="1">
                <a:solidFill>
                  <a:srgbClr val="4472C4">
                    <a:lumMod val="50000"/>
                  </a:srgbClr>
                </a:solidFill>
                <a:latin typeface="Arial" panose="020B0604020202020204" pitchFamily="34" charset="0"/>
                <a:ea typeface="+mn-ea"/>
                <a:cs typeface="Arial" panose="020B0604020202020204" pitchFamily="34" charset="0"/>
              </a:rPr>
              <a:t>CoE</a:t>
            </a:r>
            <a:r>
              <a:rPr lang="es-ES" sz="1350" kern="1200" dirty="0">
                <a:solidFill>
                  <a:srgbClr val="4472C4">
                    <a:lumMod val="50000"/>
                  </a:srgbClr>
                </a:solidFill>
                <a:latin typeface="Arial" panose="020B0604020202020204" pitchFamily="34" charset="0"/>
                <a:ea typeface="+mn-ea"/>
                <a:cs typeface="Arial" panose="020B0604020202020204" pitchFamily="34" charset="0"/>
              </a:rPr>
              <a:t> Business</a:t>
            </a:r>
            <a:endParaRPr lang="en-US" sz="1350" kern="1200" dirty="0">
              <a:solidFill>
                <a:srgbClr val="4472C4">
                  <a:lumMod val="50000"/>
                </a:srgbClr>
              </a:solidFill>
              <a:latin typeface="Arial" panose="020B0604020202020204" pitchFamily="34" charset="0"/>
              <a:ea typeface="+mn-ea"/>
              <a:cs typeface="Arial" panose="020B0604020202020204" pitchFamily="34" charset="0"/>
            </a:endParaRPr>
          </a:p>
        </p:txBody>
      </p:sp>
      <p:sp>
        <p:nvSpPr>
          <p:cNvPr id="92" name="CuadroTexto 91"/>
          <p:cNvSpPr txBox="1"/>
          <p:nvPr/>
        </p:nvSpPr>
        <p:spPr>
          <a:xfrm>
            <a:off x="5818766" y="1435992"/>
            <a:ext cx="1290738" cy="300082"/>
          </a:xfrm>
          <a:prstGeom prst="rect">
            <a:avLst/>
          </a:prstGeom>
          <a:noFill/>
        </p:spPr>
        <p:txBody>
          <a:bodyPr wrap="none" rtlCol="0">
            <a:spAutoFit/>
          </a:bodyPr>
          <a:lstStyle/>
          <a:p>
            <a:pPr algn="ctr" defTabSz="685800">
              <a:buClrTx/>
            </a:pPr>
            <a:r>
              <a:rPr lang="es-ES" sz="1350" kern="1200" dirty="0" err="1">
                <a:solidFill>
                  <a:srgbClr val="4472C4">
                    <a:lumMod val="50000"/>
                  </a:srgbClr>
                </a:solidFill>
                <a:latin typeface="Arial" panose="020B0604020202020204" pitchFamily="34" charset="0"/>
                <a:ea typeface="+mn-ea"/>
                <a:cs typeface="Arial" panose="020B0604020202020204" pitchFamily="34" charset="0"/>
              </a:rPr>
              <a:t>CoE</a:t>
            </a:r>
            <a:r>
              <a:rPr lang="es-ES" sz="1350" kern="1200" dirty="0">
                <a:solidFill>
                  <a:srgbClr val="4472C4">
                    <a:lumMod val="50000"/>
                  </a:srgbClr>
                </a:solidFill>
                <a:latin typeface="Arial" panose="020B0604020202020204" pitchFamily="34" charset="0"/>
                <a:ea typeface="+mn-ea"/>
                <a:cs typeface="Arial" panose="020B0604020202020204" pitchFamily="34" charset="0"/>
              </a:rPr>
              <a:t> Core/ISG</a:t>
            </a:r>
            <a:endParaRPr lang="en-US" sz="1350" kern="1200" dirty="0">
              <a:solidFill>
                <a:srgbClr val="4472C4">
                  <a:lumMod val="50000"/>
                </a:srgbClr>
              </a:solidFill>
              <a:latin typeface="Arial" panose="020B0604020202020204" pitchFamily="34" charset="0"/>
              <a:ea typeface="+mn-ea"/>
              <a:cs typeface="Arial" panose="020B0604020202020204" pitchFamily="34" charset="0"/>
            </a:endParaRPr>
          </a:p>
        </p:txBody>
      </p:sp>
      <p:cxnSp>
        <p:nvCxnSpPr>
          <p:cNvPr id="69" name="Elbow Connector 45"/>
          <p:cNvCxnSpPr>
            <a:stCxn id="62" idx="2"/>
            <a:endCxn id="72" idx="0"/>
          </p:cNvCxnSpPr>
          <p:nvPr/>
        </p:nvCxnSpPr>
        <p:spPr>
          <a:xfrm rot="16200000" flipH="1">
            <a:off x="2072139" y="2328624"/>
            <a:ext cx="314691" cy="577795"/>
          </a:xfrm>
          <a:prstGeom prst="bentConnector3">
            <a:avLst>
              <a:gd name="adj1" fmla="val 50000"/>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0" name="Rectangle 1"/>
          <p:cNvSpPr/>
          <p:nvPr/>
        </p:nvSpPr>
        <p:spPr>
          <a:xfrm>
            <a:off x="6611575" y="1944637"/>
            <a:ext cx="1156712" cy="230679"/>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1000" kern="1200" dirty="0">
                <a:solidFill>
                  <a:prstClr val="white"/>
                </a:solidFill>
                <a:latin typeface="Arial" panose="020B0604020202020204" pitchFamily="34" charset="0"/>
                <a:cs typeface="Arial" panose="020B0604020202020204" pitchFamily="34" charset="0"/>
              </a:rPr>
              <a:t>Head of RPA</a:t>
            </a:r>
          </a:p>
        </p:txBody>
      </p:sp>
      <p:sp>
        <p:nvSpPr>
          <p:cNvPr id="61" name="Rectangle 2"/>
          <p:cNvSpPr/>
          <p:nvPr/>
        </p:nvSpPr>
        <p:spPr>
          <a:xfrm>
            <a:off x="5615261" y="2394301"/>
            <a:ext cx="1238960" cy="187261"/>
          </a:xfrm>
          <a:prstGeom prst="rect">
            <a:avLst/>
          </a:prstGeom>
          <a:solidFill>
            <a:srgbClr val="3675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1000" kern="1200" dirty="0">
                <a:solidFill>
                  <a:prstClr val="white"/>
                </a:solidFill>
                <a:latin typeface="Arial" panose="020B0604020202020204" pitchFamily="34" charset="0"/>
                <a:cs typeface="Arial" panose="020B0604020202020204" pitchFamily="34" charset="0"/>
              </a:rPr>
              <a:t>Delivery Manager</a:t>
            </a:r>
          </a:p>
        </p:txBody>
      </p:sp>
      <p:cxnSp>
        <p:nvCxnSpPr>
          <p:cNvPr id="83" name="Elbow Connector 5"/>
          <p:cNvCxnSpPr>
            <a:stCxn id="109" idx="0"/>
            <a:endCxn id="87" idx="2"/>
          </p:cNvCxnSpPr>
          <p:nvPr/>
        </p:nvCxnSpPr>
        <p:spPr>
          <a:xfrm rot="16200000" flipV="1">
            <a:off x="5287370" y="2793195"/>
            <a:ext cx="146763" cy="795041"/>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84" name="Rectangle 6"/>
          <p:cNvSpPr/>
          <p:nvPr/>
        </p:nvSpPr>
        <p:spPr>
          <a:xfrm>
            <a:off x="6288970" y="3256031"/>
            <a:ext cx="457380" cy="230679"/>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RPA L1</a:t>
            </a:r>
          </a:p>
        </p:txBody>
      </p:sp>
      <p:cxnSp>
        <p:nvCxnSpPr>
          <p:cNvPr id="85" name="Elbow Connector 8"/>
          <p:cNvCxnSpPr>
            <a:stCxn id="100" idx="2"/>
            <a:endCxn id="84" idx="0"/>
          </p:cNvCxnSpPr>
          <p:nvPr/>
        </p:nvCxnSpPr>
        <p:spPr>
          <a:xfrm rot="5400000">
            <a:off x="6721379" y="2865052"/>
            <a:ext cx="187260" cy="594699"/>
          </a:xfrm>
          <a:prstGeom prst="bentConnector3">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6" name="Rectangle 11"/>
          <p:cNvSpPr/>
          <p:nvPr/>
        </p:nvSpPr>
        <p:spPr>
          <a:xfrm>
            <a:off x="7465286" y="3264097"/>
            <a:ext cx="681167" cy="27382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Infra Squad Ops</a:t>
            </a:r>
          </a:p>
        </p:txBody>
      </p:sp>
      <p:sp>
        <p:nvSpPr>
          <p:cNvPr id="87" name="Rectangle 21"/>
          <p:cNvSpPr/>
          <p:nvPr/>
        </p:nvSpPr>
        <p:spPr>
          <a:xfrm>
            <a:off x="4641506" y="2801413"/>
            <a:ext cx="643448" cy="315921"/>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Solution Designer</a:t>
            </a:r>
          </a:p>
        </p:txBody>
      </p:sp>
      <p:sp>
        <p:nvSpPr>
          <p:cNvPr id="88" name="Rectangle 22"/>
          <p:cNvSpPr/>
          <p:nvPr/>
        </p:nvSpPr>
        <p:spPr>
          <a:xfrm>
            <a:off x="4098792" y="3254926"/>
            <a:ext cx="505761" cy="261272"/>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Process Analyst</a:t>
            </a:r>
          </a:p>
        </p:txBody>
      </p:sp>
      <p:sp>
        <p:nvSpPr>
          <p:cNvPr id="90" name="Rectangle 23"/>
          <p:cNvSpPr/>
          <p:nvPr/>
        </p:nvSpPr>
        <p:spPr>
          <a:xfrm>
            <a:off x="4621224" y="3725766"/>
            <a:ext cx="679311" cy="352144"/>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RPA Lead Developer</a:t>
            </a:r>
          </a:p>
        </p:txBody>
      </p:sp>
      <p:cxnSp>
        <p:nvCxnSpPr>
          <p:cNvPr id="93" name="Elbow Connector 26"/>
          <p:cNvCxnSpPr>
            <a:stCxn id="61" idx="2"/>
            <a:endCxn id="87" idx="0"/>
          </p:cNvCxnSpPr>
          <p:nvPr/>
        </p:nvCxnSpPr>
        <p:spPr>
          <a:xfrm rot="5400000">
            <a:off x="5468234" y="2100582"/>
            <a:ext cx="219851" cy="1181810"/>
          </a:xfrm>
          <a:prstGeom prst="bentConnector3">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94" name="Rectangle 27"/>
          <p:cNvSpPr/>
          <p:nvPr/>
        </p:nvSpPr>
        <p:spPr>
          <a:xfrm>
            <a:off x="4347399" y="4292611"/>
            <a:ext cx="655577" cy="230679"/>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Developer</a:t>
            </a:r>
          </a:p>
        </p:txBody>
      </p:sp>
      <p:sp>
        <p:nvSpPr>
          <p:cNvPr id="95" name="Rectangle 28"/>
          <p:cNvSpPr/>
          <p:nvPr/>
        </p:nvSpPr>
        <p:spPr>
          <a:xfrm>
            <a:off x="5036120" y="4292611"/>
            <a:ext cx="457380" cy="230679"/>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Tester</a:t>
            </a:r>
          </a:p>
        </p:txBody>
      </p:sp>
      <p:cxnSp>
        <p:nvCxnSpPr>
          <p:cNvPr id="96" name="Elbow Connector 30"/>
          <p:cNvCxnSpPr>
            <a:stCxn id="87" idx="2"/>
            <a:endCxn id="88" idx="0"/>
          </p:cNvCxnSpPr>
          <p:nvPr/>
        </p:nvCxnSpPr>
        <p:spPr>
          <a:xfrm rot="5400000">
            <a:off x="4588656" y="2880352"/>
            <a:ext cx="137592" cy="611557"/>
          </a:xfrm>
          <a:prstGeom prst="bentConnector3">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cxnSp>
        <p:nvCxnSpPr>
          <p:cNvPr id="97" name="Elbow Connector 32"/>
          <p:cNvCxnSpPr>
            <a:stCxn id="106" idx="2"/>
            <a:endCxn id="90" idx="0"/>
          </p:cNvCxnSpPr>
          <p:nvPr/>
        </p:nvCxnSpPr>
        <p:spPr>
          <a:xfrm flipH="1">
            <a:off x="4960880" y="3588174"/>
            <a:ext cx="1095" cy="137592"/>
          </a:xfrm>
          <a:prstGeom prst="straightConnector1">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cxnSp>
        <p:nvCxnSpPr>
          <p:cNvPr id="98" name="Elbow Connector 36"/>
          <p:cNvCxnSpPr>
            <a:stCxn id="90" idx="2"/>
            <a:endCxn id="94" idx="0"/>
          </p:cNvCxnSpPr>
          <p:nvPr/>
        </p:nvCxnSpPr>
        <p:spPr>
          <a:xfrm rot="5400000">
            <a:off x="4710684" y="4042414"/>
            <a:ext cx="214701" cy="285692"/>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cxnSp>
        <p:nvCxnSpPr>
          <p:cNvPr id="99" name="Elbow Connector 38"/>
          <p:cNvCxnSpPr>
            <a:stCxn id="90" idx="2"/>
            <a:endCxn id="95" idx="0"/>
          </p:cNvCxnSpPr>
          <p:nvPr/>
        </p:nvCxnSpPr>
        <p:spPr>
          <a:xfrm rot="16200000" flipH="1">
            <a:off x="5005495" y="4033295"/>
            <a:ext cx="214701" cy="303930"/>
          </a:xfrm>
          <a:prstGeom prst="bentConnector3">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100" name="Rectangle 42"/>
          <p:cNvSpPr/>
          <p:nvPr/>
        </p:nvSpPr>
        <p:spPr>
          <a:xfrm>
            <a:off x="6656891" y="2804176"/>
            <a:ext cx="908934" cy="272662"/>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800" kern="1200" dirty="0">
                <a:solidFill>
                  <a:prstClr val="white"/>
                </a:solidFill>
                <a:latin typeface="Arial" panose="020B0604020202020204" pitchFamily="34" charset="0"/>
                <a:cs typeface="Arial" panose="020B0604020202020204" pitchFamily="34" charset="0"/>
              </a:rPr>
              <a:t>RPA </a:t>
            </a:r>
            <a:r>
              <a:rPr lang="en-PH" sz="800" kern="1200" dirty="0" smtClean="0">
                <a:solidFill>
                  <a:prstClr val="white"/>
                </a:solidFill>
                <a:latin typeface="Arial" panose="020B0604020202020204" pitchFamily="34" charset="0"/>
                <a:cs typeface="Arial" panose="020B0604020202020204" pitchFamily="34" charset="0"/>
              </a:rPr>
              <a:t>SDM / </a:t>
            </a:r>
            <a:r>
              <a:rPr lang="en-PH" sz="800" kern="1200" dirty="0">
                <a:solidFill>
                  <a:prstClr val="white"/>
                </a:solidFill>
                <a:latin typeface="Arial" panose="020B0604020202020204" pitchFamily="34" charset="0"/>
                <a:cs typeface="Arial" panose="020B0604020202020204" pitchFamily="34" charset="0"/>
              </a:rPr>
              <a:t>DevOps Coach</a:t>
            </a:r>
          </a:p>
        </p:txBody>
      </p:sp>
      <p:sp>
        <p:nvSpPr>
          <p:cNvPr id="101" name="Rectangle 43"/>
          <p:cNvSpPr/>
          <p:nvPr/>
        </p:nvSpPr>
        <p:spPr>
          <a:xfrm>
            <a:off x="6838101" y="3256030"/>
            <a:ext cx="591821" cy="308017"/>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err="1">
                <a:solidFill>
                  <a:prstClr val="white"/>
                </a:solidFill>
                <a:latin typeface="Arial" panose="020B0604020202020204" pitchFamily="34" charset="0"/>
                <a:cs typeface="Arial" panose="020B0604020202020204" pitchFamily="34" charset="0"/>
              </a:rPr>
              <a:t>DevOps</a:t>
            </a:r>
            <a:r>
              <a:rPr lang="en-PH" sz="700" kern="1200" dirty="0">
                <a:solidFill>
                  <a:prstClr val="white"/>
                </a:solidFill>
                <a:latin typeface="Arial" panose="020B0604020202020204" pitchFamily="34" charset="0"/>
                <a:cs typeface="Arial" panose="020B0604020202020204" pitchFamily="34" charset="0"/>
              </a:rPr>
              <a:t> Engineer</a:t>
            </a:r>
          </a:p>
        </p:txBody>
      </p:sp>
      <p:cxnSp>
        <p:nvCxnSpPr>
          <p:cNvPr id="102" name="Elbow Connector 45"/>
          <p:cNvCxnSpPr>
            <a:stCxn id="61" idx="2"/>
            <a:endCxn id="100" idx="0"/>
          </p:cNvCxnSpPr>
          <p:nvPr/>
        </p:nvCxnSpPr>
        <p:spPr>
          <a:xfrm rot="16200000" flipH="1">
            <a:off x="6529405" y="2221221"/>
            <a:ext cx="222614" cy="943295"/>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cxnSp>
        <p:nvCxnSpPr>
          <p:cNvPr id="103" name="Elbow Connector 39"/>
          <p:cNvCxnSpPr>
            <a:stCxn id="100" idx="2"/>
            <a:endCxn id="101" idx="0"/>
          </p:cNvCxnSpPr>
          <p:nvPr/>
        </p:nvCxnSpPr>
        <p:spPr>
          <a:xfrm flipH="1">
            <a:off x="7110131" y="3068771"/>
            <a:ext cx="2228" cy="187260"/>
          </a:xfrm>
          <a:prstGeom prst="straightConnector1">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104" name="Rectangle 40"/>
          <p:cNvSpPr/>
          <p:nvPr/>
        </p:nvSpPr>
        <p:spPr>
          <a:xfrm>
            <a:off x="6731009" y="3641666"/>
            <a:ext cx="756990" cy="410789"/>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RPA Orchestrator Ops Team</a:t>
            </a:r>
          </a:p>
        </p:txBody>
      </p:sp>
      <p:cxnSp>
        <p:nvCxnSpPr>
          <p:cNvPr id="105" name="Elbow Connector 41"/>
          <p:cNvCxnSpPr>
            <a:stCxn id="101" idx="2"/>
            <a:endCxn id="104" idx="0"/>
          </p:cNvCxnSpPr>
          <p:nvPr/>
        </p:nvCxnSpPr>
        <p:spPr>
          <a:xfrm rot="5400000">
            <a:off x="7057946" y="3589481"/>
            <a:ext cx="103743" cy="627"/>
          </a:xfrm>
          <a:prstGeom prst="bentConnector3">
            <a:avLst>
              <a:gd name="adj1" fmla="val 50000"/>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106" name="Rectangle 46"/>
          <p:cNvSpPr/>
          <p:nvPr/>
        </p:nvSpPr>
        <p:spPr>
          <a:xfrm>
            <a:off x="4712301" y="3252604"/>
            <a:ext cx="499348" cy="335570"/>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Scrum Master</a:t>
            </a:r>
          </a:p>
        </p:txBody>
      </p:sp>
      <p:cxnSp>
        <p:nvCxnSpPr>
          <p:cNvPr id="107" name="Elbow Connector 49"/>
          <p:cNvCxnSpPr>
            <a:stCxn id="87" idx="2"/>
            <a:endCxn id="106" idx="0"/>
          </p:cNvCxnSpPr>
          <p:nvPr/>
        </p:nvCxnSpPr>
        <p:spPr>
          <a:xfrm flipH="1">
            <a:off x="4961975" y="3117334"/>
            <a:ext cx="1255" cy="135270"/>
          </a:xfrm>
          <a:prstGeom prst="straightConnector1">
            <a:avLst/>
          </a:prstGeom>
          <a:ln w="50800">
            <a:solidFill>
              <a:srgbClr val="3675A4"/>
            </a:solidFill>
          </a:ln>
        </p:spPr>
        <p:style>
          <a:lnRef idx="1">
            <a:schemeClr val="accent1"/>
          </a:lnRef>
          <a:fillRef idx="0">
            <a:schemeClr val="accent1"/>
          </a:fillRef>
          <a:effectRef idx="0">
            <a:schemeClr val="accent1"/>
          </a:effectRef>
          <a:fontRef idx="minor">
            <a:schemeClr val="tx1"/>
          </a:fontRef>
        </p:style>
      </p:cxnSp>
      <p:sp>
        <p:nvSpPr>
          <p:cNvPr id="108" name="Rectangle 37"/>
          <p:cNvSpPr/>
          <p:nvPr/>
        </p:nvSpPr>
        <p:spPr>
          <a:xfrm>
            <a:off x="7645652" y="2396565"/>
            <a:ext cx="1350029" cy="184996"/>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1000" kern="1200" dirty="0">
                <a:solidFill>
                  <a:prstClr val="white"/>
                </a:solidFill>
                <a:latin typeface="Arial" panose="020B0604020202020204" pitchFamily="34" charset="0"/>
                <a:cs typeface="Arial" panose="020B0604020202020204" pitchFamily="34" charset="0"/>
              </a:rPr>
              <a:t>Platform Manager</a:t>
            </a:r>
          </a:p>
        </p:txBody>
      </p:sp>
      <p:sp>
        <p:nvSpPr>
          <p:cNvPr id="109" name="Rectangle 47"/>
          <p:cNvSpPr/>
          <p:nvPr/>
        </p:nvSpPr>
        <p:spPr>
          <a:xfrm>
            <a:off x="5319324" y="3264097"/>
            <a:ext cx="877894" cy="377570"/>
          </a:xfrm>
          <a:prstGeom prst="rect">
            <a:avLst/>
          </a:prstGeom>
          <a:solidFill>
            <a:srgbClr val="3675A4"/>
          </a:solidFill>
          <a:ln>
            <a:solidFill>
              <a:srgbClr val="367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a:solidFill>
                  <a:prstClr val="white"/>
                </a:solidFill>
                <a:latin typeface="Arial" panose="020B0604020202020204" pitchFamily="34" charset="0"/>
                <a:cs typeface="Arial" panose="020B0604020202020204" pitchFamily="34" charset="0"/>
              </a:rPr>
              <a:t>Infra Squad Implementation</a:t>
            </a:r>
          </a:p>
        </p:txBody>
      </p:sp>
      <p:cxnSp>
        <p:nvCxnSpPr>
          <p:cNvPr id="110" name="Elbow Connector 50"/>
          <p:cNvCxnSpPr>
            <a:stCxn id="86" idx="0"/>
            <a:endCxn id="100" idx="2"/>
          </p:cNvCxnSpPr>
          <p:nvPr/>
        </p:nvCxnSpPr>
        <p:spPr>
          <a:xfrm rot="16200000" flipV="1">
            <a:off x="7361452" y="2819679"/>
            <a:ext cx="195326" cy="693511"/>
          </a:xfrm>
          <a:prstGeom prst="bentConnector3">
            <a:avLst>
              <a:gd name="adj1" fmla="val 50000"/>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1" name="Elbow Connector 26"/>
          <p:cNvCxnSpPr>
            <a:stCxn id="60" idx="2"/>
            <a:endCxn id="61" idx="0"/>
          </p:cNvCxnSpPr>
          <p:nvPr/>
        </p:nvCxnSpPr>
        <p:spPr>
          <a:xfrm rot="5400000">
            <a:off x="6602844" y="1807213"/>
            <a:ext cx="218985" cy="955190"/>
          </a:xfrm>
          <a:prstGeom prst="bentConnector3">
            <a:avLst>
              <a:gd name="adj1" fmla="val 50000"/>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2" name="Elbow Connector 26"/>
          <p:cNvCxnSpPr>
            <a:stCxn id="108" idx="0"/>
            <a:endCxn id="60" idx="2"/>
          </p:cNvCxnSpPr>
          <p:nvPr/>
        </p:nvCxnSpPr>
        <p:spPr>
          <a:xfrm rot="16200000" flipV="1">
            <a:off x="7644675" y="1720573"/>
            <a:ext cx="221249" cy="1130736"/>
          </a:xfrm>
          <a:prstGeom prst="bentConnector3">
            <a:avLst>
              <a:gd name="adj1" fmla="val 50000"/>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13" name="Imagen 112"/>
          <p:cNvPicPr>
            <a:picLocks noChangeAspect="1"/>
          </p:cNvPicPr>
          <p:nvPr/>
        </p:nvPicPr>
        <p:blipFill>
          <a:blip r:embed="rId3"/>
          <a:stretch>
            <a:fillRect/>
          </a:stretch>
        </p:blipFill>
        <p:spPr>
          <a:xfrm>
            <a:off x="3639081" y="910540"/>
            <a:ext cx="748755" cy="806072"/>
          </a:xfrm>
          <a:prstGeom prst="rect">
            <a:avLst/>
          </a:prstGeom>
        </p:spPr>
      </p:pic>
      <p:cxnSp>
        <p:nvCxnSpPr>
          <p:cNvPr id="114" name="Conector recto 113"/>
          <p:cNvCxnSpPr/>
          <p:nvPr/>
        </p:nvCxnSpPr>
        <p:spPr>
          <a:xfrm flipH="1" flipV="1">
            <a:off x="4006201" y="1761540"/>
            <a:ext cx="7257" cy="2808000"/>
          </a:xfrm>
          <a:prstGeom prst="line">
            <a:avLst/>
          </a:prstGeom>
          <a:ln w="12700" cap="sq">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2363142" y="4323239"/>
            <a:ext cx="310477" cy="19594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latin typeface="Arial" panose="020B0604020202020204" pitchFamily="34" charset="0"/>
              <a:cs typeface="Arial" panose="020B0604020202020204" pitchFamily="34" charset="0"/>
            </a:endParaRPr>
          </a:p>
        </p:txBody>
      </p:sp>
      <p:sp>
        <p:nvSpPr>
          <p:cNvPr id="4" name="CuadroTexto 3"/>
          <p:cNvSpPr txBox="1"/>
          <p:nvPr/>
        </p:nvSpPr>
        <p:spPr>
          <a:xfrm>
            <a:off x="2643703" y="4307042"/>
            <a:ext cx="1284030" cy="230832"/>
          </a:xfrm>
          <a:prstGeom prst="rect">
            <a:avLst/>
          </a:prstGeom>
          <a:noFill/>
        </p:spPr>
        <p:txBody>
          <a:bodyPr wrap="square" rtlCol="0">
            <a:spAutoFit/>
          </a:bodyPr>
          <a:lstStyle/>
          <a:p>
            <a:r>
              <a:rPr lang="en-US" sz="900" dirty="0" smtClean="0">
                <a:latin typeface="Arial" panose="020B0604020202020204" pitchFamily="34" charset="0"/>
                <a:cs typeface="Arial" panose="020B0604020202020204" pitchFamily="34" charset="0"/>
              </a:rPr>
              <a:t>Optional</a:t>
            </a:r>
            <a:r>
              <a:rPr lang="es-ES" sz="900"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for</a:t>
            </a:r>
            <a:r>
              <a:rPr lang="es-ES" sz="900"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business</a:t>
            </a:r>
            <a:endParaRPr lang="en-US" sz="900" dirty="0">
              <a:latin typeface="Arial" panose="020B0604020202020204" pitchFamily="34" charset="0"/>
              <a:cs typeface="Arial" panose="020B0604020202020204" pitchFamily="34" charset="0"/>
            </a:endParaRPr>
          </a:p>
        </p:txBody>
      </p:sp>
      <p:sp>
        <p:nvSpPr>
          <p:cNvPr id="89" name="Google Shape;59;p14"/>
          <p:cNvSpPr txBox="1">
            <a:spLocks/>
          </p:cNvSpPr>
          <p:nvPr/>
        </p:nvSpPr>
        <p:spPr>
          <a:xfrm>
            <a:off x="234314" y="138485"/>
            <a:ext cx="88322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2800" b="1" dirty="0" smtClean="0">
                <a:latin typeface="Arial" panose="020B0604020202020204" pitchFamily="34" charset="0"/>
                <a:cs typeface="Arial" panose="020B0604020202020204" pitchFamily="34" charset="0"/>
              </a:rPr>
              <a:t>RPA </a:t>
            </a:r>
            <a:r>
              <a:rPr lang="en-US" sz="2800" b="1" dirty="0" err="1" smtClean="0">
                <a:latin typeface="Arial" panose="020B0604020202020204" pitchFamily="34" charset="0"/>
                <a:cs typeface="Arial" panose="020B0604020202020204" pitchFamily="34" charset="0"/>
              </a:rPr>
              <a:t>CoE</a:t>
            </a:r>
            <a:r>
              <a:rPr lang="en-US" sz="2800" b="1" dirty="0" smtClean="0">
                <a:latin typeface="Arial" panose="020B0604020202020204" pitchFamily="34" charset="0"/>
                <a:cs typeface="Arial" panose="020B0604020202020204" pitchFamily="34" charset="0"/>
              </a:rPr>
              <a:t> ORGANIZATION STRUCTURE</a:t>
            </a:r>
            <a:endParaRPr lang="en-US" sz="2800" b="1" dirty="0">
              <a:latin typeface="Arial" panose="020B0604020202020204" pitchFamily="34" charset="0"/>
              <a:cs typeface="Arial" panose="020B0604020202020204" pitchFamily="34" charset="0"/>
            </a:endParaRPr>
          </a:p>
        </p:txBody>
      </p:sp>
      <p:sp>
        <p:nvSpPr>
          <p:cNvPr id="59" name="Rectangle 2"/>
          <p:cNvSpPr/>
          <p:nvPr/>
        </p:nvSpPr>
        <p:spPr>
          <a:xfrm>
            <a:off x="4196287" y="2372044"/>
            <a:ext cx="1238960" cy="230873"/>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smtClean="0">
                <a:solidFill>
                  <a:prstClr val="white"/>
                </a:solidFill>
                <a:latin typeface="Arial" panose="020B0604020202020204" pitchFamily="34" charset="0"/>
                <a:cs typeface="Arial" panose="020B0604020202020204" pitchFamily="34" charset="0"/>
              </a:rPr>
              <a:t>Continuous Improvement Manager</a:t>
            </a:r>
            <a:endParaRPr lang="en-PH" sz="700" kern="1200" dirty="0">
              <a:solidFill>
                <a:prstClr val="white"/>
              </a:solidFill>
              <a:latin typeface="Arial" panose="020B0604020202020204" pitchFamily="34" charset="0"/>
              <a:cs typeface="Arial" panose="020B0604020202020204" pitchFamily="34" charset="0"/>
            </a:endParaRPr>
          </a:p>
        </p:txBody>
      </p:sp>
      <p:cxnSp>
        <p:nvCxnSpPr>
          <p:cNvPr id="65" name="Elbow Connector 26"/>
          <p:cNvCxnSpPr>
            <a:stCxn id="60" idx="2"/>
            <a:endCxn id="59" idx="0"/>
          </p:cNvCxnSpPr>
          <p:nvPr/>
        </p:nvCxnSpPr>
        <p:spPr>
          <a:xfrm rot="5400000">
            <a:off x="5904485" y="1086598"/>
            <a:ext cx="196728" cy="2374164"/>
          </a:xfrm>
          <a:prstGeom prst="bentConnector3">
            <a:avLst>
              <a:gd name="adj1" fmla="val 50000"/>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3" name="Elbow Connector 20"/>
          <p:cNvCxnSpPr>
            <a:stCxn id="62" idx="2"/>
            <a:endCxn id="63" idx="0"/>
          </p:cNvCxnSpPr>
          <p:nvPr/>
        </p:nvCxnSpPr>
        <p:spPr>
          <a:xfrm rot="5400000">
            <a:off x="1097772" y="1922122"/>
            <a:ext cx="304760" cy="1380871"/>
          </a:xfrm>
          <a:prstGeom prst="bentConnector3">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24" name="Rectangle 11"/>
          <p:cNvSpPr/>
          <p:nvPr/>
        </p:nvSpPr>
        <p:spPr>
          <a:xfrm>
            <a:off x="7980082" y="2801413"/>
            <a:ext cx="681167" cy="27382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PH" sz="700" kern="1200" dirty="0" smtClean="0">
                <a:solidFill>
                  <a:prstClr val="white"/>
                </a:solidFill>
                <a:latin typeface="Arial" panose="020B0604020202020204" pitchFamily="34" charset="0"/>
                <a:cs typeface="Arial" panose="020B0604020202020204" pitchFamily="34" charset="0"/>
              </a:rPr>
              <a:t>Platform SDM(s)</a:t>
            </a:r>
            <a:endParaRPr lang="en-PH" sz="700" kern="1200" dirty="0">
              <a:solidFill>
                <a:prstClr val="white"/>
              </a:solidFill>
              <a:latin typeface="Arial" panose="020B0604020202020204" pitchFamily="34" charset="0"/>
              <a:cs typeface="Arial" panose="020B0604020202020204" pitchFamily="34" charset="0"/>
            </a:endParaRPr>
          </a:p>
        </p:txBody>
      </p:sp>
      <p:cxnSp>
        <p:nvCxnSpPr>
          <p:cNvPr id="225" name="Elbow Connector 45"/>
          <p:cNvCxnSpPr>
            <a:stCxn id="100" idx="3"/>
            <a:endCxn id="224" idx="1"/>
          </p:cNvCxnSpPr>
          <p:nvPr/>
        </p:nvCxnSpPr>
        <p:spPr>
          <a:xfrm flipV="1">
            <a:off x="7565825" y="2938327"/>
            <a:ext cx="414257" cy="2180"/>
          </a:xfrm>
          <a:prstGeom prst="straightConnector1">
            <a:avLst/>
          </a:prstGeom>
          <a:ln w="508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002675"/>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31146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HOUSE RULES</a:t>
            </a:r>
            <a:endParaRPr b="1" dirty="0"/>
          </a:p>
        </p:txBody>
      </p:sp>
      <p:sp>
        <p:nvSpPr>
          <p:cNvPr id="60" name="Google Shape;6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42" name="Google Shape;52;p7"/>
          <p:cNvSpPr/>
          <p:nvPr/>
        </p:nvSpPr>
        <p:spPr>
          <a:xfrm>
            <a:off x="0" y="1138335"/>
            <a:ext cx="9144000" cy="2663016"/>
          </a:xfrm>
          <a:prstGeom prst="rect">
            <a:avLst/>
          </a:prstGeom>
          <a:solidFill>
            <a:srgbClr val="BFBFBF"/>
          </a:solidFill>
          <a:ln>
            <a:noFill/>
          </a:ln>
        </p:spPr>
        <p:txBody>
          <a:bodyPr spcFirstLastPara="1" wrap="square" lIns="28575" tIns="28575" rIns="28575" bIns="28575" anchor="ctr" anchorCtr="0">
            <a:noAutofit/>
          </a:bodyPr>
          <a:lstStyle/>
          <a:p>
            <a:endParaRPr sz="1350" dirty="0">
              <a:latin typeface="Calibri"/>
              <a:ea typeface="Calibri"/>
              <a:cs typeface="Calibri"/>
              <a:sym typeface="Calibri"/>
            </a:endParaRPr>
          </a:p>
        </p:txBody>
      </p:sp>
      <p:sp>
        <p:nvSpPr>
          <p:cNvPr id="43" name="Google Shape;53;p7"/>
          <p:cNvSpPr/>
          <p:nvPr/>
        </p:nvSpPr>
        <p:spPr>
          <a:xfrm>
            <a:off x="1660958" y="875897"/>
            <a:ext cx="1273884" cy="3692978"/>
          </a:xfrm>
          <a:custGeom>
            <a:avLst/>
            <a:gdLst/>
            <a:ahLst/>
            <a:cxnLst/>
            <a:rect l="l" t="t" r="r" b="b"/>
            <a:pathLst>
              <a:path w="21600" h="21600" extrusionOk="0">
                <a:moveTo>
                  <a:pt x="21600" y="3129"/>
                </a:moveTo>
                <a:lnTo>
                  <a:pt x="21600" y="17875"/>
                </a:lnTo>
                <a:cubicBezTo>
                  <a:pt x="21600" y="19932"/>
                  <a:pt x="16765" y="21600"/>
                  <a:pt x="10800" y="21600"/>
                </a:cubicBezTo>
                <a:lnTo>
                  <a:pt x="10800" y="21600"/>
                </a:lnTo>
                <a:cubicBezTo>
                  <a:pt x="4835" y="21600"/>
                  <a:pt x="0" y="19932"/>
                  <a:pt x="0" y="17875"/>
                </a:cubicBezTo>
                <a:lnTo>
                  <a:pt x="0" y="11771"/>
                </a:lnTo>
                <a:cubicBezTo>
                  <a:pt x="0" y="10985"/>
                  <a:pt x="327" y="10210"/>
                  <a:pt x="955" y="9469"/>
                </a:cubicBezTo>
                <a:cubicBezTo>
                  <a:pt x="2448" y="7709"/>
                  <a:pt x="6318" y="6323"/>
                  <a:pt x="11244" y="5633"/>
                </a:cubicBezTo>
                <a:cubicBezTo>
                  <a:pt x="13335" y="5340"/>
                  <a:pt x="15579" y="4795"/>
                  <a:pt x="16409" y="3783"/>
                </a:cubicBezTo>
                <a:cubicBezTo>
                  <a:pt x="17270" y="2734"/>
                  <a:pt x="15012" y="1671"/>
                  <a:pt x="11853" y="1642"/>
                </a:cubicBezTo>
                <a:cubicBezTo>
                  <a:pt x="11767" y="1641"/>
                  <a:pt x="11680" y="1640"/>
                  <a:pt x="11592" y="1640"/>
                </a:cubicBezTo>
                <a:cubicBezTo>
                  <a:pt x="6637" y="1640"/>
                  <a:pt x="2080" y="1640"/>
                  <a:pt x="2080" y="1640"/>
                </a:cubicBezTo>
                <a:cubicBezTo>
                  <a:pt x="2080" y="1640"/>
                  <a:pt x="3962" y="0"/>
                  <a:pt x="12385" y="0"/>
                </a:cubicBezTo>
                <a:cubicBezTo>
                  <a:pt x="12517" y="0"/>
                  <a:pt x="12646" y="1"/>
                  <a:pt x="12774" y="1"/>
                </a:cubicBezTo>
                <a:cubicBezTo>
                  <a:pt x="17688" y="32"/>
                  <a:pt x="21600" y="1434"/>
                  <a:pt x="21600" y="3129"/>
                </a:cubicBezTo>
                <a:close/>
              </a:path>
            </a:pathLst>
          </a:custGeom>
          <a:solidFill>
            <a:srgbClr val="4CC1EF"/>
          </a:solidFill>
          <a:ln>
            <a:noFill/>
          </a:ln>
        </p:spPr>
        <p:txBody>
          <a:bodyPr spcFirstLastPara="1" wrap="square" lIns="28575" tIns="594000" rIns="28575" bIns="285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chemeClr val="tx1"/>
                </a:solidFill>
                <a:effectLst/>
                <a:uLnTx/>
                <a:uFillTx/>
                <a:latin typeface="+mj-lt"/>
                <a:ea typeface="Calibri"/>
                <a:cs typeface="Calibri"/>
                <a:sym typeface="Calibri"/>
              </a:rPr>
              <a:t>Close all laptops unless needed for</a:t>
            </a:r>
            <a:r>
              <a:rPr kumimoji="0" lang="en-US" sz="1000" b="1" i="0" u="none" strike="noStrike" kern="0" cap="none" spc="0" normalizeH="0" noProof="0" dirty="0" smtClean="0">
                <a:ln>
                  <a:noFill/>
                </a:ln>
                <a:solidFill>
                  <a:schemeClr val="tx1"/>
                </a:solidFill>
                <a:effectLst/>
                <a:uLnTx/>
                <a:uFillTx/>
                <a:latin typeface="+mj-lt"/>
                <a:ea typeface="Calibri"/>
                <a:cs typeface="Calibri"/>
                <a:sym typeface="Calibri"/>
              </a:rPr>
              <a:t> discussion.</a:t>
            </a:r>
            <a:endParaRPr kumimoji="0" sz="1000" b="1" i="0" u="none" strike="noStrike" kern="0" cap="none" spc="0" normalizeH="0" baseline="0" noProof="0" dirty="0" smtClean="0">
              <a:ln>
                <a:noFill/>
              </a:ln>
              <a:solidFill>
                <a:schemeClr val="tx1"/>
              </a:solidFill>
              <a:effectLst/>
              <a:uLnTx/>
              <a:uFillTx/>
              <a:latin typeface="+mj-lt"/>
              <a:ea typeface="Calibri"/>
              <a:cs typeface="Calibri"/>
              <a:sym typeface="Calibri"/>
            </a:endParaRPr>
          </a:p>
        </p:txBody>
      </p:sp>
      <p:sp>
        <p:nvSpPr>
          <p:cNvPr id="44" name="Google Shape;54;p7"/>
          <p:cNvSpPr/>
          <p:nvPr/>
        </p:nvSpPr>
        <p:spPr>
          <a:xfrm>
            <a:off x="1849404" y="3472236"/>
            <a:ext cx="906626" cy="906626"/>
          </a:xfrm>
          <a:prstGeom prst="ellipse">
            <a:avLst/>
          </a:prstGeom>
          <a:solidFill>
            <a:srgbClr val="FFFFFF"/>
          </a:solidFill>
          <a:ln>
            <a:noFill/>
          </a:ln>
        </p:spPr>
        <p:txBody>
          <a:bodyPr spcFirstLastPara="1" wrap="square" lIns="28575" tIns="28575" rIns="28575" bIns="28575" anchor="ctr" anchorCtr="0">
            <a:noAutofit/>
          </a:bodyPr>
          <a:lstStyle/>
          <a:p>
            <a:endParaRPr sz="1350" dirty="0">
              <a:latin typeface="Calibri"/>
              <a:ea typeface="Calibri"/>
              <a:cs typeface="Calibri"/>
              <a:sym typeface="Calibri"/>
            </a:endParaRPr>
          </a:p>
        </p:txBody>
      </p:sp>
      <p:sp>
        <p:nvSpPr>
          <p:cNvPr id="45" name="Google Shape;55;p7"/>
          <p:cNvSpPr/>
          <p:nvPr/>
        </p:nvSpPr>
        <p:spPr>
          <a:xfrm>
            <a:off x="3898050" y="859507"/>
            <a:ext cx="1273884" cy="3692978"/>
          </a:xfrm>
          <a:custGeom>
            <a:avLst/>
            <a:gdLst/>
            <a:ahLst/>
            <a:cxnLst/>
            <a:rect l="l" t="t" r="r" b="b"/>
            <a:pathLst>
              <a:path w="21600" h="21600" extrusionOk="0">
                <a:moveTo>
                  <a:pt x="21600" y="3129"/>
                </a:moveTo>
                <a:lnTo>
                  <a:pt x="21600" y="17875"/>
                </a:lnTo>
                <a:cubicBezTo>
                  <a:pt x="21600" y="19932"/>
                  <a:pt x="16765" y="21600"/>
                  <a:pt x="10800" y="21600"/>
                </a:cubicBezTo>
                <a:lnTo>
                  <a:pt x="10800" y="21600"/>
                </a:lnTo>
                <a:cubicBezTo>
                  <a:pt x="4835" y="21600"/>
                  <a:pt x="0" y="19932"/>
                  <a:pt x="0" y="17875"/>
                </a:cubicBezTo>
                <a:lnTo>
                  <a:pt x="0" y="11771"/>
                </a:lnTo>
                <a:cubicBezTo>
                  <a:pt x="0" y="10985"/>
                  <a:pt x="327" y="10210"/>
                  <a:pt x="955" y="9469"/>
                </a:cubicBezTo>
                <a:cubicBezTo>
                  <a:pt x="2448" y="7709"/>
                  <a:pt x="6318" y="6323"/>
                  <a:pt x="11244" y="5633"/>
                </a:cubicBezTo>
                <a:cubicBezTo>
                  <a:pt x="13335" y="5340"/>
                  <a:pt x="15579" y="4795"/>
                  <a:pt x="16409" y="3783"/>
                </a:cubicBezTo>
                <a:cubicBezTo>
                  <a:pt x="17272" y="2734"/>
                  <a:pt x="15012" y="1671"/>
                  <a:pt x="11853" y="1642"/>
                </a:cubicBezTo>
                <a:cubicBezTo>
                  <a:pt x="11767" y="1641"/>
                  <a:pt x="11680" y="1640"/>
                  <a:pt x="11592" y="1640"/>
                </a:cubicBezTo>
                <a:cubicBezTo>
                  <a:pt x="6637" y="1640"/>
                  <a:pt x="2080" y="1640"/>
                  <a:pt x="2080" y="1640"/>
                </a:cubicBezTo>
                <a:cubicBezTo>
                  <a:pt x="2080" y="1640"/>
                  <a:pt x="3962" y="0"/>
                  <a:pt x="12385" y="0"/>
                </a:cubicBezTo>
                <a:cubicBezTo>
                  <a:pt x="12517" y="0"/>
                  <a:pt x="12646" y="1"/>
                  <a:pt x="12774" y="1"/>
                </a:cubicBezTo>
                <a:cubicBezTo>
                  <a:pt x="17688" y="32"/>
                  <a:pt x="21600" y="1434"/>
                  <a:pt x="21600" y="3129"/>
                </a:cubicBezTo>
                <a:close/>
              </a:path>
            </a:pathLst>
          </a:custGeom>
          <a:solidFill>
            <a:srgbClr val="F7931F"/>
          </a:solidFill>
          <a:ln>
            <a:noFill/>
          </a:ln>
        </p:spPr>
        <p:txBody>
          <a:bodyPr spcFirstLastPara="1" wrap="square" lIns="28575" tIns="594000" rIns="28575" bIns="28575" anchor="ctr" anchorCtr="0">
            <a:noAutofit/>
          </a:bodyPr>
          <a:lstStyle/>
          <a:p>
            <a:pPr algn="ctr">
              <a:buClrTx/>
            </a:pPr>
            <a:r>
              <a:rPr lang="en-US" sz="1000" b="1" dirty="0" smtClean="0">
                <a:solidFill>
                  <a:schemeClr val="tx1"/>
                </a:solidFill>
                <a:latin typeface="+mj-lt"/>
                <a:ea typeface="Calibri"/>
                <a:cs typeface="Calibri"/>
                <a:sym typeface="Calibri"/>
              </a:rPr>
              <a:t>No use of cellphones during the discussion unless there is an emergency.</a:t>
            </a:r>
            <a:endParaRPr lang="en-US" sz="1000" b="1" dirty="0">
              <a:solidFill>
                <a:schemeClr val="tx1"/>
              </a:solidFill>
              <a:latin typeface="+mj-lt"/>
              <a:ea typeface="Calibri"/>
              <a:cs typeface="Calibri"/>
              <a:sym typeface="Calibri"/>
            </a:endParaRPr>
          </a:p>
        </p:txBody>
      </p:sp>
      <p:sp>
        <p:nvSpPr>
          <p:cNvPr id="46" name="Google Shape;56;p7"/>
          <p:cNvSpPr/>
          <p:nvPr/>
        </p:nvSpPr>
        <p:spPr>
          <a:xfrm>
            <a:off x="4102199" y="3455846"/>
            <a:ext cx="906626" cy="906626"/>
          </a:xfrm>
          <a:prstGeom prst="ellipse">
            <a:avLst/>
          </a:prstGeom>
          <a:solidFill>
            <a:srgbClr val="FFFFFF"/>
          </a:solidFill>
          <a:ln>
            <a:noFill/>
          </a:ln>
        </p:spPr>
        <p:txBody>
          <a:bodyPr spcFirstLastPara="1" wrap="square" lIns="28575" tIns="28575" rIns="28575" bIns="28575" anchor="ctr" anchorCtr="0">
            <a:noAutofit/>
          </a:bodyPr>
          <a:lstStyle/>
          <a:p>
            <a:endParaRPr sz="1350" dirty="0">
              <a:latin typeface="Calibri"/>
              <a:ea typeface="Calibri"/>
              <a:cs typeface="Calibri"/>
              <a:sym typeface="Calibri"/>
            </a:endParaRPr>
          </a:p>
        </p:txBody>
      </p:sp>
      <p:sp>
        <p:nvSpPr>
          <p:cNvPr id="47" name="Google Shape;57;p7"/>
          <p:cNvSpPr/>
          <p:nvPr/>
        </p:nvSpPr>
        <p:spPr>
          <a:xfrm>
            <a:off x="6090728" y="867210"/>
            <a:ext cx="1273884" cy="3692978"/>
          </a:xfrm>
          <a:custGeom>
            <a:avLst/>
            <a:gdLst/>
            <a:ahLst/>
            <a:cxnLst/>
            <a:rect l="l" t="t" r="r" b="b"/>
            <a:pathLst>
              <a:path w="21600" h="21600" extrusionOk="0">
                <a:moveTo>
                  <a:pt x="21600" y="3129"/>
                </a:moveTo>
                <a:lnTo>
                  <a:pt x="21600" y="17875"/>
                </a:lnTo>
                <a:cubicBezTo>
                  <a:pt x="21600" y="19932"/>
                  <a:pt x="16765" y="21600"/>
                  <a:pt x="10800" y="21600"/>
                </a:cubicBezTo>
                <a:lnTo>
                  <a:pt x="10800" y="21600"/>
                </a:lnTo>
                <a:cubicBezTo>
                  <a:pt x="4835" y="21600"/>
                  <a:pt x="0" y="19932"/>
                  <a:pt x="0" y="17875"/>
                </a:cubicBezTo>
                <a:lnTo>
                  <a:pt x="0" y="11771"/>
                </a:lnTo>
                <a:cubicBezTo>
                  <a:pt x="0" y="10985"/>
                  <a:pt x="327" y="10210"/>
                  <a:pt x="955" y="9469"/>
                </a:cubicBezTo>
                <a:cubicBezTo>
                  <a:pt x="2448" y="7709"/>
                  <a:pt x="6318" y="6323"/>
                  <a:pt x="11244" y="5633"/>
                </a:cubicBezTo>
                <a:cubicBezTo>
                  <a:pt x="13335" y="5340"/>
                  <a:pt x="15579" y="4795"/>
                  <a:pt x="16409" y="3783"/>
                </a:cubicBezTo>
                <a:cubicBezTo>
                  <a:pt x="17272" y="2734"/>
                  <a:pt x="15012" y="1671"/>
                  <a:pt x="11853" y="1642"/>
                </a:cubicBezTo>
                <a:cubicBezTo>
                  <a:pt x="11767" y="1641"/>
                  <a:pt x="11680" y="1640"/>
                  <a:pt x="11592" y="1640"/>
                </a:cubicBezTo>
                <a:cubicBezTo>
                  <a:pt x="6637" y="1640"/>
                  <a:pt x="2080" y="1640"/>
                  <a:pt x="2080" y="1640"/>
                </a:cubicBezTo>
                <a:cubicBezTo>
                  <a:pt x="2080" y="1640"/>
                  <a:pt x="3962" y="0"/>
                  <a:pt x="12385" y="0"/>
                </a:cubicBezTo>
                <a:cubicBezTo>
                  <a:pt x="12517" y="0"/>
                  <a:pt x="12646" y="1"/>
                  <a:pt x="12774" y="1"/>
                </a:cubicBezTo>
                <a:cubicBezTo>
                  <a:pt x="17688" y="32"/>
                  <a:pt x="21600" y="1434"/>
                  <a:pt x="21600" y="3129"/>
                </a:cubicBezTo>
                <a:close/>
              </a:path>
            </a:pathLst>
          </a:custGeom>
          <a:solidFill>
            <a:srgbClr val="A2B969"/>
          </a:solidFill>
          <a:ln>
            <a:noFill/>
          </a:ln>
        </p:spPr>
        <p:txBody>
          <a:bodyPr spcFirstLastPara="1" wrap="square" lIns="28575" tIns="594000" rIns="28575" bIns="28575" anchor="ctr" anchorCtr="0">
            <a:noAutofit/>
          </a:bodyPr>
          <a:lstStyle/>
          <a:p>
            <a:pPr algn="ctr">
              <a:buClrTx/>
            </a:pPr>
            <a:r>
              <a:rPr lang="en-US" sz="1000" b="1" dirty="0" smtClean="0">
                <a:solidFill>
                  <a:schemeClr val="tx1"/>
                </a:solidFill>
                <a:latin typeface="+mj-lt"/>
                <a:ea typeface="Calibri"/>
                <a:cs typeface="Calibri"/>
                <a:sym typeface="Calibri"/>
              </a:rPr>
              <a:t>Questions can be raised during the lecture.</a:t>
            </a:r>
            <a:endParaRPr lang="en-US" sz="1000" b="1" dirty="0">
              <a:solidFill>
                <a:schemeClr val="tx1"/>
              </a:solidFill>
              <a:latin typeface="+mj-lt"/>
              <a:ea typeface="Calibri"/>
              <a:cs typeface="Calibri"/>
              <a:sym typeface="Calibri"/>
            </a:endParaRPr>
          </a:p>
        </p:txBody>
      </p:sp>
      <p:sp>
        <p:nvSpPr>
          <p:cNvPr id="48" name="Google Shape;58;p7"/>
          <p:cNvSpPr/>
          <p:nvPr/>
        </p:nvSpPr>
        <p:spPr>
          <a:xfrm>
            <a:off x="6268703" y="3463549"/>
            <a:ext cx="906626" cy="906626"/>
          </a:xfrm>
          <a:prstGeom prst="ellipse">
            <a:avLst/>
          </a:prstGeom>
          <a:solidFill>
            <a:srgbClr val="FFFFFF"/>
          </a:solidFill>
          <a:ln>
            <a:noFill/>
          </a:ln>
        </p:spPr>
        <p:txBody>
          <a:bodyPr spcFirstLastPara="1" wrap="square" lIns="28575" tIns="28575" rIns="28575" bIns="28575" anchor="ctr" anchorCtr="0">
            <a:noAutofit/>
          </a:bodyPr>
          <a:lstStyle/>
          <a:p>
            <a:endParaRPr sz="1350" dirty="0">
              <a:latin typeface="Calibri"/>
              <a:ea typeface="Calibri"/>
              <a:cs typeface="Calibri"/>
              <a:sym typeface="Calibri"/>
            </a:endParaRPr>
          </a:p>
        </p:txBody>
      </p:sp>
      <p:sp>
        <p:nvSpPr>
          <p:cNvPr id="49" name="Google Shape;59;p7"/>
          <p:cNvSpPr txBox="1"/>
          <p:nvPr/>
        </p:nvSpPr>
        <p:spPr>
          <a:xfrm>
            <a:off x="2355602" y="2048023"/>
            <a:ext cx="528030" cy="530915"/>
          </a:xfrm>
          <a:prstGeom prst="rect">
            <a:avLst/>
          </a:prstGeom>
          <a:noFill/>
          <a:ln>
            <a:noFill/>
          </a:ln>
        </p:spPr>
        <p:txBody>
          <a:bodyPr spcFirstLastPara="1" wrap="square" lIns="68569" tIns="34275" rIns="68569" bIns="34275" anchor="t"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FFFFFF"/>
                </a:solidFill>
                <a:effectLst/>
                <a:uLnTx/>
                <a:uFillTx/>
                <a:latin typeface="Calibri"/>
                <a:ea typeface="Calibri"/>
                <a:cs typeface="Calibri"/>
                <a:sym typeface="Calibri"/>
              </a:rPr>
              <a:t>01</a:t>
            </a:r>
            <a:endParaRPr kumimoji="0" sz="1050" b="0" i="0" u="none" strike="noStrike" kern="0" cap="none" spc="0" normalizeH="0" baseline="0" noProof="0" dirty="0" smtClean="0">
              <a:ln>
                <a:noFill/>
              </a:ln>
              <a:solidFill>
                <a:sysClr val="windowText" lastClr="000000"/>
              </a:solidFill>
              <a:effectLst/>
              <a:uLnTx/>
              <a:uFillTx/>
            </a:endParaRPr>
          </a:p>
        </p:txBody>
      </p:sp>
      <p:sp>
        <p:nvSpPr>
          <p:cNvPr id="50" name="Google Shape;60;p7"/>
          <p:cNvSpPr txBox="1"/>
          <p:nvPr/>
        </p:nvSpPr>
        <p:spPr>
          <a:xfrm>
            <a:off x="4583625" y="2031633"/>
            <a:ext cx="528030" cy="530915"/>
          </a:xfrm>
          <a:prstGeom prst="rect">
            <a:avLst/>
          </a:prstGeom>
          <a:noFill/>
          <a:ln>
            <a:noFill/>
          </a:ln>
        </p:spPr>
        <p:txBody>
          <a:bodyPr spcFirstLastPara="1" wrap="square" lIns="68569" tIns="34275" rIns="68569" bIns="34275" anchor="t"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FFFFFF"/>
                </a:solidFill>
                <a:effectLst/>
                <a:uLnTx/>
                <a:uFillTx/>
                <a:latin typeface="Calibri"/>
                <a:ea typeface="Calibri"/>
                <a:cs typeface="Calibri"/>
                <a:sym typeface="Calibri"/>
              </a:rPr>
              <a:t>02</a:t>
            </a:r>
            <a:endParaRPr kumimoji="0" sz="1050" b="0" i="0" u="none" strike="noStrike" kern="0" cap="none" spc="0" normalizeH="0" baseline="0" noProof="0" dirty="0" smtClean="0">
              <a:ln>
                <a:noFill/>
              </a:ln>
              <a:solidFill>
                <a:sysClr val="windowText" lastClr="000000"/>
              </a:solidFill>
              <a:effectLst/>
              <a:uLnTx/>
              <a:uFillTx/>
            </a:endParaRPr>
          </a:p>
        </p:txBody>
      </p:sp>
      <p:sp>
        <p:nvSpPr>
          <p:cNvPr id="51" name="Google Shape;61;p7"/>
          <p:cNvSpPr txBox="1"/>
          <p:nvPr/>
        </p:nvSpPr>
        <p:spPr>
          <a:xfrm>
            <a:off x="6767234" y="2039336"/>
            <a:ext cx="528030" cy="530915"/>
          </a:xfrm>
          <a:prstGeom prst="rect">
            <a:avLst/>
          </a:prstGeom>
          <a:noFill/>
          <a:ln>
            <a:noFill/>
          </a:ln>
        </p:spPr>
        <p:txBody>
          <a:bodyPr spcFirstLastPara="1" wrap="square" lIns="68569" tIns="34275" rIns="68569" bIns="34275" anchor="t"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FFFFFF"/>
                </a:solidFill>
                <a:effectLst/>
                <a:uLnTx/>
                <a:uFillTx/>
                <a:latin typeface="Calibri"/>
                <a:ea typeface="Calibri"/>
                <a:cs typeface="Calibri"/>
                <a:sym typeface="Calibri"/>
              </a:rPr>
              <a:t>03</a:t>
            </a:r>
            <a:endParaRPr kumimoji="0" sz="1050" b="0" i="0" u="none" strike="noStrike" kern="0" cap="none" spc="0" normalizeH="0" baseline="0" noProof="0" dirty="0" smtClean="0">
              <a:ln>
                <a:noFill/>
              </a:ln>
              <a:solidFill>
                <a:sysClr val="windowText" lastClr="000000"/>
              </a:solidFill>
              <a:effectLst/>
              <a:uLnTx/>
              <a:uFillTx/>
            </a:endParaRPr>
          </a:p>
        </p:txBody>
      </p:sp>
      <p:sp>
        <p:nvSpPr>
          <p:cNvPr id="55" name="Google Shape;65;p7"/>
          <p:cNvSpPr/>
          <p:nvPr/>
        </p:nvSpPr>
        <p:spPr>
          <a:xfrm>
            <a:off x="2110222" y="3614595"/>
            <a:ext cx="384988" cy="621905"/>
          </a:xfrm>
          <a:custGeom>
            <a:avLst/>
            <a:gdLst/>
            <a:ahLst/>
            <a:cxnLst/>
            <a:rect l="l" t="t" r="r" b="b"/>
            <a:pathLst>
              <a:path w="513317" h="829206" extrusionOk="0">
                <a:moveTo>
                  <a:pt x="192494" y="769976"/>
                </a:moveTo>
                <a:lnTo>
                  <a:pt x="320823" y="769976"/>
                </a:lnTo>
                <a:cubicBezTo>
                  <a:pt x="317862" y="803540"/>
                  <a:pt x="290222" y="829206"/>
                  <a:pt x="256659" y="829206"/>
                </a:cubicBezTo>
                <a:cubicBezTo>
                  <a:pt x="223096" y="829206"/>
                  <a:pt x="195455" y="803540"/>
                  <a:pt x="192494" y="769976"/>
                </a:cubicBezTo>
                <a:close/>
                <a:moveTo>
                  <a:pt x="157943" y="671261"/>
                </a:moveTo>
                <a:lnTo>
                  <a:pt x="355374" y="671261"/>
                </a:lnTo>
                <a:cubicBezTo>
                  <a:pt x="372156" y="671261"/>
                  <a:pt x="384989" y="684094"/>
                  <a:pt x="384989" y="700876"/>
                </a:cubicBezTo>
                <a:cubicBezTo>
                  <a:pt x="384989" y="717658"/>
                  <a:pt x="372156" y="730491"/>
                  <a:pt x="355374" y="730491"/>
                </a:cubicBezTo>
                <a:lnTo>
                  <a:pt x="157943" y="730491"/>
                </a:lnTo>
                <a:cubicBezTo>
                  <a:pt x="141162" y="730491"/>
                  <a:pt x="128329" y="717658"/>
                  <a:pt x="128329" y="700876"/>
                </a:cubicBezTo>
                <a:cubicBezTo>
                  <a:pt x="128329" y="684094"/>
                  <a:pt x="141162" y="671261"/>
                  <a:pt x="157943" y="671261"/>
                </a:cubicBezTo>
                <a:close/>
                <a:moveTo>
                  <a:pt x="157943" y="572546"/>
                </a:moveTo>
                <a:lnTo>
                  <a:pt x="355374" y="572546"/>
                </a:lnTo>
                <a:cubicBezTo>
                  <a:pt x="372156" y="572546"/>
                  <a:pt x="384989" y="585379"/>
                  <a:pt x="384989" y="602161"/>
                </a:cubicBezTo>
                <a:cubicBezTo>
                  <a:pt x="384989" y="618943"/>
                  <a:pt x="372156" y="631776"/>
                  <a:pt x="355374" y="631776"/>
                </a:cubicBezTo>
                <a:lnTo>
                  <a:pt x="157943" y="631776"/>
                </a:lnTo>
                <a:cubicBezTo>
                  <a:pt x="141162" y="631776"/>
                  <a:pt x="128329" y="618943"/>
                  <a:pt x="128329" y="602161"/>
                </a:cubicBezTo>
                <a:cubicBezTo>
                  <a:pt x="128329" y="585379"/>
                  <a:pt x="141162" y="572546"/>
                  <a:pt x="157943" y="572546"/>
                </a:cubicBezTo>
                <a:close/>
                <a:moveTo>
                  <a:pt x="257646" y="58242"/>
                </a:moveTo>
                <a:cubicBezTo>
                  <a:pt x="150047" y="59229"/>
                  <a:pt x="62190" y="146098"/>
                  <a:pt x="60216" y="253697"/>
                </a:cubicBezTo>
                <a:lnTo>
                  <a:pt x="60216" y="261594"/>
                </a:lnTo>
                <a:cubicBezTo>
                  <a:pt x="61203" y="285286"/>
                  <a:pt x="65152" y="308978"/>
                  <a:pt x="74036" y="330695"/>
                </a:cubicBezTo>
                <a:cubicBezTo>
                  <a:pt x="81933" y="350438"/>
                  <a:pt x="93779" y="369194"/>
                  <a:pt x="107599" y="384988"/>
                </a:cubicBezTo>
                <a:cubicBezTo>
                  <a:pt x="129317" y="412628"/>
                  <a:pt x="149059" y="442243"/>
                  <a:pt x="164854" y="473832"/>
                </a:cubicBezTo>
                <a:lnTo>
                  <a:pt x="256659" y="473832"/>
                </a:lnTo>
                <a:lnTo>
                  <a:pt x="349451" y="473832"/>
                </a:lnTo>
                <a:cubicBezTo>
                  <a:pt x="364258" y="442243"/>
                  <a:pt x="384001" y="412628"/>
                  <a:pt x="406705" y="384988"/>
                </a:cubicBezTo>
                <a:cubicBezTo>
                  <a:pt x="421513" y="369194"/>
                  <a:pt x="432371" y="350438"/>
                  <a:pt x="440268" y="330695"/>
                </a:cubicBezTo>
                <a:cubicBezTo>
                  <a:pt x="448166" y="308978"/>
                  <a:pt x="453101" y="285286"/>
                  <a:pt x="454089" y="261594"/>
                </a:cubicBezTo>
                <a:lnTo>
                  <a:pt x="455076" y="261594"/>
                </a:lnTo>
                <a:lnTo>
                  <a:pt x="455076" y="253697"/>
                </a:lnTo>
                <a:cubicBezTo>
                  <a:pt x="453101" y="145111"/>
                  <a:pt x="365245" y="59229"/>
                  <a:pt x="257646" y="58242"/>
                </a:cubicBezTo>
                <a:close/>
                <a:moveTo>
                  <a:pt x="256659" y="0"/>
                </a:moveTo>
                <a:cubicBezTo>
                  <a:pt x="396834" y="987"/>
                  <a:pt x="510356" y="113522"/>
                  <a:pt x="513317" y="253697"/>
                </a:cubicBezTo>
                <a:lnTo>
                  <a:pt x="513317" y="262582"/>
                </a:lnTo>
                <a:cubicBezTo>
                  <a:pt x="512330" y="293183"/>
                  <a:pt x="506407" y="322798"/>
                  <a:pt x="495549" y="351425"/>
                </a:cubicBezTo>
                <a:cubicBezTo>
                  <a:pt x="485677" y="378078"/>
                  <a:pt x="469883" y="402757"/>
                  <a:pt x="451127" y="424474"/>
                </a:cubicBezTo>
                <a:cubicBezTo>
                  <a:pt x="427436" y="450140"/>
                  <a:pt x="401770" y="500485"/>
                  <a:pt x="390911" y="522202"/>
                </a:cubicBezTo>
                <a:cubicBezTo>
                  <a:pt x="387950" y="529112"/>
                  <a:pt x="381039" y="533060"/>
                  <a:pt x="373142" y="533060"/>
                </a:cubicBezTo>
                <a:lnTo>
                  <a:pt x="140175" y="533060"/>
                </a:lnTo>
                <a:cubicBezTo>
                  <a:pt x="132278" y="533060"/>
                  <a:pt x="125368" y="529112"/>
                  <a:pt x="122406" y="522202"/>
                </a:cubicBezTo>
                <a:cubicBezTo>
                  <a:pt x="111548" y="500485"/>
                  <a:pt x="85882" y="450140"/>
                  <a:pt x="62190" y="424474"/>
                </a:cubicBezTo>
                <a:cubicBezTo>
                  <a:pt x="43435" y="402757"/>
                  <a:pt x="28627" y="378078"/>
                  <a:pt x="17769" y="351425"/>
                </a:cubicBezTo>
                <a:cubicBezTo>
                  <a:pt x="6910" y="322798"/>
                  <a:pt x="987" y="293183"/>
                  <a:pt x="0" y="262582"/>
                </a:cubicBezTo>
                <a:lnTo>
                  <a:pt x="0" y="253697"/>
                </a:lnTo>
                <a:cubicBezTo>
                  <a:pt x="2961" y="113522"/>
                  <a:pt x="116484" y="987"/>
                  <a:pt x="256659" y="0"/>
                </a:cubicBezTo>
                <a:close/>
              </a:path>
            </a:pathLst>
          </a:custGeom>
          <a:solidFill>
            <a:srgbClr val="1C2E42"/>
          </a:solidFill>
          <a:ln>
            <a:noFill/>
          </a:ln>
        </p:spPr>
        <p:txBody>
          <a:bodyPr spcFirstLastPara="1" wrap="square" lIns="68569" tIns="34275" rIns="68569" bIns="34275" anchor="ctr" anchorCtr="0">
            <a:noAutofit/>
          </a:bodyPr>
          <a:lstStyle/>
          <a:p>
            <a:endParaRPr sz="1350" dirty="0">
              <a:latin typeface="Calibri"/>
              <a:ea typeface="Calibri"/>
              <a:cs typeface="Calibri"/>
              <a:sym typeface="Calibri"/>
            </a:endParaRPr>
          </a:p>
        </p:txBody>
      </p:sp>
      <p:sp>
        <p:nvSpPr>
          <p:cNvPr id="56" name="Google Shape;66;p7"/>
          <p:cNvSpPr/>
          <p:nvPr/>
        </p:nvSpPr>
        <p:spPr>
          <a:xfrm>
            <a:off x="4306605" y="3659936"/>
            <a:ext cx="498446" cy="498446"/>
          </a:xfrm>
          <a:custGeom>
            <a:avLst/>
            <a:gdLst/>
            <a:ahLst/>
            <a:cxnLst/>
            <a:rect l="l" t="t" r="r" b="b"/>
            <a:pathLst>
              <a:path w="664595" h="664595" extrusionOk="0">
                <a:moveTo>
                  <a:pt x="319679" y="143014"/>
                </a:moveTo>
                <a:cubicBezTo>
                  <a:pt x="354171" y="143014"/>
                  <a:pt x="386139" y="151427"/>
                  <a:pt x="414742" y="166569"/>
                </a:cubicBezTo>
                <a:lnTo>
                  <a:pt x="376885" y="204426"/>
                </a:lnTo>
                <a:cubicBezTo>
                  <a:pt x="359218" y="197696"/>
                  <a:pt x="339869" y="193490"/>
                  <a:pt x="319679" y="193490"/>
                </a:cubicBezTo>
                <a:cubicBezTo>
                  <a:pt x="236395" y="193490"/>
                  <a:pt x="168252" y="261633"/>
                  <a:pt x="168252" y="344917"/>
                </a:cubicBezTo>
                <a:cubicBezTo>
                  <a:pt x="168252" y="428202"/>
                  <a:pt x="236395" y="496344"/>
                  <a:pt x="319679" y="496344"/>
                </a:cubicBezTo>
                <a:cubicBezTo>
                  <a:pt x="402964" y="496344"/>
                  <a:pt x="471106" y="428202"/>
                  <a:pt x="471106" y="344917"/>
                </a:cubicBezTo>
                <a:cubicBezTo>
                  <a:pt x="471106" y="324727"/>
                  <a:pt x="467741" y="305378"/>
                  <a:pt x="460170" y="287712"/>
                </a:cubicBezTo>
                <a:lnTo>
                  <a:pt x="498026" y="249855"/>
                </a:lnTo>
                <a:cubicBezTo>
                  <a:pt x="513169" y="278458"/>
                  <a:pt x="521582" y="310426"/>
                  <a:pt x="521582" y="344917"/>
                </a:cubicBezTo>
                <a:cubicBezTo>
                  <a:pt x="521582" y="455964"/>
                  <a:pt x="430726" y="546820"/>
                  <a:pt x="319679" y="546820"/>
                </a:cubicBezTo>
                <a:cubicBezTo>
                  <a:pt x="208632" y="546820"/>
                  <a:pt x="117776" y="455964"/>
                  <a:pt x="117776" y="344917"/>
                </a:cubicBezTo>
                <a:cubicBezTo>
                  <a:pt x="117776" y="233870"/>
                  <a:pt x="208632" y="143014"/>
                  <a:pt x="319679" y="143014"/>
                </a:cubicBezTo>
                <a:close/>
                <a:moveTo>
                  <a:pt x="319679" y="25238"/>
                </a:moveTo>
                <a:cubicBezTo>
                  <a:pt x="374360" y="25238"/>
                  <a:pt x="424836" y="38698"/>
                  <a:pt x="470264" y="62253"/>
                </a:cubicBezTo>
                <a:lnTo>
                  <a:pt x="464375" y="68142"/>
                </a:lnTo>
                <a:lnTo>
                  <a:pt x="452598" y="79920"/>
                </a:lnTo>
                <a:lnTo>
                  <a:pt x="455121" y="96745"/>
                </a:lnTo>
                <a:lnTo>
                  <a:pt x="456804" y="113570"/>
                </a:lnTo>
                <a:cubicBezTo>
                  <a:pt x="416423" y="89174"/>
                  <a:pt x="369313" y="75714"/>
                  <a:pt x="319679" y="75714"/>
                </a:cubicBezTo>
                <a:cubicBezTo>
                  <a:pt x="171617" y="75714"/>
                  <a:pt x="50476" y="196855"/>
                  <a:pt x="50476" y="344917"/>
                </a:cubicBezTo>
                <a:cubicBezTo>
                  <a:pt x="50476" y="492978"/>
                  <a:pt x="171617" y="614120"/>
                  <a:pt x="319679" y="614120"/>
                </a:cubicBezTo>
                <a:cubicBezTo>
                  <a:pt x="467740" y="614120"/>
                  <a:pt x="588882" y="492978"/>
                  <a:pt x="588882" y="344917"/>
                </a:cubicBezTo>
                <a:cubicBezTo>
                  <a:pt x="588882" y="294441"/>
                  <a:pt x="574580" y="248172"/>
                  <a:pt x="551025" y="207791"/>
                </a:cubicBezTo>
                <a:lnTo>
                  <a:pt x="568691" y="210315"/>
                </a:lnTo>
                <a:lnTo>
                  <a:pt x="584675" y="211998"/>
                </a:lnTo>
                <a:lnTo>
                  <a:pt x="595612" y="200220"/>
                </a:lnTo>
                <a:lnTo>
                  <a:pt x="601500" y="195172"/>
                </a:lnTo>
                <a:cubicBezTo>
                  <a:pt x="625897" y="239759"/>
                  <a:pt x="639357" y="290235"/>
                  <a:pt x="639357" y="344917"/>
                </a:cubicBezTo>
                <a:cubicBezTo>
                  <a:pt x="639357" y="521581"/>
                  <a:pt x="496343" y="664595"/>
                  <a:pt x="319679" y="664595"/>
                </a:cubicBezTo>
                <a:cubicBezTo>
                  <a:pt x="143014" y="664595"/>
                  <a:pt x="0" y="521581"/>
                  <a:pt x="0" y="344917"/>
                </a:cubicBezTo>
                <a:cubicBezTo>
                  <a:pt x="0" y="168252"/>
                  <a:pt x="143014" y="25238"/>
                  <a:pt x="319679" y="25238"/>
                </a:cubicBezTo>
                <a:close/>
                <a:moveTo>
                  <a:pt x="580469" y="0"/>
                </a:moveTo>
                <a:lnTo>
                  <a:pt x="588881" y="75713"/>
                </a:lnTo>
                <a:lnTo>
                  <a:pt x="664595" y="84126"/>
                </a:lnTo>
                <a:lnTo>
                  <a:pt x="572056" y="176664"/>
                </a:lnTo>
                <a:lnTo>
                  <a:pt x="528311" y="171617"/>
                </a:lnTo>
                <a:lnTo>
                  <a:pt x="393709" y="306218"/>
                </a:lnTo>
                <a:cubicBezTo>
                  <a:pt x="399598" y="317996"/>
                  <a:pt x="402963" y="330615"/>
                  <a:pt x="402963" y="344916"/>
                </a:cubicBezTo>
                <a:cubicBezTo>
                  <a:pt x="402963" y="391186"/>
                  <a:pt x="365106" y="429042"/>
                  <a:pt x="318837" y="429042"/>
                </a:cubicBezTo>
                <a:cubicBezTo>
                  <a:pt x="272568" y="429042"/>
                  <a:pt x="234711" y="391186"/>
                  <a:pt x="234711" y="344916"/>
                </a:cubicBezTo>
                <a:cubicBezTo>
                  <a:pt x="234711" y="298647"/>
                  <a:pt x="272568" y="260790"/>
                  <a:pt x="318837" y="260790"/>
                </a:cubicBezTo>
                <a:cubicBezTo>
                  <a:pt x="333138" y="260790"/>
                  <a:pt x="346598" y="264997"/>
                  <a:pt x="358376" y="270886"/>
                </a:cubicBezTo>
                <a:lnTo>
                  <a:pt x="492978" y="136284"/>
                </a:lnTo>
                <a:lnTo>
                  <a:pt x="487930" y="92539"/>
                </a:lnTo>
                <a:close/>
              </a:path>
            </a:pathLst>
          </a:custGeom>
          <a:solidFill>
            <a:srgbClr val="1C2E42"/>
          </a:solidFill>
          <a:ln>
            <a:noFill/>
          </a:ln>
        </p:spPr>
        <p:txBody>
          <a:bodyPr spcFirstLastPara="1" wrap="square" lIns="68569" tIns="34275" rIns="68569" bIns="34275" anchor="ctr" anchorCtr="0">
            <a:noAutofit/>
          </a:bodyPr>
          <a:lstStyle/>
          <a:p>
            <a:endParaRPr sz="1350" dirty="0">
              <a:latin typeface="Calibri"/>
              <a:ea typeface="Calibri"/>
              <a:cs typeface="Calibri"/>
              <a:sym typeface="Calibri"/>
            </a:endParaRPr>
          </a:p>
        </p:txBody>
      </p:sp>
      <p:sp>
        <p:nvSpPr>
          <p:cNvPr id="58" name="Google Shape;68;p7"/>
          <p:cNvSpPr/>
          <p:nvPr/>
        </p:nvSpPr>
        <p:spPr>
          <a:xfrm>
            <a:off x="1581871" y="1153898"/>
            <a:ext cx="1066283" cy="3412409"/>
          </a:xfrm>
          <a:custGeom>
            <a:avLst/>
            <a:gdLst/>
            <a:ahLst/>
            <a:cxnLst/>
            <a:rect l="l" t="t" r="r" b="b"/>
            <a:pathLst>
              <a:path w="20821" h="21600" extrusionOk="0">
                <a:moveTo>
                  <a:pt x="1711" y="17568"/>
                </a:moveTo>
                <a:lnTo>
                  <a:pt x="1711" y="10963"/>
                </a:lnTo>
                <a:cubicBezTo>
                  <a:pt x="1711" y="10112"/>
                  <a:pt x="2087" y="9274"/>
                  <a:pt x="2811" y="8472"/>
                </a:cubicBezTo>
                <a:cubicBezTo>
                  <a:pt x="4530" y="6566"/>
                  <a:pt x="8987" y="5067"/>
                  <a:pt x="14660" y="4320"/>
                </a:cubicBezTo>
                <a:cubicBezTo>
                  <a:pt x="17068" y="4003"/>
                  <a:pt x="19652" y="3413"/>
                  <a:pt x="20608" y="2319"/>
                </a:cubicBezTo>
                <a:cubicBezTo>
                  <a:pt x="21600" y="1184"/>
                  <a:pt x="19000" y="33"/>
                  <a:pt x="15361" y="1"/>
                </a:cubicBezTo>
                <a:cubicBezTo>
                  <a:pt x="15263" y="1"/>
                  <a:pt x="15163" y="0"/>
                  <a:pt x="15060" y="0"/>
                </a:cubicBezTo>
                <a:cubicBezTo>
                  <a:pt x="14484" y="0"/>
                  <a:pt x="13911" y="0"/>
                  <a:pt x="13349" y="0"/>
                </a:cubicBezTo>
                <a:cubicBezTo>
                  <a:pt x="13451" y="0"/>
                  <a:pt x="13552" y="1"/>
                  <a:pt x="13650" y="1"/>
                </a:cubicBezTo>
                <a:cubicBezTo>
                  <a:pt x="17289" y="33"/>
                  <a:pt x="19891" y="1184"/>
                  <a:pt x="18897" y="2319"/>
                </a:cubicBezTo>
                <a:cubicBezTo>
                  <a:pt x="17941" y="3413"/>
                  <a:pt x="15357" y="4003"/>
                  <a:pt x="12949" y="4320"/>
                </a:cubicBezTo>
                <a:cubicBezTo>
                  <a:pt x="7276" y="5067"/>
                  <a:pt x="2819" y="6566"/>
                  <a:pt x="1100" y="8472"/>
                </a:cubicBezTo>
                <a:cubicBezTo>
                  <a:pt x="376" y="9274"/>
                  <a:pt x="0" y="10112"/>
                  <a:pt x="0" y="10963"/>
                </a:cubicBezTo>
                <a:lnTo>
                  <a:pt x="0" y="17568"/>
                </a:lnTo>
                <a:cubicBezTo>
                  <a:pt x="0" y="19795"/>
                  <a:pt x="5569" y="21600"/>
                  <a:pt x="12437" y="21600"/>
                </a:cubicBezTo>
                <a:lnTo>
                  <a:pt x="12437" y="21600"/>
                </a:lnTo>
                <a:cubicBezTo>
                  <a:pt x="12726" y="21600"/>
                  <a:pt x="13010" y="21595"/>
                  <a:pt x="13294" y="21589"/>
                </a:cubicBezTo>
                <a:cubicBezTo>
                  <a:pt x="6822" y="21447"/>
                  <a:pt x="1711" y="19702"/>
                  <a:pt x="1711" y="17568"/>
                </a:cubicBezTo>
                <a:close/>
              </a:path>
            </a:pathLst>
          </a:custGeom>
          <a:solidFill>
            <a:srgbClr val="0C6B90"/>
          </a:solidFill>
          <a:ln>
            <a:noFill/>
          </a:ln>
        </p:spPr>
        <p:txBody>
          <a:bodyPr spcFirstLastPara="1" wrap="square" lIns="28575" tIns="28575" rIns="28575" bIns="28575" anchor="ctr" anchorCtr="0">
            <a:noAutofit/>
          </a:bodyPr>
          <a:lstStyle/>
          <a:p>
            <a:endParaRPr sz="1350" dirty="0">
              <a:latin typeface="Calibri"/>
              <a:ea typeface="Calibri"/>
              <a:cs typeface="Calibri"/>
              <a:sym typeface="Calibri"/>
            </a:endParaRPr>
          </a:p>
        </p:txBody>
      </p:sp>
      <p:sp>
        <p:nvSpPr>
          <p:cNvPr id="61" name="Google Shape;69;p7"/>
          <p:cNvSpPr/>
          <p:nvPr/>
        </p:nvSpPr>
        <p:spPr>
          <a:xfrm>
            <a:off x="6010477" y="1145211"/>
            <a:ext cx="1066310" cy="3412406"/>
          </a:xfrm>
          <a:custGeom>
            <a:avLst/>
            <a:gdLst/>
            <a:ahLst/>
            <a:cxnLst/>
            <a:rect l="l" t="t" r="r" b="b"/>
            <a:pathLst>
              <a:path w="20820" h="21600" extrusionOk="0">
                <a:moveTo>
                  <a:pt x="1711" y="17568"/>
                </a:moveTo>
                <a:lnTo>
                  <a:pt x="1711" y="10963"/>
                </a:lnTo>
                <a:cubicBezTo>
                  <a:pt x="1711" y="10112"/>
                  <a:pt x="2087" y="9274"/>
                  <a:pt x="2811" y="8472"/>
                </a:cubicBezTo>
                <a:cubicBezTo>
                  <a:pt x="4530" y="6566"/>
                  <a:pt x="8986" y="5067"/>
                  <a:pt x="14658" y="4320"/>
                </a:cubicBezTo>
                <a:cubicBezTo>
                  <a:pt x="17066" y="4003"/>
                  <a:pt x="19650" y="3413"/>
                  <a:pt x="20607" y="2319"/>
                </a:cubicBezTo>
                <a:cubicBezTo>
                  <a:pt x="21600" y="1184"/>
                  <a:pt x="18998" y="33"/>
                  <a:pt x="15359" y="1"/>
                </a:cubicBezTo>
                <a:cubicBezTo>
                  <a:pt x="15261" y="1"/>
                  <a:pt x="15161" y="0"/>
                  <a:pt x="15059" y="0"/>
                </a:cubicBezTo>
                <a:cubicBezTo>
                  <a:pt x="14482" y="0"/>
                  <a:pt x="13910" y="0"/>
                  <a:pt x="13348" y="0"/>
                </a:cubicBezTo>
                <a:cubicBezTo>
                  <a:pt x="13450" y="0"/>
                  <a:pt x="13550" y="1"/>
                  <a:pt x="13648" y="1"/>
                </a:cubicBezTo>
                <a:cubicBezTo>
                  <a:pt x="17287" y="33"/>
                  <a:pt x="19889" y="1184"/>
                  <a:pt x="18896" y="2319"/>
                </a:cubicBezTo>
                <a:cubicBezTo>
                  <a:pt x="17939" y="3413"/>
                  <a:pt x="15355" y="4003"/>
                  <a:pt x="12947" y="4320"/>
                </a:cubicBezTo>
                <a:cubicBezTo>
                  <a:pt x="7275" y="5067"/>
                  <a:pt x="2819" y="6566"/>
                  <a:pt x="1100" y="8472"/>
                </a:cubicBezTo>
                <a:cubicBezTo>
                  <a:pt x="376" y="9274"/>
                  <a:pt x="0" y="10112"/>
                  <a:pt x="0" y="10963"/>
                </a:cubicBezTo>
                <a:lnTo>
                  <a:pt x="0" y="17568"/>
                </a:lnTo>
                <a:cubicBezTo>
                  <a:pt x="0" y="19795"/>
                  <a:pt x="5568" y="21600"/>
                  <a:pt x="12436" y="21600"/>
                </a:cubicBezTo>
                <a:lnTo>
                  <a:pt x="12436" y="21600"/>
                </a:lnTo>
                <a:cubicBezTo>
                  <a:pt x="12724" y="21600"/>
                  <a:pt x="13009" y="21595"/>
                  <a:pt x="13293" y="21589"/>
                </a:cubicBezTo>
                <a:cubicBezTo>
                  <a:pt x="6823" y="21447"/>
                  <a:pt x="1711" y="19702"/>
                  <a:pt x="1711" y="17568"/>
                </a:cubicBezTo>
                <a:close/>
              </a:path>
            </a:pathLst>
          </a:custGeom>
          <a:solidFill>
            <a:srgbClr val="53622E"/>
          </a:solidFill>
          <a:ln>
            <a:noFill/>
          </a:ln>
        </p:spPr>
        <p:txBody>
          <a:bodyPr spcFirstLastPara="1" wrap="square" lIns="28575" tIns="28575" rIns="28575" bIns="28575" anchor="ctr" anchorCtr="0">
            <a:noAutofit/>
          </a:bodyPr>
          <a:lstStyle/>
          <a:p>
            <a:endParaRPr sz="1350" dirty="0">
              <a:latin typeface="Calibri"/>
              <a:ea typeface="Calibri"/>
              <a:cs typeface="Calibri"/>
              <a:sym typeface="Calibri"/>
            </a:endParaRPr>
          </a:p>
        </p:txBody>
      </p:sp>
      <p:sp>
        <p:nvSpPr>
          <p:cNvPr id="62" name="Google Shape;70;p7"/>
          <p:cNvSpPr/>
          <p:nvPr/>
        </p:nvSpPr>
        <p:spPr>
          <a:xfrm>
            <a:off x="3818365" y="1137508"/>
            <a:ext cx="1066310" cy="3412406"/>
          </a:xfrm>
          <a:custGeom>
            <a:avLst/>
            <a:gdLst/>
            <a:ahLst/>
            <a:cxnLst/>
            <a:rect l="l" t="t" r="r" b="b"/>
            <a:pathLst>
              <a:path w="20820" h="21600" extrusionOk="0">
                <a:moveTo>
                  <a:pt x="1711" y="17568"/>
                </a:moveTo>
                <a:lnTo>
                  <a:pt x="1711" y="10963"/>
                </a:lnTo>
                <a:cubicBezTo>
                  <a:pt x="1711" y="10112"/>
                  <a:pt x="2087" y="9274"/>
                  <a:pt x="2811" y="8472"/>
                </a:cubicBezTo>
                <a:cubicBezTo>
                  <a:pt x="4530" y="6566"/>
                  <a:pt x="8986" y="5067"/>
                  <a:pt x="14658" y="4320"/>
                </a:cubicBezTo>
                <a:cubicBezTo>
                  <a:pt x="17066" y="4003"/>
                  <a:pt x="19650" y="3413"/>
                  <a:pt x="20607" y="2319"/>
                </a:cubicBezTo>
                <a:cubicBezTo>
                  <a:pt x="21600" y="1184"/>
                  <a:pt x="18998" y="33"/>
                  <a:pt x="15359" y="1"/>
                </a:cubicBezTo>
                <a:cubicBezTo>
                  <a:pt x="15261" y="1"/>
                  <a:pt x="15161" y="0"/>
                  <a:pt x="15059" y="0"/>
                </a:cubicBezTo>
                <a:cubicBezTo>
                  <a:pt x="14482" y="0"/>
                  <a:pt x="13910" y="0"/>
                  <a:pt x="13348" y="0"/>
                </a:cubicBezTo>
                <a:cubicBezTo>
                  <a:pt x="13450" y="0"/>
                  <a:pt x="13550" y="1"/>
                  <a:pt x="13648" y="1"/>
                </a:cubicBezTo>
                <a:cubicBezTo>
                  <a:pt x="17287" y="33"/>
                  <a:pt x="19889" y="1184"/>
                  <a:pt x="18896" y="2319"/>
                </a:cubicBezTo>
                <a:cubicBezTo>
                  <a:pt x="17939" y="3413"/>
                  <a:pt x="15355" y="4003"/>
                  <a:pt x="12947" y="4320"/>
                </a:cubicBezTo>
                <a:cubicBezTo>
                  <a:pt x="7275" y="5067"/>
                  <a:pt x="2819" y="6566"/>
                  <a:pt x="1100" y="8472"/>
                </a:cubicBezTo>
                <a:cubicBezTo>
                  <a:pt x="376" y="9274"/>
                  <a:pt x="0" y="10112"/>
                  <a:pt x="0" y="10963"/>
                </a:cubicBezTo>
                <a:lnTo>
                  <a:pt x="0" y="17568"/>
                </a:lnTo>
                <a:cubicBezTo>
                  <a:pt x="0" y="19795"/>
                  <a:pt x="5568" y="21600"/>
                  <a:pt x="12436" y="21600"/>
                </a:cubicBezTo>
                <a:lnTo>
                  <a:pt x="12436" y="21600"/>
                </a:lnTo>
                <a:cubicBezTo>
                  <a:pt x="12724" y="21600"/>
                  <a:pt x="13009" y="21595"/>
                  <a:pt x="13293" y="21589"/>
                </a:cubicBezTo>
                <a:cubicBezTo>
                  <a:pt x="6823" y="21447"/>
                  <a:pt x="1711" y="19702"/>
                  <a:pt x="1711" y="17568"/>
                </a:cubicBezTo>
                <a:close/>
              </a:path>
            </a:pathLst>
          </a:custGeom>
          <a:solidFill>
            <a:srgbClr val="864A04"/>
          </a:solidFill>
          <a:ln>
            <a:noFill/>
          </a:ln>
        </p:spPr>
        <p:txBody>
          <a:bodyPr spcFirstLastPara="1" wrap="square" lIns="28575" tIns="28575" rIns="28575" bIns="28575" anchor="ctr" anchorCtr="0">
            <a:noAutofit/>
          </a:bodyPr>
          <a:lstStyle/>
          <a:p>
            <a:endParaRPr sz="1350" dirty="0">
              <a:latin typeface="Calibri"/>
              <a:ea typeface="Calibri"/>
              <a:cs typeface="Calibri"/>
              <a:sym typeface="Calibri"/>
            </a:endParaRPr>
          </a:p>
        </p:txBody>
      </p:sp>
      <p:grpSp>
        <p:nvGrpSpPr>
          <p:cNvPr id="70" name="Google Shape;609;p35"/>
          <p:cNvGrpSpPr/>
          <p:nvPr/>
        </p:nvGrpSpPr>
        <p:grpSpPr>
          <a:xfrm>
            <a:off x="6454716" y="3648123"/>
            <a:ext cx="539057" cy="553965"/>
            <a:chOff x="2942" y="1185"/>
            <a:chExt cx="1788" cy="1942"/>
          </a:xfrm>
          <a:solidFill>
            <a:srgbClr val="1A2442"/>
          </a:solidFill>
        </p:grpSpPr>
        <p:sp>
          <p:nvSpPr>
            <p:cNvPr id="71" name="Google Shape;610;p35"/>
            <p:cNvSpPr/>
            <p:nvPr/>
          </p:nvSpPr>
          <p:spPr>
            <a:xfrm>
              <a:off x="3414" y="2132"/>
              <a:ext cx="526" cy="525"/>
            </a:xfrm>
            <a:custGeom>
              <a:avLst/>
              <a:gdLst/>
              <a:ahLst/>
              <a:cxnLst/>
              <a:rect l="l" t="t" r="r" b="b"/>
              <a:pathLst>
                <a:path w="1051" h="1049" extrusionOk="0">
                  <a:moveTo>
                    <a:pt x="526" y="193"/>
                  </a:moveTo>
                  <a:lnTo>
                    <a:pt x="476" y="196"/>
                  </a:lnTo>
                  <a:lnTo>
                    <a:pt x="430" y="207"/>
                  </a:lnTo>
                  <a:lnTo>
                    <a:pt x="385" y="224"/>
                  </a:lnTo>
                  <a:lnTo>
                    <a:pt x="345" y="246"/>
                  </a:lnTo>
                  <a:lnTo>
                    <a:pt x="308" y="274"/>
                  </a:lnTo>
                  <a:lnTo>
                    <a:pt x="275" y="306"/>
                  </a:lnTo>
                  <a:lnTo>
                    <a:pt x="246" y="344"/>
                  </a:lnTo>
                  <a:lnTo>
                    <a:pt x="224" y="384"/>
                  </a:lnTo>
                  <a:lnTo>
                    <a:pt x="207" y="429"/>
                  </a:lnTo>
                  <a:lnTo>
                    <a:pt x="197" y="475"/>
                  </a:lnTo>
                  <a:lnTo>
                    <a:pt x="193" y="525"/>
                  </a:lnTo>
                  <a:lnTo>
                    <a:pt x="197" y="573"/>
                  </a:lnTo>
                  <a:lnTo>
                    <a:pt x="207" y="621"/>
                  </a:lnTo>
                  <a:lnTo>
                    <a:pt x="224" y="664"/>
                  </a:lnTo>
                  <a:lnTo>
                    <a:pt x="246" y="706"/>
                  </a:lnTo>
                  <a:lnTo>
                    <a:pt x="275" y="742"/>
                  </a:lnTo>
                  <a:lnTo>
                    <a:pt x="308" y="776"/>
                  </a:lnTo>
                  <a:lnTo>
                    <a:pt x="345" y="804"/>
                  </a:lnTo>
                  <a:lnTo>
                    <a:pt x="385" y="826"/>
                  </a:lnTo>
                  <a:lnTo>
                    <a:pt x="430" y="843"/>
                  </a:lnTo>
                  <a:lnTo>
                    <a:pt x="476" y="854"/>
                  </a:lnTo>
                  <a:lnTo>
                    <a:pt x="526" y="857"/>
                  </a:lnTo>
                  <a:lnTo>
                    <a:pt x="574" y="854"/>
                  </a:lnTo>
                  <a:lnTo>
                    <a:pt x="622" y="843"/>
                  </a:lnTo>
                  <a:lnTo>
                    <a:pt x="666" y="826"/>
                  </a:lnTo>
                  <a:lnTo>
                    <a:pt x="707" y="804"/>
                  </a:lnTo>
                  <a:lnTo>
                    <a:pt x="744" y="776"/>
                  </a:lnTo>
                  <a:lnTo>
                    <a:pt x="777" y="742"/>
                  </a:lnTo>
                  <a:lnTo>
                    <a:pt x="805" y="706"/>
                  </a:lnTo>
                  <a:lnTo>
                    <a:pt x="828" y="664"/>
                  </a:lnTo>
                  <a:lnTo>
                    <a:pt x="844" y="621"/>
                  </a:lnTo>
                  <a:lnTo>
                    <a:pt x="855" y="573"/>
                  </a:lnTo>
                  <a:lnTo>
                    <a:pt x="859" y="525"/>
                  </a:lnTo>
                  <a:lnTo>
                    <a:pt x="855" y="475"/>
                  </a:lnTo>
                  <a:lnTo>
                    <a:pt x="844" y="429"/>
                  </a:lnTo>
                  <a:lnTo>
                    <a:pt x="828" y="384"/>
                  </a:lnTo>
                  <a:lnTo>
                    <a:pt x="805" y="344"/>
                  </a:lnTo>
                  <a:lnTo>
                    <a:pt x="777" y="306"/>
                  </a:lnTo>
                  <a:lnTo>
                    <a:pt x="744" y="274"/>
                  </a:lnTo>
                  <a:lnTo>
                    <a:pt x="707" y="246"/>
                  </a:lnTo>
                  <a:lnTo>
                    <a:pt x="666" y="224"/>
                  </a:lnTo>
                  <a:lnTo>
                    <a:pt x="622" y="207"/>
                  </a:lnTo>
                  <a:lnTo>
                    <a:pt x="574" y="196"/>
                  </a:lnTo>
                  <a:lnTo>
                    <a:pt x="526" y="193"/>
                  </a:lnTo>
                  <a:close/>
                  <a:moveTo>
                    <a:pt x="526" y="0"/>
                  </a:moveTo>
                  <a:lnTo>
                    <a:pt x="587" y="4"/>
                  </a:lnTo>
                  <a:lnTo>
                    <a:pt x="645" y="14"/>
                  </a:lnTo>
                  <a:lnTo>
                    <a:pt x="702" y="31"/>
                  </a:lnTo>
                  <a:lnTo>
                    <a:pt x="757" y="53"/>
                  </a:lnTo>
                  <a:lnTo>
                    <a:pt x="807" y="82"/>
                  </a:lnTo>
                  <a:lnTo>
                    <a:pt x="854" y="116"/>
                  </a:lnTo>
                  <a:lnTo>
                    <a:pt x="897" y="154"/>
                  </a:lnTo>
                  <a:lnTo>
                    <a:pt x="936" y="198"/>
                  </a:lnTo>
                  <a:lnTo>
                    <a:pt x="969" y="244"/>
                  </a:lnTo>
                  <a:lnTo>
                    <a:pt x="997" y="295"/>
                  </a:lnTo>
                  <a:lnTo>
                    <a:pt x="1020" y="348"/>
                  </a:lnTo>
                  <a:lnTo>
                    <a:pt x="1038" y="404"/>
                  </a:lnTo>
                  <a:lnTo>
                    <a:pt x="1047" y="464"/>
                  </a:lnTo>
                  <a:lnTo>
                    <a:pt x="1051" y="525"/>
                  </a:lnTo>
                  <a:lnTo>
                    <a:pt x="1047" y="585"/>
                  </a:lnTo>
                  <a:lnTo>
                    <a:pt x="1038" y="644"/>
                  </a:lnTo>
                  <a:lnTo>
                    <a:pt x="1020" y="701"/>
                  </a:lnTo>
                  <a:lnTo>
                    <a:pt x="997" y="755"/>
                  </a:lnTo>
                  <a:lnTo>
                    <a:pt x="969" y="805"/>
                  </a:lnTo>
                  <a:lnTo>
                    <a:pt x="936" y="852"/>
                  </a:lnTo>
                  <a:lnTo>
                    <a:pt x="897" y="895"/>
                  </a:lnTo>
                  <a:lnTo>
                    <a:pt x="854" y="934"/>
                  </a:lnTo>
                  <a:lnTo>
                    <a:pt x="807" y="967"/>
                  </a:lnTo>
                  <a:lnTo>
                    <a:pt x="757" y="995"/>
                  </a:lnTo>
                  <a:lnTo>
                    <a:pt x="702" y="1018"/>
                  </a:lnTo>
                  <a:lnTo>
                    <a:pt x="645" y="1036"/>
                  </a:lnTo>
                  <a:lnTo>
                    <a:pt x="587" y="1045"/>
                  </a:lnTo>
                  <a:lnTo>
                    <a:pt x="526" y="1049"/>
                  </a:lnTo>
                  <a:lnTo>
                    <a:pt x="464" y="1045"/>
                  </a:lnTo>
                  <a:lnTo>
                    <a:pt x="405" y="1036"/>
                  </a:lnTo>
                  <a:lnTo>
                    <a:pt x="348" y="1018"/>
                  </a:lnTo>
                  <a:lnTo>
                    <a:pt x="295" y="995"/>
                  </a:lnTo>
                  <a:lnTo>
                    <a:pt x="244" y="967"/>
                  </a:lnTo>
                  <a:lnTo>
                    <a:pt x="198" y="934"/>
                  </a:lnTo>
                  <a:lnTo>
                    <a:pt x="154" y="895"/>
                  </a:lnTo>
                  <a:lnTo>
                    <a:pt x="116" y="852"/>
                  </a:lnTo>
                  <a:lnTo>
                    <a:pt x="83" y="805"/>
                  </a:lnTo>
                  <a:lnTo>
                    <a:pt x="54" y="755"/>
                  </a:lnTo>
                  <a:lnTo>
                    <a:pt x="31" y="701"/>
                  </a:lnTo>
                  <a:lnTo>
                    <a:pt x="14" y="644"/>
                  </a:lnTo>
                  <a:lnTo>
                    <a:pt x="3" y="585"/>
                  </a:lnTo>
                  <a:lnTo>
                    <a:pt x="0" y="525"/>
                  </a:lnTo>
                  <a:lnTo>
                    <a:pt x="3" y="464"/>
                  </a:lnTo>
                  <a:lnTo>
                    <a:pt x="14" y="404"/>
                  </a:lnTo>
                  <a:lnTo>
                    <a:pt x="31" y="348"/>
                  </a:lnTo>
                  <a:lnTo>
                    <a:pt x="54" y="295"/>
                  </a:lnTo>
                  <a:lnTo>
                    <a:pt x="83" y="244"/>
                  </a:lnTo>
                  <a:lnTo>
                    <a:pt x="116" y="198"/>
                  </a:lnTo>
                  <a:lnTo>
                    <a:pt x="154" y="154"/>
                  </a:lnTo>
                  <a:lnTo>
                    <a:pt x="198" y="116"/>
                  </a:lnTo>
                  <a:lnTo>
                    <a:pt x="244" y="82"/>
                  </a:lnTo>
                  <a:lnTo>
                    <a:pt x="295" y="53"/>
                  </a:lnTo>
                  <a:lnTo>
                    <a:pt x="348" y="31"/>
                  </a:lnTo>
                  <a:lnTo>
                    <a:pt x="405" y="14"/>
                  </a:lnTo>
                  <a:lnTo>
                    <a:pt x="464" y="4"/>
                  </a:lnTo>
                  <a:lnTo>
                    <a:pt x="526"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611;p35"/>
            <p:cNvSpPr/>
            <p:nvPr/>
          </p:nvSpPr>
          <p:spPr>
            <a:xfrm>
              <a:off x="2942" y="1185"/>
              <a:ext cx="1788" cy="1942"/>
            </a:xfrm>
            <a:custGeom>
              <a:avLst/>
              <a:gdLst/>
              <a:ahLst/>
              <a:cxnLst/>
              <a:rect l="l" t="t" r="r" b="b"/>
              <a:pathLst>
                <a:path w="3576" h="3883" extrusionOk="0">
                  <a:moveTo>
                    <a:pt x="1369" y="1143"/>
                  </a:moveTo>
                  <a:lnTo>
                    <a:pt x="1369" y="1293"/>
                  </a:lnTo>
                  <a:lnTo>
                    <a:pt x="1367" y="1315"/>
                  </a:lnTo>
                  <a:lnTo>
                    <a:pt x="1360" y="1337"/>
                  </a:lnTo>
                  <a:lnTo>
                    <a:pt x="1347" y="1354"/>
                  </a:lnTo>
                  <a:lnTo>
                    <a:pt x="1331" y="1370"/>
                  </a:lnTo>
                  <a:lnTo>
                    <a:pt x="1312" y="1380"/>
                  </a:lnTo>
                  <a:lnTo>
                    <a:pt x="1290" y="1387"/>
                  </a:lnTo>
                  <a:lnTo>
                    <a:pt x="1214" y="1403"/>
                  </a:lnTo>
                  <a:lnTo>
                    <a:pt x="1141" y="1424"/>
                  </a:lnTo>
                  <a:lnTo>
                    <a:pt x="1068" y="1451"/>
                  </a:lnTo>
                  <a:lnTo>
                    <a:pt x="1000" y="1483"/>
                  </a:lnTo>
                  <a:lnTo>
                    <a:pt x="932" y="1520"/>
                  </a:lnTo>
                  <a:lnTo>
                    <a:pt x="867" y="1562"/>
                  </a:lnTo>
                  <a:lnTo>
                    <a:pt x="847" y="1573"/>
                  </a:lnTo>
                  <a:lnTo>
                    <a:pt x="825" y="1579"/>
                  </a:lnTo>
                  <a:lnTo>
                    <a:pt x="803" y="1580"/>
                  </a:lnTo>
                  <a:lnTo>
                    <a:pt x="782" y="1575"/>
                  </a:lnTo>
                  <a:lnTo>
                    <a:pt x="761" y="1566"/>
                  </a:lnTo>
                  <a:lnTo>
                    <a:pt x="744" y="1552"/>
                  </a:lnTo>
                  <a:lnTo>
                    <a:pt x="637" y="1447"/>
                  </a:lnTo>
                  <a:lnTo>
                    <a:pt x="496" y="1587"/>
                  </a:lnTo>
                  <a:lnTo>
                    <a:pt x="602" y="1694"/>
                  </a:lnTo>
                  <a:lnTo>
                    <a:pt x="616" y="1711"/>
                  </a:lnTo>
                  <a:lnTo>
                    <a:pt x="625" y="1731"/>
                  </a:lnTo>
                  <a:lnTo>
                    <a:pt x="630" y="1753"/>
                  </a:lnTo>
                  <a:lnTo>
                    <a:pt x="629" y="1775"/>
                  </a:lnTo>
                  <a:lnTo>
                    <a:pt x="623" y="1796"/>
                  </a:lnTo>
                  <a:lnTo>
                    <a:pt x="612" y="1816"/>
                  </a:lnTo>
                  <a:lnTo>
                    <a:pt x="570" y="1881"/>
                  </a:lnTo>
                  <a:lnTo>
                    <a:pt x="533" y="1948"/>
                  </a:lnTo>
                  <a:lnTo>
                    <a:pt x="501" y="2017"/>
                  </a:lnTo>
                  <a:lnTo>
                    <a:pt x="475" y="2089"/>
                  </a:lnTo>
                  <a:lnTo>
                    <a:pt x="453" y="2163"/>
                  </a:lnTo>
                  <a:lnTo>
                    <a:pt x="437" y="2238"/>
                  </a:lnTo>
                  <a:lnTo>
                    <a:pt x="431" y="2260"/>
                  </a:lnTo>
                  <a:lnTo>
                    <a:pt x="419" y="2280"/>
                  </a:lnTo>
                  <a:lnTo>
                    <a:pt x="404" y="2295"/>
                  </a:lnTo>
                  <a:lnTo>
                    <a:pt x="386" y="2308"/>
                  </a:lnTo>
                  <a:lnTo>
                    <a:pt x="365" y="2315"/>
                  </a:lnTo>
                  <a:lnTo>
                    <a:pt x="342" y="2318"/>
                  </a:lnTo>
                  <a:lnTo>
                    <a:pt x="193" y="2318"/>
                  </a:lnTo>
                  <a:lnTo>
                    <a:pt x="193" y="2517"/>
                  </a:lnTo>
                  <a:lnTo>
                    <a:pt x="342" y="2517"/>
                  </a:lnTo>
                  <a:lnTo>
                    <a:pt x="365" y="2521"/>
                  </a:lnTo>
                  <a:lnTo>
                    <a:pt x="386" y="2528"/>
                  </a:lnTo>
                  <a:lnTo>
                    <a:pt x="404" y="2540"/>
                  </a:lnTo>
                  <a:lnTo>
                    <a:pt x="419" y="2556"/>
                  </a:lnTo>
                  <a:lnTo>
                    <a:pt x="431" y="2575"/>
                  </a:lnTo>
                  <a:lnTo>
                    <a:pt x="437" y="2598"/>
                  </a:lnTo>
                  <a:lnTo>
                    <a:pt x="453" y="2673"/>
                  </a:lnTo>
                  <a:lnTo>
                    <a:pt x="475" y="2747"/>
                  </a:lnTo>
                  <a:lnTo>
                    <a:pt x="501" y="2817"/>
                  </a:lnTo>
                  <a:lnTo>
                    <a:pt x="533" y="2887"/>
                  </a:lnTo>
                  <a:lnTo>
                    <a:pt x="570" y="2955"/>
                  </a:lnTo>
                  <a:lnTo>
                    <a:pt x="612" y="3020"/>
                  </a:lnTo>
                  <a:lnTo>
                    <a:pt x="623" y="3040"/>
                  </a:lnTo>
                  <a:lnTo>
                    <a:pt x="629" y="3061"/>
                  </a:lnTo>
                  <a:lnTo>
                    <a:pt x="630" y="3083"/>
                  </a:lnTo>
                  <a:lnTo>
                    <a:pt x="625" y="3105"/>
                  </a:lnTo>
                  <a:lnTo>
                    <a:pt x="616" y="3125"/>
                  </a:lnTo>
                  <a:lnTo>
                    <a:pt x="602" y="3142"/>
                  </a:lnTo>
                  <a:lnTo>
                    <a:pt x="496" y="3249"/>
                  </a:lnTo>
                  <a:lnTo>
                    <a:pt x="637" y="3389"/>
                  </a:lnTo>
                  <a:lnTo>
                    <a:pt x="744" y="3284"/>
                  </a:lnTo>
                  <a:lnTo>
                    <a:pt x="761" y="3270"/>
                  </a:lnTo>
                  <a:lnTo>
                    <a:pt x="782" y="3261"/>
                  </a:lnTo>
                  <a:lnTo>
                    <a:pt x="803" y="3256"/>
                  </a:lnTo>
                  <a:lnTo>
                    <a:pt x="825" y="3257"/>
                  </a:lnTo>
                  <a:lnTo>
                    <a:pt x="847" y="3262"/>
                  </a:lnTo>
                  <a:lnTo>
                    <a:pt x="867" y="3274"/>
                  </a:lnTo>
                  <a:lnTo>
                    <a:pt x="932" y="3315"/>
                  </a:lnTo>
                  <a:lnTo>
                    <a:pt x="998" y="3353"/>
                  </a:lnTo>
                  <a:lnTo>
                    <a:pt x="1068" y="3385"/>
                  </a:lnTo>
                  <a:lnTo>
                    <a:pt x="1141" y="3411"/>
                  </a:lnTo>
                  <a:lnTo>
                    <a:pt x="1214" y="3432"/>
                  </a:lnTo>
                  <a:lnTo>
                    <a:pt x="1290" y="3449"/>
                  </a:lnTo>
                  <a:lnTo>
                    <a:pt x="1312" y="3454"/>
                  </a:lnTo>
                  <a:lnTo>
                    <a:pt x="1331" y="3466"/>
                  </a:lnTo>
                  <a:lnTo>
                    <a:pt x="1347" y="3480"/>
                  </a:lnTo>
                  <a:lnTo>
                    <a:pt x="1360" y="3499"/>
                  </a:lnTo>
                  <a:lnTo>
                    <a:pt x="1367" y="3519"/>
                  </a:lnTo>
                  <a:lnTo>
                    <a:pt x="1369" y="3543"/>
                  </a:lnTo>
                  <a:lnTo>
                    <a:pt x="1369" y="3692"/>
                  </a:lnTo>
                  <a:lnTo>
                    <a:pt x="1569" y="3692"/>
                  </a:lnTo>
                  <a:lnTo>
                    <a:pt x="1569" y="3543"/>
                  </a:lnTo>
                  <a:lnTo>
                    <a:pt x="1573" y="3519"/>
                  </a:lnTo>
                  <a:lnTo>
                    <a:pt x="1580" y="3499"/>
                  </a:lnTo>
                  <a:lnTo>
                    <a:pt x="1592" y="3480"/>
                  </a:lnTo>
                  <a:lnTo>
                    <a:pt x="1608" y="3466"/>
                  </a:lnTo>
                  <a:lnTo>
                    <a:pt x="1627" y="3454"/>
                  </a:lnTo>
                  <a:lnTo>
                    <a:pt x="1650" y="3449"/>
                  </a:lnTo>
                  <a:lnTo>
                    <a:pt x="1726" y="3432"/>
                  </a:lnTo>
                  <a:lnTo>
                    <a:pt x="1799" y="3411"/>
                  </a:lnTo>
                  <a:lnTo>
                    <a:pt x="1871" y="3385"/>
                  </a:lnTo>
                  <a:lnTo>
                    <a:pt x="1940" y="3353"/>
                  </a:lnTo>
                  <a:lnTo>
                    <a:pt x="2008" y="3315"/>
                  </a:lnTo>
                  <a:lnTo>
                    <a:pt x="2073" y="3274"/>
                  </a:lnTo>
                  <a:lnTo>
                    <a:pt x="2093" y="3262"/>
                  </a:lnTo>
                  <a:lnTo>
                    <a:pt x="2114" y="3257"/>
                  </a:lnTo>
                  <a:lnTo>
                    <a:pt x="2137" y="3256"/>
                  </a:lnTo>
                  <a:lnTo>
                    <a:pt x="2158" y="3261"/>
                  </a:lnTo>
                  <a:lnTo>
                    <a:pt x="2178" y="3270"/>
                  </a:lnTo>
                  <a:lnTo>
                    <a:pt x="2196" y="3284"/>
                  </a:lnTo>
                  <a:lnTo>
                    <a:pt x="2303" y="3389"/>
                  </a:lnTo>
                  <a:lnTo>
                    <a:pt x="2444" y="3249"/>
                  </a:lnTo>
                  <a:lnTo>
                    <a:pt x="2338" y="3142"/>
                  </a:lnTo>
                  <a:lnTo>
                    <a:pt x="2324" y="3125"/>
                  </a:lnTo>
                  <a:lnTo>
                    <a:pt x="2314" y="3105"/>
                  </a:lnTo>
                  <a:lnTo>
                    <a:pt x="2310" y="3083"/>
                  </a:lnTo>
                  <a:lnTo>
                    <a:pt x="2311" y="3061"/>
                  </a:lnTo>
                  <a:lnTo>
                    <a:pt x="2317" y="3040"/>
                  </a:lnTo>
                  <a:lnTo>
                    <a:pt x="2327" y="3020"/>
                  </a:lnTo>
                  <a:lnTo>
                    <a:pt x="2369" y="2955"/>
                  </a:lnTo>
                  <a:lnTo>
                    <a:pt x="2407" y="2887"/>
                  </a:lnTo>
                  <a:lnTo>
                    <a:pt x="2439" y="2817"/>
                  </a:lnTo>
                  <a:lnTo>
                    <a:pt x="2465" y="2747"/>
                  </a:lnTo>
                  <a:lnTo>
                    <a:pt x="2486" y="2673"/>
                  </a:lnTo>
                  <a:lnTo>
                    <a:pt x="2503" y="2598"/>
                  </a:lnTo>
                  <a:lnTo>
                    <a:pt x="2509" y="2575"/>
                  </a:lnTo>
                  <a:lnTo>
                    <a:pt x="2521" y="2556"/>
                  </a:lnTo>
                  <a:lnTo>
                    <a:pt x="2535" y="2540"/>
                  </a:lnTo>
                  <a:lnTo>
                    <a:pt x="2554" y="2528"/>
                  </a:lnTo>
                  <a:lnTo>
                    <a:pt x="2575" y="2521"/>
                  </a:lnTo>
                  <a:lnTo>
                    <a:pt x="2598" y="2517"/>
                  </a:lnTo>
                  <a:lnTo>
                    <a:pt x="2747" y="2517"/>
                  </a:lnTo>
                  <a:lnTo>
                    <a:pt x="2747" y="2318"/>
                  </a:lnTo>
                  <a:lnTo>
                    <a:pt x="2598" y="2318"/>
                  </a:lnTo>
                  <a:lnTo>
                    <a:pt x="2575" y="2315"/>
                  </a:lnTo>
                  <a:lnTo>
                    <a:pt x="2554" y="2308"/>
                  </a:lnTo>
                  <a:lnTo>
                    <a:pt x="2535" y="2295"/>
                  </a:lnTo>
                  <a:lnTo>
                    <a:pt x="2521" y="2280"/>
                  </a:lnTo>
                  <a:lnTo>
                    <a:pt x="2509" y="2260"/>
                  </a:lnTo>
                  <a:lnTo>
                    <a:pt x="2503" y="2238"/>
                  </a:lnTo>
                  <a:lnTo>
                    <a:pt x="2490" y="2175"/>
                  </a:lnTo>
                  <a:lnTo>
                    <a:pt x="2472" y="2112"/>
                  </a:lnTo>
                  <a:lnTo>
                    <a:pt x="2208" y="2302"/>
                  </a:lnTo>
                  <a:lnTo>
                    <a:pt x="2190" y="2313"/>
                  </a:lnTo>
                  <a:lnTo>
                    <a:pt x="2171" y="2319"/>
                  </a:lnTo>
                  <a:lnTo>
                    <a:pt x="2151" y="2321"/>
                  </a:lnTo>
                  <a:lnTo>
                    <a:pt x="2128" y="2318"/>
                  </a:lnTo>
                  <a:lnTo>
                    <a:pt x="2107" y="2310"/>
                  </a:lnTo>
                  <a:lnTo>
                    <a:pt x="2089" y="2299"/>
                  </a:lnTo>
                  <a:lnTo>
                    <a:pt x="2075" y="2283"/>
                  </a:lnTo>
                  <a:lnTo>
                    <a:pt x="2064" y="2266"/>
                  </a:lnTo>
                  <a:lnTo>
                    <a:pt x="2057" y="2245"/>
                  </a:lnTo>
                  <a:lnTo>
                    <a:pt x="2055" y="2224"/>
                  </a:lnTo>
                  <a:lnTo>
                    <a:pt x="2055" y="1864"/>
                  </a:lnTo>
                  <a:lnTo>
                    <a:pt x="1958" y="1864"/>
                  </a:lnTo>
                  <a:lnTo>
                    <a:pt x="1905" y="1860"/>
                  </a:lnTo>
                  <a:lnTo>
                    <a:pt x="1851" y="1851"/>
                  </a:lnTo>
                  <a:lnTo>
                    <a:pt x="1802" y="1835"/>
                  </a:lnTo>
                  <a:lnTo>
                    <a:pt x="1755" y="1813"/>
                  </a:lnTo>
                  <a:lnTo>
                    <a:pt x="1711" y="1787"/>
                  </a:lnTo>
                  <a:lnTo>
                    <a:pt x="1671" y="1755"/>
                  </a:lnTo>
                  <a:lnTo>
                    <a:pt x="1634" y="1718"/>
                  </a:lnTo>
                  <a:lnTo>
                    <a:pt x="1603" y="1678"/>
                  </a:lnTo>
                  <a:lnTo>
                    <a:pt x="1576" y="1634"/>
                  </a:lnTo>
                  <a:lnTo>
                    <a:pt x="1554" y="1587"/>
                  </a:lnTo>
                  <a:lnTo>
                    <a:pt x="1539" y="1538"/>
                  </a:lnTo>
                  <a:lnTo>
                    <a:pt x="1529" y="1486"/>
                  </a:lnTo>
                  <a:lnTo>
                    <a:pt x="1526" y="1431"/>
                  </a:lnTo>
                  <a:lnTo>
                    <a:pt x="1526" y="1143"/>
                  </a:lnTo>
                  <a:lnTo>
                    <a:pt x="1369" y="1143"/>
                  </a:lnTo>
                  <a:close/>
                  <a:moveTo>
                    <a:pt x="1958" y="191"/>
                  </a:moveTo>
                  <a:lnTo>
                    <a:pt x="1919" y="195"/>
                  </a:lnTo>
                  <a:lnTo>
                    <a:pt x="1882" y="204"/>
                  </a:lnTo>
                  <a:lnTo>
                    <a:pt x="1848" y="219"/>
                  </a:lnTo>
                  <a:lnTo>
                    <a:pt x="1816" y="239"/>
                  </a:lnTo>
                  <a:lnTo>
                    <a:pt x="1788" y="262"/>
                  </a:lnTo>
                  <a:lnTo>
                    <a:pt x="1764" y="291"/>
                  </a:lnTo>
                  <a:lnTo>
                    <a:pt x="1745" y="323"/>
                  </a:lnTo>
                  <a:lnTo>
                    <a:pt x="1729" y="357"/>
                  </a:lnTo>
                  <a:lnTo>
                    <a:pt x="1721" y="394"/>
                  </a:lnTo>
                  <a:lnTo>
                    <a:pt x="1717" y="433"/>
                  </a:lnTo>
                  <a:lnTo>
                    <a:pt x="1717" y="1431"/>
                  </a:lnTo>
                  <a:lnTo>
                    <a:pt x="1721" y="1470"/>
                  </a:lnTo>
                  <a:lnTo>
                    <a:pt x="1729" y="1508"/>
                  </a:lnTo>
                  <a:lnTo>
                    <a:pt x="1745" y="1542"/>
                  </a:lnTo>
                  <a:lnTo>
                    <a:pt x="1764" y="1574"/>
                  </a:lnTo>
                  <a:lnTo>
                    <a:pt x="1788" y="1601"/>
                  </a:lnTo>
                  <a:lnTo>
                    <a:pt x="1816" y="1626"/>
                  </a:lnTo>
                  <a:lnTo>
                    <a:pt x="1848" y="1645"/>
                  </a:lnTo>
                  <a:lnTo>
                    <a:pt x="1882" y="1660"/>
                  </a:lnTo>
                  <a:lnTo>
                    <a:pt x="1919" y="1669"/>
                  </a:lnTo>
                  <a:lnTo>
                    <a:pt x="1958" y="1672"/>
                  </a:lnTo>
                  <a:lnTo>
                    <a:pt x="2151" y="1672"/>
                  </a:lnTo>
                  <a:lnTo>
                    <a:pt x="2177" y="1676"/>
                  </a:lnTo>
                  <a:lnTo>
                    <a:pt x="2200" y="1685"/>
                  </a:lnTo>
                  <a:lnTo>
                    <a:pt x="2220" y="1701"/>
                  </a:lnTo>
                  <a:lnTo>
                    <a:pt x="2234" y="1720"/>
                  </a:lnTo>
                  <a:lnTo>
                    <a:pt x="2243" y="1743"/>
                  </a:lnTo>
                  <a:lnTo>
                    <a:pt x="2247" y="1768"/>
                  </a:lnTo>
                  <a:lnTo>
                    <a:pt x="2247" y="2037"/>
                  </a:lnTo>
                  <a:lnTo>
                    <a:pt x="2730" y="1690"/>
                  </a:lnTo>
                  <a:lnTo>
                    <a:pt x="2748" y="1681"/>
                  </a:lnTo>
                  <a:lnTo>
                    <a:pt x="2767" y="1675"/>
                  </a:lnTo>
                  <a:lnTo>
                    <a:pt x="2787" y="1672"/>
                  </a:lnTo>
                  <a:lnTo>
                    <a:pt x="3142" y="1672"/>
                  </a:lnTo>
                  <a:lnTo>
                    <a:pt x="3182" y="1669"/>
                  </a:lnTo>
                  <a:lnTo>
                    <a:pt x="3218" y="1660"/>
                  </a:lnTo>
                  <a:lnTo>
                    <a:pt x="3254" y="1645"/>
                  </a:lnTo>
                  <a:lnTo>
                    <a:pt x="3285" y="1626"/>
                  </a:lnTo>
                  <a:lnTo>
                    <a:pt x="3313" y="1601"/>
                  </a:lnTo>
                  <a:lnTo>
                    <a:pt x="3337" y="1574"/>
                  </a:lnTo>
                  <a:lnTo>
                    <a:pt x="3357" y="1542"/>
                  </a:lnTo>
                  <a:lnTo>
                    <a:pt x="3371" y="1508"/>
                  </a:lnTo>
                  <a:lnTo>
                    <a:pt x="3381" y="1470"/>
                  </a:lnTo>
                  <a:lnTo>
                    <a:pt x="3384" y="1431"/>
                  </a:lnTo>
                  <a:lnTo>
                    <a:pt x="3384" y="433"/>
                  </a:lnTo>
                  <a:lnTo>
                    <a:pt x="3381" y="394"/>
                  </a:lnTo>
                  <a:lnTo>
                    <a:pt x="3371" y="357"/>
                  </a:lnTo>
                  <a:lnTo>
                    <a:pt x="3357" y="323"/>
                  </a:lnTo>
                  <a:lnTo>
                    <a:pt x="3337" y="291"/>
                  </a:lnTo>
                  <a:lnTo>
                    <a:pt x="3313" y="262"/>
                  </a:lnTo>
                  <a:lnTo>
                    <a:pt x="3285" y="239"/>
                  </a:lnTo>
                  <a:lnTo>
                    <a:pt x="3254" y="219"/>
                  </a:lnTo>
                  <a:lnTo>
                    <a:pt x="3218" y="204"/>
                  </a:lnTo>
                  <a:lnTo>
                    <a:pt x="3182" y="195"/>
                  </a:lnTo>
                  <a:lnTo>
                    <a:pt x="3142" y="191"/>
                  </a:lnTo>
                  <a:lnTo>
                    <a:pt x="1958" y="191"/>
                  </a:lnTo>
                  <a:close/>
                  <a:moveTo>
                    <a:pt x="1958" y="0"/>
                  </a:moveTo>
                  <a:lnTo>
                    <a:pt x="3142" y="0"/>
                  </a:lnTo>
                  <a:lnTo>
                    <a:pt x="3197" y="4"/>
                  </a:lnTo>
                  <a:lnTo>
                    <a:pt x="3249" y="13"/>
                  </a:lnTo>
                  <a:lnTo>
                    <a:pt x="3299" y="30"/>
                  </a:lnTo>
                  <a:lnTo>
                    <a:pt x="3346" y="51"/>
                  </a:lnTo>
                  <a:lnTo>
                    <a:pt x="3390" y="78"/>
                  </a:lnTo>
                  <a:lnTo>
                    <a:pt x="3430" y="110"/>
                  </a:lnTo>
                  <a:lnTo>
                    <a:pt x="3467" y="145"/>
                  </a:lnTo>
                  <a:lnTo>
                    <a:pt x="3498" y="186"/>
                  </a:lnTo>
                  <a:lnTo>
                    <a:pt x="3525" y="229"/>
                  </a:lnTo>
                  <a:lnTo>
                    <a:pt x="3546" y="277"/>
                  </a:lnTo>
                  <a:lnTo>
                    <a:pt x="3563" y="326"/>
                  </a:lnTo>
                  <a:lnTo>
                    <a:pt x="3572" y="378"/>
                  </a:lnTo>
                  <a:lnTo>
                    <a:pt x="3576" y="433"/>
                  </a:lnTo>
                  <a:lnTo>
                    <a:pt x="3576" y="1431"/>
                  </a:lnTo>
                  <a:lnTo>
                    <a:pt x="3572" y="1486"/>
                  </a:lnTo>
                  <a:lnTo>
                    <a:pt x="3563" y="1538"/>
                  </a:lnTo>
                  <a:lnTo>
                    <a:pt x="3546" y="1587"/>
                  </a:lnTo>
                  <a:lnTo>
                    <a:pt x="3525" y="1634"/>
                  </a:lnTo>
                  <a:lnTo>
                    <a:pt x="3498" y="1678"/>
                  </a:lnTo>
                  <a:lnTo>
                    <a:pt x="3467" y="1718"/>
                  </a:lnTo>
                  <a:lnTo>
                    <a:pt x="3430" y="1755"/>
                  </a:lnTo>
                  <a:lnTo>
                    <a:pt x="3390" y="1787"/>
                  </a:lnTo>
                  <a:lnTo>
                    <a:pt x="3346" y="1813"/>
                  </a:lnTo>
                  <a:lnTo>
                    <a:pt x="3299" y="1835"/>
                  </a:lnTo>
                  <a:lnTo>
                    <a:pt x="3249" y="1851"/>
                  </a:lnTo>
                  <a:lnTo>
                    <a:pt x="3197" y="1860"/>
                  </a:lnTo>
                  <a:lnTo>
                    <a:pt x="3142" y="1864"/>
                  </a:lnTo>
                  <a:lnTo>
                    <a:pt x="2818" y="1864"/>
                  </a:lnTo>
                  <a:lnTo>
                    <a:pt x="2635" y="1995"/>
                  </a:lnTo>
                  <a:lnTo>
                    <a:pt x="2657" y="2060"/>
                  </a:lnTo>
                  <a:lnTo>
                    <a:pt x="2676" y="2126"/>
                  </a:lnTo>
                  <a:lnTo>
                    <a:pt x="2843" y="2126"/>
                  </a:lnTo>
                  <a:lnTo>
                    <a:pt x="2869" y="2130"/>
                  </a:lnTo>
                  <a:lnTo>
                    <a:pt x="2891" y="2139"/>
                  </a:lnTo>
                  <a:lnTo>
                    <a:pt x="2911" y="2154"/>
                  </a:lnTo>
                  <a:lnTo>
                    <a:pt x="2926" y="2173"/>
                  </a:lnTo>
                  <a:lnTo>
                    <a:pt x="2936" y="2197"/>
                  </a:lnTo>
                  <a:lnTo>
                    <a:pt x="2940" y="2222"/>
                  </a:lnTo>
                  <a:lnTo>
                    <a:pt x="2940" y="2613"/>
                  </a:lnTo>
                  <a:lnTo>
                    <a:pt x="2936" y="2639"/>
                  </a:lnTo>
                  <a:lnTo>
                    <a:pt x="2926" y="2661"/>
                  </a:lnTo>
                  <a:lnTo>
                    <a:pt x="2911" y="2682"/>
                  </a:lnTo>
                  <a:lnTo>
                    <a:pt x="2891" y="2697"/>
                  </a:lnTo>
                  <a:lnTo>
                    <a:pt x="2869" y="2706"/>
                  </a:lnTo>
                  <a:lnTo>
                    <a:pt x="2843" y="2710"/>
                  </a:lnTo>
                  <a:lnTo>
                    <a:pt x="2676" y="2710"/>
                  </a:lnTo>
                  <a:lnTo>
                    <a:pt x="2656" y="2783"/>
                  </a:lnTo>
                  <a:lnTo>
                    <a:pt x="2631" y="2856"/>
                  </a:lnTo>
                  <a:lnTo>
                    <a:pt x="2601" y="2926"/>
                  </a:lnTo>
                  <a:lnTo>
                    <a:pt x="2567" y="2995"/>
                  </a:lnTo>
                  <a:lnTo>
                    <a:pt x="2529" y="3062"/>
                  </a:lnTo>
                  <a:lnTo>
                    <a:pt x="2647" y="3180"/>
                  </a:lnTo>
                  <a:lnTo>
                    <a:pt x="2659" y="3196"/>
                  </a:lnTo>
                  <a:lnTo>
                    <a:pt x="2669" y="3212"/>
                  </a:lnTo>
                  <a:lnTo>
                    <a:pt x="2673" y="3230"/>
                  </a:lnTo>
                  <a:lnTo>
                    <a:pt x="2676" y="3249"/>
                  </a:lnTo>
                  <a:lnTo>
                    <a:pt x="2672" y="3274"/>
                  </a:lnTo>
                  <a:lnTo>
                    <a:pt x="2663" y="3296"/>
                  </a:lnTo>
                  <a:lnTo>
                    <a:pt x="2647" y="3316"/>
                  </a:lnTo>
                  <a:lnTo>
                    <a:pt x="2370" y="3593"/>
                  </a:lnTo>
                  <a:lnTo>
                    <a:pt x="2352" y="3607"/>
                  </a:lnTo>
                  <a:lnTo>
                    <a:pt x="2333" y="3616"/>
                  </a:lnTo>
                  <a:lnTo>
                    <a:pt x="2313" y="3620"/>
                  </a:lnTo>
                  <a:lnTo>
                    <a:pt x="2292" y="3620"/>
                  </a:lnTo>
                  <a:lnTo>
                    <a:pt x="2271" y="3616"/>
                  </a:lnTo>
                  <a:lnTo>
                    <a:pt x="2252" y="3607"/>
                  </a:lnTo>
                  <a:lnTo>
                    <a:pt x="2234" y="3593"/>
                  </a:lnTo>
                  <a:lnTo>
                    <a:pt x="2115" y="3475"/>
                  </a:lnTo>
                  <a:lnTo>
                    <a:pt x="2049" y="3512"/>
                  </a:lnTo>
                  <a:lnTo>
                    <a:pt x="1979" y="3547"/>
                  </a:lnTo>
                  <a:lnTo>
                    <a:pt x="1909" y="3576"/>
                  </a:lnTo>
                  <a:lnTo>
                    <a:pt x="1836" y="3601"/>
                  </a:lnTo>
                  <a:lnTo>
                    <a:pt x="1762" y="3621"/>
                  </a:lnTo>
                  <a:lnTo>
                    <a:pt x="1762" y="3788"/>
                  </a:lnTo>
                  <a:lnTo>
                    <a:pt x="1759" y="3814"/>
                  </a:lnTo>
                  <a:lnTo>
                    <a:pt x="1749" y="3836"/>
                  </a:lnTo>
                  <a:lnTo>
                    <a:pt x="1734" y="3856"/>
                  </a:lnTo>
                  <a:lnTo>
                    <a:pt x="1714" y="3870"/>
                  </a:lnTo>
                  <a:lnTo>
                    <a:pt x="1691" y="3881"/>
                  </a:lnTo>
                  <a:lnTo>
                    <a:pt x="1666" y="3883"/>
                  </a:lnTo>
                  <a:lnTo>
                    <a:pt x="1273" y="3883"/>
                  </a:lnTo>
                  <a:lnTo>
                    <a:pt x="1248" y="3881"/>
                  </a:lnTo>
                  <a:lnTo>
                    <a:pt x="1225" y="3870"/>
                  </a:lnTo>
                  <a:lnTo>
                    <a:pt x="1206" y="3856"/>
                  </a:lnTo>
                  <a:lnTo>
                    <a:pt x="1190" y="3836"/>
                  </a:lnTo>
                  <a:lnTo>
                    <a:pt x="1181" y="3814"/>
                  </a:lnTo>
                  <a:lnTo>
                    <a:pt x="1177" y="3788"/>
                  </a:lnTo>
                  <a:lnTo>
                    <a:pt x="1177" y="3621"/>
                  </a:lnTo>
                  <a:lnTo>
                    <a:pt x="1103" y="3601"/>
                  </a:lnTo>
                  <a:lnTo>
                    <a:pt x="1030" y="3576"/>
                  </a:lnTo>
                  <a:lnTo>
                    <a:pt x="959" y="3547"/>
                  </a:lnTo>
                  <a:lnTo>
                    <a:pt x="891" y="3512"/>
                  </a:lnTo>
                  <a:lnTo>
                    <a:pt x="824" y="3475"/>
                  </a:lnTo>
                  <a:lnTo>
                    <a:pt x="705" y="3593"/>
                  </a:lnTo>
                  <a:lnTo>
                    <a:pt x="688" y="3607"/>
                  </a:lnTo>
                  <a:lnTo>
                    <a:pt x="668" y="3616"/>
                  </a:lnTo>
                  <a:lnTo>
                    <a:pt x="648" y="3620"/>
                  </a:lnTo>
                  <a:lnTo>
                    <a:pt x="626" y="3620"/>
                  </a:lnTo>
                  <a:lnTo>
                    <a:pt x="606" y="3616"/>
                  </a:lnTo>
                  <a:lnTo>
                    <a:pt x="586" y="3607"/>
                  </a:lnTo>
                  <a:lnTo>
                    <a:pt x="570" y="3593"/>
                  </a:lnTo>
                  <a:lnTo>
                    <a:pt x="291" y="3316"/>
                  </a:lnTo>
                  <a:lnTo>
                    <a:pt x="278" y="3298"/>
                  </a:lnTo>
                  <a:lnTo>
                    <a:pt x="269" y="3280"/>
                  </a:lnTo>
                  <a:lnTo>
                    <a:pt x="264" y="3258"/>
                  </a:lnTo>
                  <a:lnTo>
                    <a:pt x="264" y="3238"/>
                  </a:lnTo>
                  <a:lnTo>
                    <a:pt x="269" y="3217"/>
                  </a:lnTo>
                  <a:lnTo>
                    <a:pt x="278" y="3198"/>
                  </a:lnTo>
                  <a:lnTo>
                    <a:pt x="291" y="3180"/>
                  </a:lnTo>
                  <a:lnTo>
                    <a:pt x="411" y="3062"/>
                  </a:lnTo>
                  <a:lnTo>
                    <a:pt x="372" y="2995"/>
                  </a:lnTo>
                  <a:lnTo>
                    <a:pt x="339" y="2926"/>
                  </a:lnTo>
                  <a:lnTo>
                    <a:pt x="309" y="2856"/>
                  </a:lnTo>
                  <a:lnTo>
                    <a:pt x="284" y="2783"/>
                  </a:lnTo>
                  <a:lnTo>
                    <a:pt x="264" y="2710"/>
                  </a:lnTo>
                  <a:lnTo>
                    <a:pt x="96" y="2710"/>
                  </a:lnTo>
                  <a:lnTo>
                    <a:pt x="71" y="2706"/>
                  </a:lnTo>
                  <a:lnTo>
                    <a:pt x="47" y="2697"/>
                  </a:lnTo>
                  <a:lnTo>
                    <a:pt x="28" y="2682"/>
                  </a:lnTo>
                  <a:lnTo>
                    <a:pt x="13" y="2661"/>
                  </a:lnTo>
                  <a:lnTo>
                    <a:pt x="3" y="2639"/>
                  </a:lnTo>
                  <a:lnTo>
                    <a:pt x="0" y="2613"/>
                  </a:lnTo>
                  <a:lnTo>
                    <a:pt x="0" y="2222"/>
                  </a:lnTo>
                  <a:lnTo>
                    <a:pt x="3" y="2197"/>
                  </a:lnTo>
                  <a:lnTo>
                    <a:pt x="13" y="2173"/>
                  </a:lnTo>
                  <a:lnTo>
                    <a:pt x="28" y="2154"/>
                  </a:lnTo>
                  <a:lnTo>
                    <a:pt x="47" y="2139"/>
                  </a:lnTo>
                  <a:lnTo>
                    <a:pt x="71" y="2130"/>
                  </a:lnTo>
                  <a:lnTo>
                    <a:pt x="96" y="2126"/>
                  </a:lnTo>
                  <a:lnTo>
                    <a:pt x="264" y="2126"/>
                  </a:lnTo>
                  <a:lnTo>
                    <a:pt x="284" y="2052"/>
                  </a:lnTo>
                  <a:lnTo>
                    <a:pt x="309" y="1980"/>
                  </a:lnTo>
                  <a:lnTo>
                    <a:pt x="339" y="1909"/>
                  </a:lnTo>
                  <a:lnTo>
                    <a:pt x="372" y="1840"/>
                  </a:lnTo>
                  <a:lnTo>
                    <a:pt x="411" y="1774"/>
                  </a:lnTo>
                  <a:lnTo>
                    <a:pt x="291" y="1655"/>
                  </a:lnTo>
                  <a:lnTo>
                    <a:pt x="279" y="1640"/>
                  </a:lnTo>
                  <a:lnTo>
                    <a:pt x="271" y="1624"/>
                  </a:lnTo>
                  <a:lnTo>
                    <a:pt x="265" y="1606"/>
                  </a:lnTo>
                  <a:lnTo>
                    <a:pt x="264" y="1587"/>
                  </a:lnTo>
                  <a:lnTo>
                    <a:pt x="265" y="1568"/>
                  </a:lnTo>
                  <a:lnTo>
                    <a:pt x="271" y="1551"/>
                  </a:lnTo>
                  <a:lnTo>
                    <a:pt x="279" y="1534"/>
                  </a:lnTo>
                  <a:lnTo>
                    <a:pt x="291" y="1520"/>
                  </a:lnTo>
                  <a:lnTo>
                    <a:pt x="570" y="1242"/>
                  </a:lnTo>
                  <a:lnTo>
                    <a:pt x="586" y="1229"/>
                  </a:lnTo>
                  <a:lnTo>
                    <a:pt x="606" y="1220"/>
                  </a:lnTo>
                  <a:lnTo>
                    <a:pt x="626" y="1215"/>
                  </a:lnTo>
                  <a:lnTo>
                    <a:pt x="648" y="1215"/>
                  </a:lnTo>
                  <a:lnTo>
                    <a:pt x="668" y="1220"/>
                  </a:lnTo>
                  <a:lnTo>
                    <a:pt x="688" y="1229"/>
                  </a:lnTo>
                  <a:lnTo>
                    <a:pt x="705" y="1242"/>
                  </a:lnTo>
                  <a:lnTo>
                    <a:pt x="824" y="1361"/>
                  </a:lnTo>
                  <a:lnTo>
                    <a:pt x="891" y="1322"/>
                  </a:lnTo>
                  <a:lnTo>
                    <a:pt x="959" y="1289"/>
                  </a:lnTo>
                  <a:lnTo>
                    <a:pt x="1030" y="1260"/>
                  </a:lnTo>
                  <a:lnTo>
                    <a:pt x="1103" y="1235"/>
                  </a:lnTo>
                  <a:lnTo>
                    <a:pt x="1177" y="1215"/>
                  </a:lnTo>
                  <a:lnTo>
                    <a:pt x="1177" y="1047"/>
                  </a:lnTo>
                  <a:lnTo>
                    <a:pt x="1181" y="1022"/>
                  </a:lnTo>
                  <a:lnTo>
                    <a:pt x="1190" y="999"/>
                  </a:lnTo>
                  <a:lnTo>
                    <a:pt x="1206" y="980"/>
                  </a:lnTo>
                  <a:lnTo>
                    <a:pt x="1225" y="964"/>
                  </a:lnTo>
                  <a:lnTo>
                    <a:pt x="1248" y="955"/>
                  </a:lnTo>
                  <a:lnTo>
                    <a:pt x="1273" y="951"/>
                  </a:lnTo>
                  <a:lnTo>
                    <a:pt x="1526" y="951"/>
                  </a:lnTo>
                  <a:lnTo>
                    <a:pt x="1526" y="433"/>
                  </a:lnTo>
                  <a:lnTo>
                    <a:pt x="1529" y="378"/>
                  </a:lnTo>
                  <a:lnTo>
                    <a:pt x="1539" y="326"/>
                  </a:lnTo>
                  <a:lnTo>
                    <a:pt x="1554" y="277"/>
                  </a:lnTo>
                  <a:lnTo>
                    <a:pt x="1576" y="229"/>
                  </a:lnTo>
                  <a:lnTo>
                    <a:pt x="1603" y="186"/>
                  </a:lnTo>
                  <a:lnTo>
                    <a:pt x="1634" y="145"/>
                  </a:lnTo>
                  <a:lnTo>
                    <a:pt x="1671" y="110"/>
                  </a:lnTo>
                  <a:lnTo>
                    <a:pt x="1711" y="78"/>
                  </a:lnTo>
                  <a:lnTo>
                    <a:pt x="1755" y="51"/>
                  </a:lnTo>
                  <a:lnTo>
                    <a:pt x="1802" y="30"/>
                  </a:lnTo>
                  <a:lnTo>
                    <a:pt x="1851" y="13"/>
                  </a:lnTo>
                  <a:lnTo>
                    <a:pt x="1905" y="4"/>
                  </a:lnTo>
                  <a:lnTo>
                    <a:pt x="1958"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612;p35"/>
            <p:cNvSpPr/>
            <p:nvPr/>
          </p:nvSpPr>
          <p:spPr>
            <a:xfrm>
              <a:off x="4011" y="1343"/>
              <a:ext cx="402" cy="477"/>
            </a:xfrm>
            <a:custGeom>
              <a:avLst/>
              <a:gdLst/>
              <a:ahLst/>
              <a:cxnLst/>
              <a:rect l="l" t="t" r="r" b="b"/>
              <a:pathLst>
                <a:path w="803" h="953" extrusionOk="0">
                  <a:moveTo>
                    <a:pt x="401" y="0"/>
                  </a:moveTo>
                  <a:lnTo>
                    <a:pt x="456" y="3"/>
                  </a:lnTo>
                  <a:lnTo>
                    <a:pt x="508" y="14"/>
                  </a:lnTo>
                  <a:lnTo>
                    <a:pt x="558" y="30"/>
                  </a:lnTo>
                  <a:lnTo>
                    <a:pt x="604" y="54"/>
                  </a:lnTo>
                  <a:lnTo>
                    <a:pt x="647" y="82"/>
                  </a:lnTo>
                  <a:lnTo>
                    <a:pt x="686" y="117"/>
                  </a:lnTo>
                  <a:lnTo>
                    <a:pt x="720" y="156"/>
                  </a:lnTo>
                  <a:lnTo>
                    <a:pt x="749" y="198"/>
                  </a:lnTo>
                  <a:lnTo>
                    <a:pt x="772" y="244"/>
                  </a:lnTo>
                  <a:lnTo>
                    <a:pt x="789" y="294"/>
                  </a:lnTo>
                  <a:lnTo>
                    <a:pt x="799" y="346"/>
                  </a:lnTo>
                  <a:lnTo>
                    <a:pt x="803" y="400"/>
                  </a:lnTo>
                  <a:lnTo>
                    <a:pt x="799" y="449"/>
                  </a:lnTo>
                  <a:lnTo>
                    <a:pt x="790" y="496"/>
                  </a:lnTo>
                  <a:lnTo>
                    <a:pt x="773" y="542"/>
                  </a:lnTo>
                  <a:lnTo>
                    <a:pt x="753" y="587"/>
                  </a:lnTo>
                  <a:lnTo>
                    <a:pt x="727" y="632"/>
                  </a:lnTo>
                  <a:lnTo>
                    <a:pt x="699" y="674"/>
                  </a:lnTo>
                  <a:lnTo>
                    <a:pt x="668" y="715"/>
                  </a:lnTo>
                  <a:lnTo>
                    <a:pt x="635" y="755"/>
                  </a:lnTo>
                  <a:lnTo>
                    <a:pt x="600" y="793"/>
                  </a:lnTo>
                  <a:lnTo>
                    <a:pt x="565" y="829"/>
                  </a:lnTo>
                  <a:lnTo>
                    <a:pt x="532" y="863"/>
                  </a:lnTo>
                  <a:lnTo>
                    <a:pt x="499" y="897"/>
                  </a:lnTo>
                  <a:lnTo>
                    <a:pt x="470" y="925"/>
                  </a:lnTo>
                  <a:lnTo>
                    <a:pt x="455" y="937"/>
                  </a:lnTo>
                  <a:lnTo>
                    <a:pt x="438" y="946"/>
                  </a:lnTo>
                  <a:lnTo>
                    <a:pt x="420" y="951"/>
                  </a:lnTo>
                  <a:lnTo>
                    <a:pt x="401" y="953"/>
                  </a:lnTo>
                  <a:lnTo>
                    <a:pt x="384" y="951"/>
                  </a:lnTo>
                  <a:lnTo>
                    <a:pt x="366" y="946"/>
                  </a:lnTo>
                  <a:lnTo>
                    <a:pt x="349" y="937"/>
                  </a:lnTo>
                  <a:lnTo>
                    <a:pt x="334" y="925"/>
                  </a:lnTo>
                  <a:lnTo>
                    <a:pt x="320" y="907"/>
                  </a:lnTo>
                  <a:lnTo>
                    <a:pt x="310" y="888"/>
                  </a:lnTo>
                  <a:lnTo>
                    <a:pt x="307" y="868"/>
                  </a:lnTo>
                  <a:lnTo>
                    <a:pt x="307" y="847"/>
                  </a:lnTo>
                  <a:lnTo>
                    <a:pt x="310" y="826"/>
                  </a:lnTo>
                  <a:lnTo>
                    <a:pt x="320" y="807"/>
                  </a:lnTo>
                  <a:lnTo>
                    <a:pt x="334" y="789"/>
                  </a:lnTo>
                  <a:lnTo>
                    <a:pt x="362" y="761"/>
                  </a:lnTo>
                  <a:lnTo>
                    <a:pt x="391" y="732"/>
                  </a:lnTo>
                  <a:lnTo>
                    <a:pt x="420" y="703"/>
                  </a:lnTo>
                  <a:lnTo>
                    <a:pt x="451" y="671"/>
                  </a:lnTo>
                  <a:lnTo>
                    <a:pt x="481" y="638"/>
                  </a:lnTo>
                  <a:lnTo>
                    <a:pt x="510" y="605"/>
                  </a:lnTo>
                  <a:lnTo>
                    <a:pt x="538" y="569"/>
                  </a:lnTo>
                  <a:lnTo>
                    <a:pt x="561" y="535"/>
                  </a:lnTo>
                  <a:lnTo>
                    <a:pt x="582" y="499"/>
                  </a:lnTo>
                  <a:lnTo>
                    <a:pt x="598" y="465"/>
                  </a:lnTo>
                  <a:lnTo>
                    <a:pt x="608" y="432"/>
                  </a:lnTo>
                  <a:lnTo>
                    <a:pt x="611" y="400"/>
                  </a:lnTo>
                  <a:lnTo>
                    <a:pt x="608" y="362"/>
                  </a:lnTo>
                  <a:lnTo>
                    <a:pt x="598" y="327"/>
                  </a:lnTo>
                  <a:lnTo>
                    <a:pt x="583" y="295"/>
                  </a:lnTo>
                  <a:lnTo>
                    <a:pt x="561" y="265"/>
                  </a:lnTo>
                  <a:lnTo>
                    <a:pt x="537" y="241"/>
                  </a:lnTo>
                  <a:lnTo>
                    <a:pt x="507" y="219"/>
                  </a:lnTo>
                  <a:lnTo>
                    <a:pt x="475" y="204"/>
                  </a:lnTo>
                  <a:lnTo>
                    <a:pt x="439" y="195"/>
                  </a:lnTo>
                  <a:lnTo>
                    <a:pt x="401" y="191"/>
                  </a:lnTo>
                  <a:lnTo>
                    <a:pt x="365" y="195"/>
                  </a:lnTo>
                  <a:lnTo>
                    <a:pt x="329" y="204"/>
                  </a:lnTo>
                  <a:lnTo>
                    <a:pt x="296" y="219"/>
                  </a:lnTo>
                  <a:lnTo>
                    <a:pt x="266" y="241"/>
                  </a:lnTo>
                  <a:lnTo>
                    <a:pt x="242" y="265"/>
                  </a:lnTo>
                  <a:lnTo>
                    <a:pt x="221" y="295"/>
                  </a:lnTo>
                  <a:lnTo>
                    <a:pt x="206" y="327"/>
                  </a:lnTo>
                  <a:lnTo>
                    <a:pt x="195" y="362"/>
                  </a:lnTo>
                  <a:lnTo>
                    <a:pt x="192" y="400"/>
                  </a:lnTo>
                  <a:lnTo>
                    <a:pt x="189" y="425"/>
                  </a:lnTo>
                  <a:lnTo>
                    <a:pt x="179" y="449"/>
                  </a:lnTo>
                  <a:lnTo>
                    <a:pt x="165" y="468"/>
                  </a:lnTo>
                  <a:lnTo>
                    <a:pt x="144" y="483"/>
                  </a:lnTo>
                  <a:lnTo>
                    <a:pt x="122" y="492"/>
                  </a:lnTo>
                  <a:lnTo>
                    <a:pt x="96" y="496"/>
                  </a:lnTo>
                  <a:lnTo>
                    <a:pt x="71" y="492"/>
                  </a:lnTo>
                  <a:lnTo>
                    <a:pt x="47" y="483"/>
                  </a:lnTo>
                  <a:lnTo>
                    <a:pt x="28" y="468"/>
                  </a:lnTo>
                  <a:lnTo>
                    <a:pt x="13" y="449"/>
                  </a:lnTo>
                  <a:lnTo>
                    <a:pt x="3" y="425"/>
                  </a:lnTo>
                  <a:lnTo>
                    <a:pt x="0" y="400"/>
                  </a:lnTo>
                  <a:lnTo>
                    <a:pt x="3" y="346"/>
                  </a:lnTo>
                  <a:lnTo>
                    <a:pt x="14" y="294"/>
                  </a:lnTo>
                  <a:lnTo>
                    <a:pt x="32" y="244"/>
                  </a:lnTo>
                  <a:lnTo>
                    <a:pt x="56" y="198"/>
                  </a:lnTo>
                  <a:lnTo>
                    <a:pt x="84" y="156"/>
                  </a:lnTo>
                  <a:lnTo>
                    <a:pt x="118" y="117"/>
                  </a:lnTo>
                  <a:lnTo>
                    <a:pt x="156" y="82"/>
                  </a:lnTo>
                  <a:lnTo>
                    <a:pt x="199" y="54"/>
                  </a:lnTo>
                  <a:lnTo>
                    <a:pt x="245" y="30"/>
                  </a:lnTo>
                  <a:lnTo>
                    <a:pt x="295" y="14"/>
                  </a:lnTo>
                  <a:lnTo>
                    <a:pt x="347" y="3"/>
                  </a:lnTo>
                  <a:lnTo>
                    <a:pt x="401"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613;p35"/>
            <p:cNvSpPr/>
            <p:nvPr/>
          </p:nvSpPr>
          <p:spPr>
            <a:xfrm>
              <a:off x="4141" y="1861"/>
              <a:ext cx="115" cy="115"/>
            </a:xfrm>
            <a:custGeom>
              <a:avLst/>
              <a:gdLst/>
              <a:ahLst/>
              <a:cxnLst/>
              <a:rect l="l" t="t" r="r" b="b"/>
              <a:pathLst>
                <a:path w="231" h="230" extrusionOk="0">
                  <a:moveTo>
                    <a:pt x="116" y="0"/>
                  </a:moveTo>
                  <a:lnTo>
                    <a:pt x="139" y="2"/>
                  </a:lnTo>
                  <a:lnTo>
                    <a:pt x="160" y="9"/>
                  </a:lnTo>
                  <a:lnTo>
                    <a:pt x="180" y="20"/>
                  </a:lnTo>
                  <a:lnTo>
                    <a:pt x="198" y="34"/>
                  </a:lnTo>
                  <a:lnTo>
                    <a:pt x="212" y="51"/>
                  </a:lnTo>
                  <a:lnTo>
                    <a:pt x="223" y="71"/>
                  </a:lnTo>
                  <a:lnTo>
                    <a:pt x="229" y="93"/>
                  </a:lnTo>
                  <a:lnTo>
                    <a:pt x="231" y="116"/>
                  </a:lnTo>
                  <a:lnTo>
                    <a:pt x="229" y="138"/>
                  </a:lnTo>
                  <a:lnTo>
                    <a:pt x="223" y="160"/>
                  </a:lnTo>
                  <a:lnTo>
                    <a:pt x="212" y="180"/>
                  </a:lnTo>
                  <a:lnTo>
                    <a:pt x="198" y="196"/>
                  </a:lnTo>
                  <a:lnTo>
                    <a:pt x="180" y="212"/>
                  </a:lnTo>
                  <a:lnTo>
                    <a:pt x="160" y="221"/>
                  </a:lnTo>
                  <a:lnTo>
                    <a:pt x="139" y="228"/>
                  </a:lnTo>
                  <a:lnTo>
                    <a:pt x="116" y="230"/>
                  </a:lnTo>
                  <a:lnTo>
                    <a:pt x="94" y="228"/>
                  </a:lnTo>
                  <a:lnTo>
                    <a:pt x="72" y="221"/>
                  </a:lnTo>
                  <a:lnTo>
                    <a:pt x="52" y="212"/>
                  </a:lnTo>
                  <a:lnTo>
                    <a:pt x="35" y="196"/>
                  </a:lnTo>
                  <a:lnTo>
                    <a:pt x="20" y="180"/>
                  </a:lnTo>
                  <a:lnTo>
                    <a:pt x="10" y="160"/>
                  </a:lnTo>
                  <a:lnTo>
                    <a:pt x="3" y="138"/>
                  </a:lnTo>
                  <a:lnTo>
                    <a:pt x="0" y="116"/>
                  </a:lnTo>
                  <a:lnTo>
                    <a:pt x="3" y="93"/>
                  </a:lnTo>
                  <a:lnTo>
                    <a:pt x="10" y="71"/>
                  </a:lnTo>
                  <a:lnTo>
                    <a:pt x="20" y="51"/>
                  </a:lnTo>
                  <a:lnTo>
                    <a:pt x="35" y="34"/>
                  </a:lnTo>
                  <a:lnTo>
                    <a:pt x="52" y="20"/>
                  </a:lnTo>
                  <a:lnTo>
                    <a:pt x="72" y="9"/>
                  </a:lnTo>
                  <a:lnTo>
                    <a:pt x="94" y="2"/>
                  </a:lnTo>
                  <a:lnTo>
                    <a:pt x="116"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0"/>
        <p:cNvGrpSpPr/>
        <p:nvPr/>
      </p:nvGrpSpPr>
      <p:grpSpPr>
        <a:xfrm>
          <a:off x="0" y="0"/>
          <a:ext cx="0" cy="0"/>
          <a:chOff x="0" y="0"/>
          <a:chExt cx="0" cy="0"/>
        </a:xfrm>
      </p:grpSpPr>
      <p:sp>
        <p:nvSpPr>
          <p:cNvPr id="501" name="Google Shape;501;p54"/>
          <p:cNvSpPr/>
          <p:nvPr/>
        </p:nvSpPr>
        <p:spPr>
          <a:xfrm>
            <a:off x="1530532" y="1965107"/>
            <a:ext cx="7065000" cy="1431000"/>
          </a:xfrm>
          <a:prstGeom prst="rect">
            <a:avLst/>
          </a:prstGeom>
          <a:noFill/>
          <a:ln>
            <a:noFill/>
          </a:ln>
        </p:spPr>
        <p:txBody>
          <a:bodyPr spcFirstLastPara="1" wrap="square" lIns="68569" tIns="34275" rIns="68569" bIns="34275" anchor="t" anchorCtr="0">
            <a:noAutofit/>
          </a:bodyPr>
          <a:lstStyle/>
          <a:p>
            <a:endParaRPr sz="1350" dirty="0">
              <a:latin typeface="Calibri"/>
              <a:ea typeface="Calibri"/>
              <a:cs typeface="Calibri"/>
              <a:sym typeface="Calibri"/>
            </a:endParaRPr>
          </a:p>
        </p:txBody>
      </p:sp>
      <p:sp>
        <p:nvSpPr>
          <p:cNvPr id="502" name="Google Shape;502;p54"/>
          <p:cNvSpPr/>
          <p:nvPr/>
        </p:nvSpPr>
        <p:spPr>
          <a:xfrm>
            <a:off x="1501361" y="1968945"/>
            <a:ext cx="7064903" cy="1427106"/>
          </a:xfrm>
          <a:custGeom>
            <a:avLst/>
            <a:gdLst/>
            <a:ahLst/>
            <a:cxnLst/>
            <a:rect l="l" t="t" r="r" b="b"/>
            <a:pathLst>
              <a:path w="1965" h="395" extrusionOk="0">
                <a:moveTo>
                  <a:pt x="1882" y="127"/>
                </a:moveTo>
                <a:cubicBezTo>
                  <a:pt x="1882" y="271"/>
                  <a:pt x="1882" y="271"/>
                  <a:pt x="1882" y="271"/>
                </a:cubicBezTo>
                <a:cubicBezTo>
                  <a:pt x="1882" y="292"/>
                  <a:pt x="1866" y="309"/>
                  <a:pt x="1846" y="309"/>
                </a:cubicBezTo>
                <a:cubicBezTo>
                  <a:pt x="1687" y="309"/>
                  <a:pt x="1687" y="309"/>
                  <a:pt x="1687" y="309"/>
                </a:cubicBezTo>
                <a:cubicBezTo>
                  <a:pt x="1667" y="309"/>
                  <a:pt x="1651" y="292"/>
                  <a:pt x="1651" y="271"/>
                </a:cubicBezTo>
                <a:cubicBezTo>
                  <a:pt x="1651" y="127"/>
                  <a:pt x="1651" y="127"/>
                  <a:pt x="1651" y="127"/>
                </a:cubicBezTo>
                <a:cubicBezTo>
                  <a:pt x="1651" y="127"/>
                  <a:pt x="1651" y="127"/>
                  <a:pt x="1651" y="127"/>
                </a:cubicBezTo>
                <a:cubicBezTo>
                  <a:pt x="1651" y="125"/>
                  <a:pt x="1651" y="125"/>
                  <a:pt x="1651" y="125"/>
                </a:cubicBezTo>
                <a:cubicBezTo>
                  <a:pt x="1651" y="56"/>
                  <a:pt x="1598" y="0"/>
                  <a:pt x="1532" y="0"/>
                </a:cubicBezTo>
                <a:cubicBezTo>
                  <a:pt x="1374" y="0"/>
                  <a:pt x="1374" y="0"/>
                  <a:pt x="1374" y="0"/>
                </a:cubicBezTo>
                <a:cubicBezTo>
                  <a:pt x="1308" y="0"/>
                  <a:pt x="1255" y="56"/>
                  <a:pt x="1255" y="125"/>
                </a:cubicBezTo>
                <a:cubicBezTo>
                  <a:pt x="1255" y="127"/>
                  <a:pt x="1255" y="127"/>
                  <a:pt x="1255" y="127"/>
                </a:cubicBezTo>
                <a:cubicBezTo>
                  <a:pt x="1254" y="127"/>
                  <a:pt x="1254" y="127"/>
                  <a:pt x="1254" y="127"/>
                </a:cubicBezTo>
                <a:cubicBezTo>
                  <a:pt x="1254" y="271"/>
                  <a:pt x="1254" y="271"/>
                  <a:pt x="1254" y="271"/>
                </a:cubicBezTo>
                <a:cubicBezTo>
                  <a:pt x="1254" y="292"/>
                  <a:pt x="1238" y="309"/>
                  <a:pt x="1218" y="309"/>
                </a:cubicBezTo>
                <a:cubicBezTo>
                  <a:pt x="1060" y="309"/>
                  <a:pt x="1060" y="309"/>
                  <a:pt x="1060" y="309"/>
                </a:cubicBezTo>
                <a:cubicBezTo>
                  <a:pt x="1040" y="309"/>
                  <a:pt x="1023" y="292"/>
                  <a:pt x="1023" y="271"/>
                </a:cubicBezTo>
                <a:cubicBezTo>
                  <a:pt x="1023" y="127"/>
                  <a:pt x="1023" y="127"/>
                  <a:pt x="1023" y="127"/>
                </a:cubicBezTo>
                <a:cubicBezTo>
                  <a:pt x="1023" y="127"/>
                  <a:pt x="1023" y="127"/>
                  <a:pt x="1023" y="127"/>
                </a:cubicBezTo>
                <a:cubicBezTo>
                  <a:pt x="1023" y="125"/>
                  <a:pt x="1023" y="125"/>
                  <a:pt x="1023" y="125"/>
                </a:cubicBezTo>
                <a:cubicBezTo>
                  <a:pt x="1023" y="56"/>
                  <a:pt x="970" y="0"/>
                  <a:pt x="904" y="0"/>
                </a:cubicBezTo>
                <a:cubicBezTo>
                  <a:pt x="746" y="0"/>
                  <a:pt x="746" y="0"/>
                  <a:pt x="746" y="0"/>
                </a:cubicBezTo>
                <a:cubicBezTo>
                  <a:pt x="680" y="0"/>
                  <a:pt x="627" y="56"/>
                  <a:pt x="627" y="125"/>
                </a:cubicBezTo>
                <a:cubicBezTo>
                  <a:pt x="627" y="268"/>
                  <a:pt x="627" y="268"/>
                  <a:pt x="627" y="268"/>
                </a:cubicBezTo>
                <a:cubicBezTo>
                  <a:pt x="627" y="268"/>
                  <a:pt x="627" y="268"/>
                  <a:pt x="627" y="268"/>
                </a:cubicBezTo>
                <a:cubicBezTo>
                  <a:pt x="627" y="271"/>
                  <a:pt x="627" y="271"/>
                  <a:pt x="627" y="271"/>
                </a:cubicBezTo>
                <a:cubicBezTo>
                  <a:pt x="627" y="292"/>
                  <a:pt x="611" y="309"/>
                  <a:pt x="591" y="309"/>
                </a:cubicBezTo>
                <a:cubicBezTo>
                  <a:pt x="433" y="309"/>
                  <a:pt x="433" y="309"/>
                  <a:pt x="433" y="309"/>
                </a:cubicBezTo>
                <a:cubicBezTo>
                  <a:pt x="413" y="309"/>
                  <a:pt x="396" y="292"/>
                  <a:pt x="396" y="271"/>
                </a:cubicBezTo>
                <a:cubicBezTo>
                  <a:pt x="396" y="127"/>
                  <a:pt x="396" y="127"/>
                  <a:pt x="396" y="127"/>
                </a:cubicBezTo>
                <a:cubicBezTo>
                  <a:pt x="396" y="127"/>
                  <a:pt x="396" y="127"/>
                  <a:pt x="396" y="127"/>
                </a:cubicBezTo>
                <a:cubicBezTo>
                  <a:pt x="396" y="125"/>
                  <a:pt x="396" y="125"/>
                  <a:pt x="396" y="125"/>
                </a:cubicBezTo>
                <a:cubicBezTo>
                  <a:pt x="396" y="56"/>
                  <a:pt x="343" y="0"/>
                  <a:pt x="277" y="0"/>
                </a:cubicBezTo>
                <a:cubicBezTo>
                  <a:pt x="119" y="0"/>
                  <a:pt x="119" y="0"/>
                  <a:pt x="119" y="0"/>
                </a:cubicBezTo>
                <a:cubicBezTo>
                  <a:pt x="53" y="0"/>
                  <a:pt x="0" y="56"/>
                  <a:pt x="0" y="125"/>
                </a:cubicBezTo>
                <a:cubicBezTo>
                  <a:pt x="0" y="268"/>
                  <a:pt x="0" y="268"/>
                  <a:pt x="0" y="268"/>
                </a:cubicBezTo>
                <a:cubicBezTo>
                  <a:pt x="83" y="268"/>
                  <a:pt x="83" y="268"/>
                  <a:pt x="83" y="268"/>
                </a:cubicBezTo>
                <a:cubicBezTo>
                  <a:pt x="83" y="125"/>
                  <a:pt x="83" y="125"/>
                  <a:pt x="83" y="125"/>
                </a:cubicBezTo>
                <a:cubicBezTo>
                  <a:pt x="83" y="104"/>
                  <a:pt x="99" y="87"/>
                  <a:pt x="119" y="87"/>
                </a:cubicBezTo>
                <a:cubicBezTo>
                  <a:pt x="277" y="87"/>
                  <a:pt x="277" y="87"/>
                  <a:pt x="277" y="87"/>
                </a:cubicBezTo>
                <a:cubicBezTo>
                  <a:pt x="297" y="87"/>
                  <a:pt x="314" y="104"/>
                  <a:pt x="314" y="125"/>
                </a:cubicBezTo>
                <a:cubicBezTo>
                  <a:pt x="314" y="268"/>
                  <a:pt x="314" y="268"/>
                  <a:pt x="314" y="268"/>
                </a:cubicBezTo>
                <a:cubicBezTo>
                  <a:pt x="314" y="268"/>
                  <a:pt x="314" y="268"/>
                  <a:pt x="314" y="268"/>
                </a:cubicBezTo>
                <a:cubicBezTo>
                  <a:pt x="314" y="271"/>
                  <a:pt x="314" y="271"/>
                  <a:pt x="314" y="271"/>
                </a:cubicBezTo>
                <a:cubicBezTo>
                  <a:pt x="314" y="340"/>
                  <a:pt x="367" y="395"/>
                  <a:pt x="433" y="395"/>
                </a:cubicBezTo>
                <a:cubicBezTo>
                  <a:pt x="591" y="395"/>
                  <a:pt x="591" y="395"/>
                  <a:pt x="591" y="395"/>
                </a:cubicBezTo>
                <a:cubicBezTo>
                  <a:pt x="657" y="395"/>
                  <a:pt x="710" y="340"/>
                  <a:pt x="710" y="271"/>
                </a:cubicBezTo>
                <a:cubicBezTo>
                  <a:pt x="710" y="127"/>
                  <a:pt x="710" y="127"/>
                  <a:pt x="710" y="127"/>
                </a:cubicBezTo>
                <a:cubicBezTo>
                  <a:pt x="710" y="127"/>
                  <a:pt x="710" y="127"/>
                  <a:pt x="710" y="127"/>
                </a:cubicBezTo>
                <a:cubicBezTo>
                  <a:pt x="710" y="125"/>
                  <a:pt x="710" y="125"/>
                  <a:pt x="710" y="125"/>
                </a:cubicBezTo>
                <a:cubicBezTo>
                  <a:pt x="710" y="104"/>
                  <a:pt x="726" y="87"/>
                  <a:pt x="746" y="87"/>
                </a:cubicBezTo>
                <a:cubicBezTo>
                  <a:pt x="904" y="87"/>
                  <a:pt x="904" y="87"/>
                  <a:pt x="904" y="87"/>
                </a:cubicBezTo>
                <a:cubicBezTo>
                  <a:pt x="924" y="87"/>
                  <a:pt x="941" y="104"/>
                  <a:pt x="941" y="125"/>
                </a:cubicBezTo>
                <a:cubicBezTo>
                  <a:pt x="941" y="268"/>
                  <a:pt x="941" y="268"/>
                  <a:pt x="941" y="268"/>
                </a:cubicBezTo>
                <a:cubicBezTo>
                  <a:pt x="941" y="268"/>
                  <a:pt x="941" y="268"/>
                  <a:pt x="941" y="268"/>
                </a:cubicBezTo>
                <a:cubicBezTo>
                  <a:pt x="941" y="271"/>
                  <a:pt x="941" y="271"/>
                  <a:pt x="941" y="271"/>
                </a:cubicBezTo>
                <a:cubicBezTo>
                  <a:pt x="941" y="340"/>
                  <a:pt x="994" y="395"/>
                  <a:pt x="1060" y="395"/>
                </a:cubicBezTo>
                <a:cubicBezTo>
                  <a:pt x="1218" y="395"/>
                  <a:pt x="1218" y="395"/>
                  <a:pt x="1218" y="395"/>
                </a:cubicBezTo>
                <a:cubicBezTo>
                  <a:pt x="1284" y="395"/>
                  <a:pt x="1337" y="340"/>
                  <a:pt x="1337" y="271"/>
                </a:cubicBezTo>
                <a:cubicBezTo>
                  <a:pt x="1337" y="268"/>
                  <a:pt x="1337" y="268"/>
                  <a:pt x="1337" y="268"/>
                </a:cubicBezTo>
                <a:cubicBezTo>
                  <a:pt x="1337" y="268"/>
                  <a:pt x="1337" y="268"/>
                  <a:pt x="1337" y="268"/>
                </a:cubicBezTo>
                <a:cubicBezTo>
                  <a:pt x="1337" y="125"/>
                  <a:pt x="1337" y="125"/>
                  <a:pt x="1337" y="125"/>
                </a:cubicBezTo>
                <a:cubicBezTo>
                  <a:pt x="1337" y="104"/>
                  <a:pt x="1354" y="87"/>
                  <a:pt x="1374" y="87"/>
                </a:cubicBezTo>
                <a:cubicBezTo>
                  <a:pt x="1532" y="87"/>
                  <a:pt x="1532" y="87"/>
                  <a:pt x="1532" y="87"/>
                </a:cubicBezTo>
                <a:cubicBezTo>
                  <a:pt x="1552" y="87"/>
                  <a:pt x="1568" y="104"/>
                  <a:pt x="1568" y="125"/>
                </a:cubicBezTo>
                <a:cubicBezTo>
                  <a:pt x="1568" y="268"/>
                  <a:pt x="1568" y="268"/>
                  <a:pt x="1568" y="268"/>
                </a:cubicBezTo>
                <a:cubicBezTo>
                  <a:pt x="1568" y="268"/>
                  <a:pt x="1568" y="268"/>
                  <a:pt x="1568" y="268"/>
                </a:cubicBezTo>
                <a:cubicBezTo>
                  <a:pt x="1568" y="271"/>
                  <a:pt x="1568" y="271"/>
                  <a:pt x="1568" y="271"/>
                </a:cubicBezTo>
                <a:cubicBezTo>
                  <a:pt x="1568" y="340"/>
                  <a:pt x="1622" y="395"/>
                  <a:pt x="1687" y="395"/>
                </a:cubicBezTo>
                <a:cubicBezTo>
                  <a:pt x="1846" y="395"/>
                  <a:pt x="1846" y="395"/>
                  <a:pt x="1846" y="395"/>
                </a:cubicBezTo>
                <a:cubicBezTo>
                  <a:pt x="1911" y="395"/>
                  <a:pt x="1965" y="340"/>
                  <a:pt x="1965" y="271"/>
                </a:cubicBezTo>
                <a:cubicBezTo>
                  <a:pt x="1965" y="127"/>
                  <a:pt x="1965" y="127"/>
                  <a:pt x="1965" y="127"/>
                </a:cubicBezTo>
                <a:lnTo>
                  <a:pt x="1882" y="127"/>
                </a:lnTo>
                <a:close/>
              </a:path>
            </a:pathLst>
          </a:custGeom>
          <a:solidFill>
            <a:srgbClr val="D8D8D8"/>
          </a:solidFill>
          <a:ln>
            <a:noFill/>
          </a:ln>
        </p:spPr>
        <p:txBody>
          <a:bodyPr spcFirstLastPara="1" wrap="square" lIns="68569" tIns="34275" rIns="68569" bIns="34275" anchor="t" anchorCtr="0">
            <a:noAutofit/>
          </a:bodyPr>
          <a:lstStyle/>
          <a:p>
            <a:endParaRPr sz="1350" dirty="0">
              <a:latin typeface="Calibri"/>
              <a:ea typeface="Calibri"/>
              <a:cs typeface="Calibri"/>
              <a:sym typeface="Calibri"/>
            </a:endParaRPr>
          </a:p>
        </p:txBody>
      </p:sp>
      <p:sp>
        <p:nvSpPr>
          <p:cNvPr id="503" name="Google Shape;503;p54"/>
          <p:cNvSpPr/>
          <p:nvPr/>
        </p:nvSpPr>
        <p:spPr>
          <a:xfrm>
            <a:off x="1501361" y="1968945"/>
            <a:ext cx="7064903" cy="1427106"/>
          </a:xfrm>
          <a:custGeom>
            <a:avLst/>
            <a:gdLst/>
            <a:ahLst/>
            <a:cxnLst/>
            <a:rect l="l" t="t" r="r" b="b"/>
            <a:pathLst>
              <a:path w="1965" h="395" extrusionOk="0">
                <a:moveTo>
                  <a:pt x="1882" y="268"/>
                </a:moveTo>
                <a:cubicBezTo>
                  <a:pt x="1882" y="125"/>
                  <a:pt x="1882" y="125"/>
                  <a:pt x="1882" y="125"/>
                </a:cubicBezTo>
                <a:cubicBezTo>
                  <a:pt x="1882" y="104"/>
                  <a:pt x="1866" y="87"/>
                  <a:pt x="1846" y="87"/>
                </a:cubicBezTo>
                <a:cubicBezTo>
                  <a:pt x="1687" y="87"/>
                  <a:pt x="1687" y="87"/>
                  <a:pt x="1687" y="87"/>
                </a:cubicBezTo>
                <a:cubicBezTo>
                  <a:pt x="1667" y="87"/>
                  <a:pt x="1651" y="104"/>
                  <a:pt x="1651" y="125"/>
                </a:cubicBezTo>
                <a:cubicBezTo>
                  <a:pt x="1651" y="268"/>
                  <a:pt x="1651" y="268"/>
                  <a:pt x="1651" y="268"/>
                </a:cubicBezTo>
                <a:cubicBezTo>
                  <a:pt x="1651" y="268"/>
                  <a:pt x="1651" y="268"/>
                  <a:pt x="1651" y="268"/>
                </a:cubicBezTo>
                <a:cubicBezTo>
                  <a:pt x="1651" y="271"/>
                  <a:pt x="1651" y="271"/>
                  <a:pt x="1651" y="271"/>
                </a:cubicBezTo>
                <a:cubicBezTo>
                  <a:pt x="1651" y="340"/>
                  <a:pt x="1598" y="395"/>
                  <a:pt x="1532" y="395"/>
                </a:cubicBezTo>
                <a:cubicBezTo>
                  <a:pt x="1374" y="395"/>
                  <a:pt x="1374" y="395"/>
                  <a:pt x="1374" y="395"/>
                </a:cubicBezTo>
                <a:cubicBezTo>
                  <a:pt x="1308" y="395"/>
                  <a:pt x="1255" y="340"/>
                  <a:pt x="1255" y="271"/>
                </a:cubicBezTo>
                <a:cubicBezTo>
                  <a:pt x="1255" y="268"/>
                  <a:pt x="1255" y="268"/>
                  <a:pt x="1255" y="268"/>
                </a:cubicBezTo>
                <a:cubicBezTo>
                  <a:pt x="1254" y="268"/>
                  <a:pt x="1254" y="268"/>
                  <a:pt x="1254" y="268"/>
                </a:cubicBezTo>
                <a:cubicBezTo>
                  <a:pt x="1254" y="125"/>
                  <a:pt x="1254" y="125"/>
                  <a:pt x="1254" y="125"/>
                </a:cubicBezTo>
                <a:cubicBezTo>
                  <a:pt x="1254" y="104"/>
                  <a:pt x="1238" y="87"/>
                  <a:pt x="1218" y="87"/>
                </a:cubicBezTo>
                <a:cubicBezTo>
                  <a:pt x="1060" y="87"/>
                  <a:pt x="1060" y="87"/>
                  <a:pt x="1060" y="87"/>
                </a:cubicBezTo>
                <a:cubicBezTo>
                  <a:pt x="1040" y="87"/>
                  <a:pt x="1023" y="104"/>
                  <a:pt x="1023" y="125"/>
                </a:cubicBezTo>
                <a:cubicBezTo>
                  <a:pt x="1023" y="268"/>
                  <a:pt x="1023" y="268"/>
                  <a:pt x="1023" y="268"/>
                </a:cubicBezTo>
                <a:cubicBezTo>
                  <a:pt x="1023" y="268"/>
                  <a:pt x="1023" y="268"/>
                  <a:pt x="1023" y="268"/>
                </a:cubicBezTo>
                <a:cubicBezTo>
                  <a:pt x="1023" y="271"/>
                  <a:pt x="1023" y="271"/>
                  <a:pt x="1023" y="271"/>
                </a:cubicBezTo>
                <a:cubicBezTo>
                  <a:pt x="1023" y="340"/>
                  <a:pt x="970" y="395"/>
                  <a:pt x="904" y="395"/>
                </a:cubicBezTo>
                <a:cubicBezTo>
                  <a:pt x="746" y="395"/>
                  <a:pt x="746" y="395"/>
                  <a:pt x="746" y="395"/>
                </a:cubicBezTo>
                <a:cubicBezTo>
                  <a:pt x="680" y="395"/>
                  <a:pt x="627" y="340"/>
                  <a:pt x="627" y="271"/>
                </a:cubicBezTo>
                <a:cubicBezTo>
                  <a:pt x="627" y="127"/>
                  <a:pt x="627" y="127"/>
                  <a:pt x="627" y="127"/>
                </a:cubicBezTo>
                <a:cubicBezTo>
                  <a:pt x="627" y="127"/>
                  <a:pt x="627" y="127"/>
                  <a:pt x="627" y="127"/>
                </a:cubicBezTo>
                <a:cubicBezTo>
                  <a:pt x="627" y="125"/>
                  <a:pt x="627" y="125"/>
                  <a:pt x="627" y="125"/>
                </a:cubicBezTo>
                <a:cubicBezTo>
                  <a:pt x="627" y="104"/>
                  <a:pt x="611" y="87"/>
                  <a:pt x="591" y="87"/>
                </a:cubicBezTo>
                <a:cubicBezTo>
                  <a:pt x="433" y="87"/>
                  <a:pt x="433" y="87"/>
                  <a:pt x="433" y="87"/>
                </a:cubicBezTo>
                <a:cubicBezTo>
                  <a:pt x="413" y="87"/>
                  <a:pt x="396" y="104"/>
                  <a:pt x="396" y="125"/>
                </a:cubicBezTo>
                <a:cubicBezTo>
                  <a:pt x="396" y="268"/>
                  <a:pt x="396" y="268"/>
                  <a:pt x="396" y="268"/>
                </a:cubicBezTo>
                <a:cubicBezTo>
                  <a:pt x="396" y="268"/>
                  <a:pt x="396" y="268"/>
                  <a:pt x="396" y="268"/>
                </a:cubicBezTo>
                <a:cubicBezTo>
                  <a:pt x="396" y="271"/>
                  <a:pt x="396" y="271"/>
                  <a:pt x="396" y="271"/>
                </a:cubicBezTo>
                <a:cubicBezTo>
                  <a:pt x="396" y="340"/>
                  <a:pt x="343" y="395"/>
                  <a:pt x="277" y="395"/>
                </a:cubicBezTo>
                <a:cubicBezTo>
                  <a:pt x="119" y="395"/>
                  <a:pt x="119" y="395"/>
                  <a:pt x="119" y="395"/>
                </a:cubicBezTo>
                <a:cubicBezTo>
                  <a:pt x="53" y="395"/>
                  <a:pt x="0" y="340"/>
                  <a:pt x="0" y="271"/>
                </a:cubicBezTo>
                <a:cubicBezTo>
                  <a:pt x="0" y="127"/>
                  <a:pt x="0" y="127"/>
                  <a:pt x="0" y="127"/>
                </a:cubicBezTo>
                <a:cubicBezTo>
                  <a:pt x="83" y="127"/>
                  <a:pt x="83" y="127"/>
                  <a:pt x="83" y="127"/>
                </a:cubicBezTo>
                <a:cubicBezTo>
                  <a:pt x="83" y="271"/>
                  <a:pt x="83" y="271"/>
                  <a:pt x="83" y="271"/>
                </a:cubicBezTo>
                <a:cubicBezTo>
                  <a:pt x="83" y="292"/>
                  <a:pt x="99" y="309"/>
                  <a:pt x="119" y="309"/>
                </a:cubicBezTo>
                <a:cubicBezTo>
                  <a:pt x="277" y="309"/>
                  <a:pt x="277" y="309"/>
                  <a:pt x="277" y="309"/>
                </a:cubicBezTo>
                <a:cubicBezTo>
                  <a:pt x="297" y="309"/>
                  <a:pt x="314" y="292"/>
                  <a:pt x="314" y="271"/>
                </a:cubicBezTo>
                <a:cubicBezTo>
                  <a:pt x="314" y="127"/>
                  <a:pt x="314" y="127"/>
                  <a:pt x="314" y="127"/>
                </a:cubicBezTo>
                <a:cubicBezTo>
                  <a:pt x="314" y="127"/>
                  <a:pt x="314" y="127"/>
                  <a:pt x="314" y="127"/>
                </a:cubicBezTo>
                <a:cubicBezTo>
                  <a:pt x="314" y="125"/>
                  <a:pt x="314" y="125"/>
                  <a:pt x="314" y="125"/>
                </a:cubicBezTo>
                <a:cubicBezTo>
                  <a:pt x="314" y="56"/>
                  <a:pt x="367" y="0"/>
                  <a:pt x="433" y="0"/>
                </a:cubicBezTo>
                <a:cubicBezTo>
                  <a:pt x="591" y="0"/>
                  <a:pt x="591" y="0"/>
                  <a:pt x="591" y="0"/>
                </a:cubicBezTo>
                <a:cubicBezTo>
                  <a:pt x="657" y="0"/>
                  <a:pt x="710" y="56"/>
                  <a:pt x="710" y="125"/>
                </a:cubicBezTo>
                <a:cubicBezTo>
                  <a:pt x="710" y="268"/>
                  <a:pt x="710" y="268"/>
                  <a:pt x="710" y="268"/>
                </a:cubicBezTo>
                <a:cubicBezTo>
                  <a:pt x="710" y="268"/>
                  <a:pt x="710" y="268"/>
                  <a:pt x="710" y="268"/>
                </a:cubicBezTo>
                <a:cubicBezTo>
                  <a:pt x="710" y="271"/>
                  <a:pt x="710" y="271"/>
                  <a:pt x="710" y="271"/>
                </a:cubicBezTo>
                <a:cubicBezTo>
                  <a:pt x="710" y="292"/>
                  <a:pt x="726" y="309"/>
                  <a:pt x="746" y="309"/>
                </a:cubicBezTo>
                <a:cubicBezTo>
                  <a:pt x="904" y="309"/>
                  <a:pt x="904" y="309"/>
                  <a:pt x="904" y="309"/>
                </a:cubicBezTo>
                <a:cubicBezTo>
                  <a:pt x="924" y="309"/>
                  <a:pt x="941" y="292"/>
                  <a:pt x="941" y="271"/>
                </a:cubicBezTo>
                <a:cubicBezTo>
                  <a:pt x="941" y="127"/>
                  <a:pt x="941" y="127"/>
                  <a:pt x="941" y="127"/>
                </a:cubicBezTo>
                <a:cubicBezTo>
                  <a:pt x="941" y="127"/>
                  <a:pt x="941" y="127"/>
                  <a:pt x="941" y="127"/>
                </a:cubicBezTo>
                <a:cubicBezTo>
                  <a:pt x="941" y="125"/>
                  <a:pt x="941" y="125"/>
                  <a:pt x="941" y="125"/>
                </a:cubicBezTo>
                <a:cubicBezTo>
                  <a:pt x="941" y="56"/>
                  <a:pt x="994" y="0"/>
                  <a:pt x="1060" y="0"/>
                </a:cubicBezTo>
                <a:cubicBezTo>
                  <a:pt x="1218" y="0"/>
                  <a:pt x="1218" y="0"/>
                  <a:pt x="1218" y="0"/>
                </a:cubicBezTo>
                <a:cubicBezTo>
                  <a:pt x="1284" y="0"/>
                  <a:pt x="1337" y="56"/>
                  <a:pt x="1337" y="125"/>
                </a:cubicBezTo>
                <a:cubicBezTo>
                  <a:pt x="1337" y="127"/>
                  <a:pt x="1337" y="127"/>
                  <a:pt x="1337" y="127"/>
                </a:cubicBezTo>
                <a:cubicBezTo>
                  <a:pt x="1337" y="127"/>
                  <a:pt x="1337" y="127"/>
                  <a:pt x="1337" y="127"/>
                </a:cubicBezTo>
                <a:cubicBezTo>
                  <a:pt x="1337" y="271"/>
                  <a:pt x="1337" y="271"/>
                  <a:pt x="1337" y="271"/>
                </a:cubicBezTo>
                <a:cubicBezTo>
                  <a:pt x="1337" y="292"/>
                  <a:pt x="1354" y="309"/>
                  <a:pt x="1374" y="309"/>
                </a:cubicBezTo>
                <a:cubicBezTo>
                  <a:pt x="1532" y="309"/>
                  <a:pt x="1532" y="309"/>
                  <a:pt x="1532" y="309"/>
                </a:cubicBezTo>
                <a:cubicBezTo>
                  <a:pt x="1552" y="309"/>
                  <a:pt x="1568" y="292"/>
                  <a:pt x="1568" y="271"/>
                </a:cubicBezTo>
                <a:cubicBezTo>
                  <a:pt x="1568" y="127"/>
                  <a:pt x="1568" y="127"/>
                  <a:pt x="1568" y="127"/>
                </a:cubicBezTo>
                <a:cubicBezTo>
                  <a:pt x="1568" y="127"/>
                  <a:pt x="1568" y="127"/>
                  <a:pt x="1568" y="127"/>
                </a:cubicBezTo>
                <a:cubicBezTo>
                  <a:pt x="1568" y="125"/>
                  <a:pt x="1568" y="125"/>
                  <a:pt x="1568" y="125"/>
                </a:cubicBezTo>
                <a:cubicBezTo>
                  <a:pt x="1568" y="56"/>
                  <a:pt x="1622" y="0"/>
                  <a:pt x="1687" y="0"/>
                </a:cubicBezTo>
                <a:cubicBezTo>
                  <a:pt x="1846" y="0"/>
                  <a:pt x="1846" y="0"/>
                  <a:pt x="1846" y="0"/>
                </a:cubicBezTo>
                <a:cubicBezTo>
                  <a:pt x="1911" y="0"/>
                  <a:pt x="1965" y="56"/>
                  <a:pt x="1965" y="125"/>
                </a:cubicBezTo>
                <a:cubicBezTo>
                  <a:pt x="1965" y="268"/>
                  <a:pt x="1965" y="268"/>
                  <a:pt x="1965" y="268"/>
                </a:cubicBezTo>
                <a:lnTo>
                  <a:pt x="1882" y="268"/>
                </a:lnTo>
                <a:close/>
              </a:path>
            </a:pathLst>
          </a:custGeom>
          <a:solidFill>
            <a:schemeClr val="accent5"/>
          </a:solidFill>
          <a:ln>
            <a:noFill/>
          </a:ln>
        </p:spPr>
        <p:txBody>
          <a:bodyPr spcFirstLastPara="1" wrap="square" lIns="68569" tIns="34275" rIns="68569" bIns="34275" anchor="t" anchorCtr="0">
            <a:noAutofit/>
          </a:bodyPr>
          <a:lstStyle/>
          <a:p>
            <a:endParaRPr sz="1350" dirty="0">
              <a:latin typeface="Calibri"/>
              <a:ea typeface="Calibri"/>
              <a:cs typeface="Calibri"/>
              <a:sym typeface="Calibri"/>
            </a:endParaRPr>
          </a:p>
        </p:txBody>
      </p:sp>
      <p:grpSp>
        <p:nvGrpSpPr>
          <p:cNvPr id="504" name="Google Shape;504;p54"/>
          <p:cNvGrpSpPr/>
          <p:nvPr/>
        </p:nvGrpSpPr>
        <p:grpSpPr>
          <a:xfrm>
            <a:off x="1200917" y="3531026"/>
            <a:ext cx="2086118" cy="1517729"/>
            <a:chOff x="2512991" y="763183"/>
            <a:chExt cx="2781490" cy="2023636"/>
          </a:xfrm>
        </p:grpSpPr>
        <p:sp>
          <p:nvSpPr>
            <p:cNvPr id="505" name="Google Shape;505;p54"/>
            <p:cNvSpPr/>
            <p:nvPr/>
          </p:nvSpPr>
          <p:spPr>
            <a:xfrm>
              <a:off x="2512991" y="1863420"/>
              <a:ext cx="2722091" cy="923399"/>
            </a:xfrm>
            <a:prstGeom prst="rect">
              <a:avLst/>
            </a:prstGeom>
            <a:noFill/>
            <a:ln>
              <a:noFill/>
            </a:ln>
          </p:spPr>
          <p:txBody>
            <a:bodyPr spcFirstLastPara="1" wrap="square" lIns="68569" tIns="34275" rIns="68569" bIns="34275" anchor="t" anchorCtr="0">
              <a:noAutofit/>
            </a:bodyPr>
            <a:lstStyle/>
            <a:p>
              <a:r>
                <a:rPr lang="en-US" sz="1350" dirty="0" smtClean="0">
                  <a:solidFill>
                    <a:srgbClr val="3F3F3F"/>
                  </a:solidFill>
                  <a:latin typeface="+mj-lt"/>
                  <a:ea typeface="Calibri"/>
                </a:rPr>
                <a:t>Transition to Automation</a:t>
              </a:r>
            </a:p>
            <a:p>
              <a:r>
                <a:rPr lang="en-US" sz="1350" dirty="0" smtClean="0">
                  <a:solidFill>
                    <a:srgbClr val="3F3F3F"/>
                  </a:solidFill>
                  <a:latin typeface="+mj-lt"/>
                  <a:ea typeface="Calibri"/>
                  <a:cs typeface="Calibri"/>
                  <a:sym typeface="Calibri"/>
                </a:rPr>
                <a:t>Opportunity Selection</a:t>
              </a:r>
              <a:endParaRPr sz="1350" dirty="0">
                <a:solidFill>
                  <a:srgbClr val="3F3F3F"/>
                </a:solidFill>
                <a:latin typeface="+mj-lt"/>
                <a:ea typeface="Calibri"/>
                <a:cs typeface="Calibri"/>
                <a:sym typeface="Calibri"/>
              </a:endParaRPr>
            </a:p>
          </p:txBody>
        </p:sp>
        <p:sp>
          <p:nvSpPr>
            <p:cNvPr id="506" name="Google Shape;506;p54"/>
            <p:cNvSpPr/>
            <p:nvPr/>
          </p:nvSpPr>
          <p:spPr>
            <a:xfrm>
              <a:off x="2517255" y="763183"/>
              <a:ext cx="2777226" cy="923400"/>
            </a:xfrm>
            <a:prstGeom prst="rect">
              <a:avLst/>
            </a:prstGeom>
            <a:noFill/>
            <a:ln>
              <a:noFill/>
            </a:ln>
          </p:spPr>
          <p:txBody>
            <a:bodyPr spcFirstLastPara="1" wrap="square" lIns="68569" tIns="34275" rIns="68569" bIns="34275" anchor="t" anchorCtr="0">
              <a:noAutofit/>
            </a:bodyPr>
            <a:lstStyle/>
            <a:p>
              <a:r>
                <a:rPr lang="en-US" sz="4050" b="1" dirty="0" smtClean="0">
                  <a:solidFill>
                    <a:srgbClr val="FF2600"/>
                  </a:solidFill>
                </a:rPr>
                <a:t>01</a:t>
              </a:r>
              <a:endParaRPr sz="1050" dirty="0"/>
            </a:p>
          </p:txBody>
        </p:sp>
      </p:grpSp>
      <p:grpSp>
        <p:nvGrpSpPr>
          <p:cNvPr id="507" name="Google Shape;507;p54"/>
          <p:cNvGrpSpPr/>
          <p:nvPr/>
        </p:nvGrpSpPr>
        <p:grpSpPr>
          <a:xfrm>
            <a:off x="3556479" y="3531026"/>
            <a:ext cx="2554841" cy="1513622"/>
            <a:chOff x="2621781" y="763183"/>
            <a:chExt cx="3406456" cy="2018160"/>
          </a:xfrm>
        </p:grpSpPr>
        <p:sp>
          <p:nvSpPr>
            <p:cNvPr id="508" name="Google Shape;508;p54"/>
            <p:cNvSpPr/>
            <p:nvPr/>
          </p:nvSpPr>
          <p:spPr>
            <a:xfrm>
              <a:off x="2621781" y="1857944"/>
              <a:ext cx="3406456" cy="923399"/>
            </a:xfrm>
            <a:prstGeom prst="rect">
              <a:avLst/>
            </a:prstGeom>
            <a:noFill/>
            <a:ln>
              <a:noFill/>
            </a:ln>
          </p:spPr>
          <p:txBody>
            <a:bodyPr spcFirstLastPara="1" wrap="square" lIns="68569" tIns="34275" rIns="68569" bIns="34275" anchor="t" anchorCtr="0">
              <a:noAutofit/>
            </a:bodyPr>
            <a:lstStyle/>
            <a:p>
              <a:r>
                <a:rPr lang="en-US" sz="1350" dirty="0" smtClean="0">
                  <a:solidFill>
                    <a:srgbClr val="3F3F3F"/>
                  </a:solidFill>
                  <a:latin typeface="+mj-lt"/>
                </a:rPr>
                <a:t>Demand Management (Dev)</a:t>
              </a:r>
            </a:p>
            <a:p>
              <a:r>
                <a:rPr lang="en-US" sz="1350" dirty="0" smtClean="0">
                  <a:solidFill>
                    <a:srgbClr val="3F3F3F"/>
                  </a:solidFill>
                  <a:latin typeface="+mj-lt"/>
                  <a:ea typeface="Calibri"/>
                  <a:cs typeface="Calibri"/>
                  <a:sym typeface="Calibri"/>
                </a:rPr>
                <a:t>Pre-requisite for Dev</a:t>
              </a:r>
            </a:p>
            <a:p>
              <a:r>
                <a:rPr lang="en-US" sz="1350" dirty="0" smtClean="0">
                  <a:solidFill>
                    <a:srgbClr val="3F3F3F"/>
                  </a:solidFill>
                  <a:latin typeface="+mj-lt"/>
                  <a:ea typeface="Calibri"/>
                  <a:cs typeface="Calibri"/>
                  <a:sym typeface="Calibri"/>
                </a:rPr>
                <a:t>Agile Lifecycle</a:t>
              </a:r>
              <a:endParaRPr sz="1350" dirty="0">
                <a:solidFill>
                  <a:srgbClr val="3F3F3F"/>
                </a:solidFill>
                <a:latin typeface="+mj-lt"/>
                <a:ea typeface="Calibri"/>
                <a:cs typeface="Calibri"/>
                <a:sym typeface="Calibri"/>
              </a:endParaRPr>
            </a:p>
          </p:txBody>
        </p:sp>
        <p:sp>
          <p:nvSpPr>
            <p:cNvPr id="509" name="Google Shape;509;p54"/>
            <p:cNvSpPr/>
            <p:nvPr/>
          </p:nvSpPr>
          <p:spPr>
            <a:xfrm>
              <a:off x="2628551" y="763183"/>
              <a:ext cx="3074459" cy="923400"/>
            </a:xfrm>
            <a:prstGeom prst="rect">
              <a:avLst/>
            </a:prstGeom>
            <a:noFill/>
            <a:ln>
              <a:noFill/>
            </a:ln>
          </p:spPr>
          <p:txBody>
            <a:bodyPr spcFirstLastPara="1" wrap="square" lIns="68569" tIns="34275" rIns="68569" bIns="34275" anchor="t" anchorCtr="0">
              <a:noAutofit/>
            </a:bodyPr>
            <a:lstStyle/>
            <a:p>
              <a:r>
                <a:rPr lang="en-US" sz="4050" b="1" dirty="0" smtClean="0">
                  <a:solidFill>
                    <a:srgbClr val="809C00"/>
                  </a:solidFill>
                </a:rPr>
                <a:t>03</a:t>
              </a:r>
              <a:endParaRPr sz="1050" dirty="0"/>
            </a:p>
          </p:txBody>
        </p:sp>
      </p:grpSp>
      <p:grpSp>
        <p:nvGrpSpPr>
          <p:cNvPr id="510" name="Google Shape;510;p54"/>
          <p:cNvGrpSpPr/>
          <p:nvPr/>
        </p:nvGrpSpPr>
        <p:grpSpPr>
          <a:xfrm>
            <a:off x="6101917" y="3531026"/>
            <a:ext cx="1595700" cy="1513566"/>
            <a:chOff x="2983743" y="763183"/>
            <a:chExt cx="2127600" cy="2018088"/>
          </a:xfrm>
        </p:grpSpPr>
        <p:sp>
          <p:nvSpPr>
            <p:cNvPr id="511" name="Google Shape;511;p54"/>
            <p:cNvSpPr/>
            <p:nvPr/>
          </p:nvSpPr>
          <p:spPr>
            <a:xfrm>
              <a:off x="2983743" y="1857871"/>
              <a:ext cx="2127600" cy="923400"/>
            </a:xfrm>
            <a:prstGeom prst="rect">
              <a:avLst/>
            </a:prstGeom>
            <a:noFill/>
            <a:ln>
              <a:noFill/>
            </a:ln>
          </p:spPr>
          <p:txBody>
            <a:bodyPr spcFirstLastPara="1" wrap="square" lIns="68569" tIns="34275" rIns="68569" bIns="34275" anchor="t" anchorCtr="0">
              <a:noAutofit/>
            </a:bodyPr>
            <a:lstStyle/>
            <a:p>
              <a:r>
                <a:rPr lang="en-US" sz="1350" dirty="0" smtClean="0">
                  <a:solidFill>
                    <a:srgbClr val="3F3F3F"/>
                  </a:solidFill>
                  <a:latin typeface="+mj-lt"/>
                  <a:ea typeface="Calibri"/>
                  <a:cs typeface="Calibri"/>
                  <a:sym typeface="Calibri"/>
                </a:rPr>
                <a:t>Operations</a:t>
              </a:r>
            </a:p>
            <a:p>
              <a:r>
                <a:rPr lang="en-US" sz="1350" dirty="0" smtClean="0">
                  <a:solidFill>
                    <a:srgbClr val="3F3F3F"/>
                  </a:solidFill>
                  <a:latin typeface="+mj-lt"/>
                  <a:ea typeface="Calibri"/>
                  <a:cs typeface="Calibri"/>
                  <a:sym typeface="Calibri"/>
                </a:rPr>
                <a:t>Support</a:t>
              </a:r>
              <a:endParaRPr sz="1350" dirty="0">
                <a:solidFill>
                  <a:srgbClr val="3F3F3F"/>
                </a:solidFill>
                <a:latin typeface="+mj-lt"/>
                <a:ea typeface="Calibri"/>
                <a:cs typeface="Calibri"/>
                <a:sym typeface="Calibri"/>
              </a:endParaRPr>
            </a:p>
          </p:txBody>
        </p:sp>
        <p:sp>
          <p:nvSpPr>
            <p:cNvPr id="512" name="Google Shape;512;p54"/>
            <p:cNvSpPr/>
            <p:nvPr/>
          </p:nvSpPr>
          <p:spPr>
            <a:xfrm>
              <a:off x="2983743" y="763183"/>
              <a:ext cx="1841100" cy="923400"/>
            </a:xfrm>
            <a:prstGeom prst="rect">
              <a:avLst/>
            </a:prstGeom>
            <a:noFill/>
            <a:ln>
              <a:noFill/>
            </a:ln>
          </p:spPr>
          <p:txBody>
            <a:bodyPr spcFirstLastPara="1" wrap="square" lIns="68569" tIns="34275" rIns="68569" bIns="34275" anchor="t" anchorCtr="0">
              <a:noAutofit/>
            </a:bodyPr>
            <a:lstStyle/>
            <a:p>
              <a:r>
                <a:rPr lang="en-US" sz="4050" b="1" dirty="0" smtClean="0">
                  <a:solidFill>
                    <a:srgbClr val="4C51B8"/>
                  </a:solidFill>
                </a:rPr>
                <a:t>05</a:t>
              </a:r>
              <a:endParaRPr sz="1050" dirty="0"/>
            </a:p>
          </p:txBody>
        </p:sp>
      </p:grpSp>
      <p:grpSp>
        <p:nvGrpSpPr>
          <p:cNvPr id="513" name="Google Shape;513;p54"/>
          <p:cNvGrpSpPr/>
          <p:nvPr/>
        </p:nvGrpSpPr>
        <p:grpSpPr>
          <a:xfrm>
            <a:off x="2799872" y="368031"/>
            <a:ext cx="2210810" cy="1483133"/>
            <a:chOff x="3097965" y="345603"/>
            <a:chExt cx="2947747" cy="1977508"/>
          </a:xfrm>
        </p:grpSpPr>
        <p:sp>
          <p:nvSpPr>
            <p:cNvPr id="514" name="Google Shape;514;p54"/>
            <p:cNvSpPr/>
            <p:nvPr/>
          </p:nvSpPr>
          <p:spPr>
            <a:xfrm>
              <a:off x="3097977" y="1399712"/>
              <a:ext cx="2570003" cy="923399"/>
            </a:xfrm>
            <a:prstGeom prst="rect">
              <a:avLst/>
            </a:prstGeom>
            <a:noFill/>
            <a:ln>
              <a:noFill/>
            </a:ln>
          </p:spPr>
          <p:txBody>
            <a:bodyPr spcFirstLastPara="1" wrap="square" lIns="68569" tIns="34275" rIns="68569" bIns="34275" anchor="t" anchorCtr="0">
              <a:noAutofit/>
            </a:bodyPr>
            <a:lstStyle/>
            <a:p>
              <a:r>
                <a:rPr lang="en-US" sz="1350" dirty="0" smtClean="0">
                  <a:solidFill>
                    <a:srgbClr val="3F3F3F"/>
                  </a:solidFill>
                  <a:ea typeface="Calibri"/>
                </a:rPr>
                <a:t>Demand Management Process Definition</a:t>
              </a:r>
              <a:endParaRPr sz="1350" dirty="0">
                <a:solidFill>
                  <a:srgbClr val="3F3F3F"/>
                </a:solidFill>
                <a:latin typeface="Calibri"/>
                <a:ea typeface="Calibri"/>
                <a:cs typeface="Calibri"/>
                <a:sym typeface="Calibri"/>
              </a:endParaRPr>
            </a:p>
          </p:txBody>
        </p:sp>
        <p:sp>
          <p:nvSpPr>
            <p:cNvPr id="515" name="Google Shape;515;p54"/>
            <p:cNvSpPr/>
            <p:nvPr/>
          </p:nvSpPr>
          <p:spPr>
            <a:xfrm>
              <a:off x="3097965" y="345603"/>
              <a:ext cx="2947747" cy="923400"/>
            </a:xfrm>
            <a:prstGeom prst="rect">
              <a:avLst/>
            </a:prstGeom>
            <a:noFill/>
            <a:ln>
              <a:noFill/>
            </a:ln>
          </p:spPr>
          <p:txBody>
            <a:bodyPr spcFirstLastPara="1" wrap="square" lIns="68569" tIns="34275" rIns="68569" bIns="34275" anchor="t" anchorCtr="0">
              <a:noAutofit/>
            </a:bodyPr>
            <a:lstStyle/>
            <a:p>
              <a:r>
                <a:rPr lang="en-US" sz="4050" b="1" dirty="0" smtClean="0">
                  <a:solidFill>
                    <a:srgbClr val="FFC801"/>
                  </a:solidFill>
                </a:rPr>
                <a:t>02</a:t>
              </a:r>
              <a:endParaRPr sz="1050" dirty="0"/>
            </a:p>
          </p:txBody>
        </p:sp>
      </p:grpSp>
      <p:grpSp>
        <p:nvGrpSpPr>
          <p:cNvPr id="516" name="Google Shape;516;p54"/>
          <p:cNvGrpSpPr/>
          <p:nvPr/>
        </p:nvGrpSpPr>
        <p:grpSpPr>
          <a:xfrm>
            <a:off x="5010683" y="368031"/>
            <a:ext cx="1595700" cy="1483133"/>
            <a:chOff x="6045711" y="345603"/>
            <a:chExt cx="2127599" cy="1977509"/>
          </a:xfrm>
        </p:grpSpPr>
        <p:sp>
          <p:nvSpPr>
            <p:cNvPr id="517" name="Google Shape;517;p54"/>
            <p:cNvSpPr/>
            <p:nvPr/>
          </p:nvSpPr>
          <p:spPr>
            <a:xfrm>
              <a:off x="6045711" y="1399713"/>
              <a:ext cx="2127599" cy="923399"/>
            </a:xfrm>
            <a:prstGeom prst="rect">
              <a:avLst/>
            </a:prstGeom>
            <a:noFill/>
            <a:ln>
              <a:noFill/>
            </a:ln>
          </p:spPr>
          <p:txBody>
            <a:bodyPr spcFirstLastPara="1" wrap="square" lIns="68569" tIns="34275" rIns="68569" bIns="34275" anchor="t" anchorCtr="0">
              <a:noAutofit/>
            </a:bodyPr>
            <a:lstStyle/>
            <a:p>
              <a:r>
                <a:rPr lang="en-US" sz="1350" dirty="0" smtClean="0">
                  <a:solidFill>
                    <a:srgbClr val="3F3F3F"/>
                  </a:solidFill>
                </a:rPr>
                <a:t>Delivery</a:t>
              </a:r>
            </a:p>
            <a:p>
              <a:r>
                <a:rPr lang="en-US" sz="1350" dirty="0" smtClean="0">
                  <a:solidFill>
                    <a:srgbClr val="3F3F3F"/>
                  </a:solidFill>
                </a:rPr>
                <a:t>Deployment </a:t>
              </a:r>
              <a:endParaRPr sz="1350" dirty="0">
                <a:solidFill>
                  <a:srgbClr val="3F3F3F"/>
                </a:solidFill>
                <a:latin typeface="Calibri"/>
                <a:ea typeface="Calibri"/>
                <a:cs typeface="Calibri"/>
                <a:sym typeface="Calibri"/>
              </a:endParaRPr>
            </a:p>
          </p:txBody>
        </p:sp>
        <p:sp>
          <p:nvSpPr>
            <p:cNvPr id="518" name="Google Shape;518;p54"/>
            <p:cNvSpPr/>
            <p:nvPr/>
          </p:nvSpPr>
          <p:spPr>
            <a:xfrm>
              <a:off x="6045728" y="345603"/>
              <a:ext cx="1671600" cy="923400"/>
            </a:xfrm>
            <a:prstGeom prst="rect">
              <a:avLst/>
            </a:prstGeom>
            <a:noFill/>
            <a:ln>
              <a:noFill/>
            </a:ln>
          </p:spPr>
          <p:txBody>
            <a:bodyPr spcFirstLastPara="1" wrap="square" lIns="68569" tIns="34275" rIns="68569" bIns="34275" anchor="t" anchorCtr="0">
              <a:noAutofit/>
            </a:bodyPr>
            <a:lstStyle/>
            <a:p>
              <a:r>
                <a:rPr lang="en-US" sz="4050" b="1" dirty="0" smtClean="0">
                  <a:solidFill>
                    <a:srgbClr val="00B69F"/>
                  </a:solidFill>
                </a:rPr>
                <a:t>04</a:t>
              </a:r>
              <a:endParaRPr sz="1050" dirty="0"/>
            </a:p>
          </p:txBody>
        </p:sp>
      </p:grpSp>
      <p:sp>
        <p:nvSpPr>
          <p:cNvPr id="521" name="Google Shape;521;p54"/>
          <p:cNvSpPr/>
          <p:nvPr/>
        </p:nvSpPr>
        <p:spPr>
          <a:xfrm>
            <a:off x="7347821" y="368031"/>
            <a:ext cx="1143000" cy="692551"/>
          </a:xfrm>
          <a:prstGeom prst="rect">
            <a:avLst/>
          </a:prstGeom>
          <a:noFill/>
          <a:ln>
            <a:noFill/>
          </a:ln>
        </p:spPr>
        <p:txBody>
          <a:bodyPr spcFirstLastPara="1" wrap="square" lIns="68569" tIns="34275" rIns="68569" bIns="34275" anchor="t" anchorCtr="0">
            <a:noAutofit/>
          </a:bodyPr>
          <a:lstStyle/>
          <a:p>
            <a:r>
              <a:rPr lang="en-US" sz="4050" b="1" dirty="0" smtClean="0">
                <a:solidFill>
                  <a:srgbClr val="00C9F3"/>
                </a:solidFill>
              </a:rPr>
              <a:t>06</a:t>
            </a:r>
            <a:endParaRPr sz="1050" dirty="0"/>
          </a:p>
        </p:txBody>
      </p:sp>
      <p:sp>
        <p:nvSpPr>
          <p:cNvPr id="24" name="Google Shape;59;p14"/>
          <p:cNvSpPr txBox="1">
            <a:spLocks/>
          </p:cNvSpPr>
          <p:nvPr/>
        </p:nvSpPr>
        <p:spPr>
          <a:xfrm>
            <a:off x="115762" y="107010"/>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t>RPA </a:t>
            </a:r>
            <a:r>
              <a:rPr lang="en-US" sz="2800" b="1" dirty="0" err="1" smtClean="0"/>
              <a:t>CoE</a:t>
            </a:r>
            <a:endParaRPr lang="en-US" sz="2800" b="1" dirty="0" smtClean="0"/>
          </a:p>
          <a:p>
            <a:r>
              <a:rPr lang="en-US" sz="2800" b="1" dirty="0" smtClean="0"/>
              <a:t>PHASES</a:t>
            </a:r>
            <a:endParaRPr lang="en-US" sz="2800" b="1" dirty="0"/>
          </a:p>
        </p:txBody>
      </p:sp>
      <p:sp>
        <p:nvSpPr>
          <p:cNvPr id="2" name="TextBox 1"/>
          <p:cNvSpPr txBox="1"/>
          <p:nvPr/>
        </p:nvSpPr>
        <p:spPr>
          <a:xfrm>
            <a:off x="2799861" y="925688"/>
            <a:ext cx="1244251" cy="307777"/>
          </a:xfrm>
          <a:prstGeom prst="rect">
            <a:avLst/>
          </a:prstGeom>
          <a:noFill/>
        </p:spPr>
        <p:txBody>
          <a:bodyPr wrap="none" rtlCol="0">
            <a:spAutoFit/>
          </a:bodyPr>
          <a:lstStyle/>
          <a:p>
            <a:r>
              <a:rPr lang="en-US" b="1" dirty="0">
                <a:solidFill>
                  <a:srgbClr val="FFC801"/>
                </a:solidFill>
              </a:rPr>
              <a:t>DISCOVERY</a:t>
            </a:r>
            <a:endParaRPr lang="en-US" dirty="0"/>
          </a:p>
        </p:txBody>
      </p:sp>
      <p:sp>
        <p:nvSpPr>
          <p:cNvPr id="4" name="TextBox 3"/>
          <p:cNvSpPr txBox="1"/>
          <p:nvPr/>
        </p:nvSpPr>
        <p:spPr>
          <a:xfrm>
            <a:off x="1200917" y="4069687"/>
            <a:ext cx="1042273" cy="307777"/>
          </a:xfrm>
          <a:prstGeom prst="rect">
            <a:avLst/>
          </a:prstGeom>
          <a:noFill/>
        </p:spPr>
        <p:txBody>
          <a:bodyPr wrap="none" rtlCol="0">
            <a:spAutoFit/>
          </a:bodyPr>
          <a:lstStyle/>
          <a:p>
            <a:r>
              <a:rPr lang="en-US" b="1" dirty="0" smtClean="0">
                <a:solidFill>
                  <a:srgbClr val="FF2600"/>
                </a:solidFill>
              </a:rPr>
              <a:t>IDEATION</a:t>
            </a:r>
            <a:endParaRPr lang="en-US" sz="900" dirty="0"/>
          </a:p>
        </p:txBody>
      </p:sp>
      <p:sp>
        <p:nvSpPr>
          <p:cNvPr id="5" name="TextBox 4"/>
          <p:cNvSpPr txBox="1"/>
          <p:nvPr/>
        </p:nvSpPr>
        <p:spPr>
          <a:xfrm>
            <a:off x="3556479" y="4060930"/>
            <a:ext cx="1430200" cy="307777"/>
          </a:xfrm>
          <a:prstGeom prst="rect">
            <a:avLst/>
          </a:prstGeom>
          <a:noFill/>
        </p:spPr>
        <p:txBody>
          <a:bodyPr wrap="none" rtlCol="0">
            <a:spAutoFit/>
          </a:bodyPr>
          <a:lstStyle/>
          <a:p>
            <a:r>
              <a:rPr lang="en-US" b="1" dirty="0">
                <a:solidFill>
                  <a:srgbClr val="809C00"/>
                </a:solidFill>
              </a:rPr>
              <a:t>SOLUTIONING</a:t>
            </a:r>
            <a:endParaRPr lang="en-US" dirty="0"/>
          </a:p>
        </p:txBody>
      </p:sp>
      <p:sp>
        <p:nvSpPr>
          <p:cNvPr id="6" name="TextBox 5"/>
          <p:cNvSpPr txBox="1"/>
          <p:nvPr/>
        </p:nvSpPr>
        <p:spPr>
          <a:xfrm>
            <a:off x="5012649" y="897934"/>
            <a:ext cx="1798890" cy="307777"/>
          </a:xfrm>
          <a:prstGeom prst="rect">
            <a:avLst/>
          </a:prstGeom>
          <a:noFill/>
        </p:spPr>
        <p:txBody>
          <a:bodyPr wrap="none" rtlCol="0">
            <a:spAutoFit/>
          </a:bodyPr>
          <a:lstStyle/>
          <a:p>
            <a:r>
              <a:rPr lang="en-US" b="1" dirty="0">
                <a:solidFill>
                  <a:srgbClr val="00B69F"/>
                </a:solidFill>
              </a:rPr>
              <a:t>IMPLEMENTATION</a:t>
            </a:r>
            <a:endParaRPr lang="en-US" dirty="0"/>
          </a:p>
        </p:txBody>
      </p:sp>
      <p:sp>
        <p:nvSpPr>
          <p:cNvPr id="7" name="TextBox 6"/>
          <p:cNvSpPr txBox="1"/>
          <p:nvPr/>
        </p:nvSpPr>
        <p:spPr>
          <a:xfrm>
            <a:off x="6101457" y="4062674"/>
            <a:ext cx="1372492" cy="307777"/>
          </a:xfrm>
          <a:prstGeom prst="rect">
            <a:avLst/>
          </a:prstGeom>
          <a:noFill/>
        </p:spPr>
        <p:txBody>
          <a:bodyPr wrap="none" rtlCol="0">
            <a:spAutoFit/>
          </a:bodyPr>
          <a:lstStyle/>
          <a:p>
            <a:r>
              <a:rPr lang="en-US" b="1" dirty="0">
                <a:solidFill>
                  <a:srgbClr val="4C51B8"/>
                </a:solidFill>
              </a:rPr>
              <a:t>OPERATIONS</a:t>
            </a:r>
            <a:endParaRPr lang="en-US" dirty="0"/>
          </a:p>
        </p:txBody>
      </p:sp>
      <p:sp>
        <p:nvSpPr>
          <p:cNvPr id="8" name="TextBox 7"/>
          <p:cNvSpPr txBox="1"/>
          <p:nvPr/>
        </p:nvSpPr>
        <p:spPr>
          <a:xfrm>
            <a:off x="7352824" y="877873"/>
            <a:ext cx="1390124" cy="523220"/>
          </a:xfrm>
          <a:prstGeom prst="rect">
            <a:avLst/>
          </a:prstGeom>
          <a:noFill/>
        </p:spPr>
        <p:txBody>
          <a:bodyPr wrap="none" rtlCol="0">
            <a:spAutoFit/>
          </a:bodyPr>
          <a:lstStyle/>
          <a:p>
            <a:r>
              <a:rPr lang="en-US" b="1" dirty="0" smtClean="0">
                <a:solidFill>
                  <a:srgbClr val="00C9F3"/>
                </a:solidFill>
              </a:rPr>
              <a:t>BENEFITS</a:t>
            </a:r>
          </a:p>
          <a:p>
            <a:r>
              <a:rPr lang="en-US" b="1" dirty="0" smtClean="0">
                <a:solidFill>
                  <a:srgbClr val="00C9F3"/>
                </a:solidFill>
              </a:rPr>
              <a:t>REALIZATION</a:t>
            </a:r>
            <a:endParaRPr lang="en-US" dirty="0"/>
          </a:p>
        </p:txBody>
      </p:sp>
    </p:spTree>
    <p:extLst>
      <p:ext uri="{BB962C8B-B14F-4D97-AF65-F5344CB8AC3E}">
        <p14:creationId xmlns:p14="http://schemas.microsoft.com/office/powerpoint/2010/main" val="3497618028"/>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 name="Rectangle 1"/>
          <p:cNvSpPr/>
          <p:nvPr/>
        </p:nvSpPr>
        <p:spPr>
          <a:xfrm>
            <a:off x="70506" y="249569"/>
            <a:ext cx="1374775" cy="469900"/>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3">
                    <a:lumMod val="40000"/>
                    <a:lumOff val="60000"/>
                  </a:schemeClr>
                </a:solidFill>
              </a:rPr>
              <a:t>IDEATION</a:t>
            </a:r>
            <a:endParaRPr lang="en-US" b="1" dirty="0">
              <a:solidFill>
                <a:schemeClr val="accent3">
                  <a:lumMod val="40000"/>
                  <a:lumOff val="60000"/>
                </a:schemeClr>
              </a:solidFill>
            </a:endParaRPr>
          </a:p>
        </p:txBody>
      </p:sp>
      <p:sp>
        <p:nvSpPr>
          <p:cNvPr id="51" name="Rectangle 50"/>
          <p:cNvSpPr/>
          <p:nvPr/>
        </p:nvSpPr>
        <p:spPr>
          <a:xfrm>
            <a:off x="1559870" y="249569"/>
            <a:ext cx="1374775" cy="4699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2"/>
                </a:solidFill>
              </a:rPr>
              <a:t>DISCOVERY</a:t>
            </a:r>
            <a:endParaRPr lang="en-US" b="1" dirty="0">
              <a:solidFill>
                <a:schemeClr val="accent2"/>
              </a:solidFill>
            </a:endParaRPr>
          </a:p>
        </p:txBody>
      </p:sp>
      <p:sp>
        <p:nvSpPr>
          <p:cNvPr id="53" name="Rectangle 52"/>
          <p:cNvSpPr/>
          <p:nvPr/>
        </p:nvSpPr>
        <p:spPr>
          <a:xfrm>
            <a:off x="70506" y="719469"/>
            <a:ext cx="1374775" cy="4076700"/>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3">
                  <a:lumMod val="40000"/>
                  <a:lumOff val="60000"/>
                </a:schemeClr>
              </a:solidFill>
            </a:endParaRPr>
          </a:p>
        </p:txBody>
      </p:sp>
      <p:sp>
        <p:nvSpPr>
          <p:cNvPr id="54" name="Rectangle 53"/>
          <p:cNvSpPr/>
          <p:nvPr/>
        </p:nvSpPr>
        <p:spPr>
          <a:xfrm>
            <a:off x="1559870" y="719469"/>
            <a:ext cx="1374775" cy="40767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sp>
        <p:nvSpPr>
          <p:cNvPr id="58" name="Rectangle 57"/>
          <p:cNvSpPr/>
          <p:nvPr/>
        </p:nvSpPr>
        <p:spPr>
          <a:xfrm>
            <a:off x="3038844" y="249569"/>
            <a:ext cx="2946505" cy="4699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6"/>
                </a:solidFill>
              </a:rPr>
              <a:t>SOLUTIONING</a:t>
            </a:r>
            <a:endParaRPr lang="en-US" b="1" dirty="0">
              <a:solidFill>
                <a:schemeClr val="accent6"/>
              </a:solidFill>
            </a:endParaRPr>
          </a:p>
        </p:txBody>
      </p:sp>
      <p:sp>
        <p:nvSpPr>
          <p:cNvPr id="61" name="Rectangle 60"/>
          <p:cNvSpPr/>
          <p:nvPr/>
        </p:nvSpPr>
        <p:spPr>
          <a:xfrm>
            <a:off x="3038843" y="719469"/>
            <a:ext cx="2946506" cy="40767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6"/>
              </a:solidFill>
            </a:endParaRPr>
          </a:p>
        </p:txBody>
      </p:sp>
      <p:sp>
        <p:nvSpPr>
          <p:cNvPr id="66" name="Rectangle 65"/>
          <p:cNvSpPr/>
          <p:nvPr/>
        </p:nvSpPr>
        <p:spPr>
          <a:xfrm>
            <a:off x="6106445" y="249569"/>
            <a:ext cx="1422400" cy="4699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accent1"/>
                </a:solidFill>
              </a:rPr>
              <a:t>IMPLEMENTATION</a:t>
            </a:r>
            <a:endParaRPr lang="en-US" sz="1050" b="1" dirty="0">
              <a:solidFill>
                <a:schemeClr val="accent1"/>
              </a:solidFill>
            </a:endParaRPr>
          </a:p>
        </p:txBody>
      </p:sp>
      <p:sp>
        <p:nvSpPr>
          <p:cNvPr id="69" name="Rectangle 68"/>
          <p:cNvSpPr/>
          <p:nvPr/>
        </p:nvSpPr>
        <p:spPr>
          <a:xfrm>
            <a:off x="6106445" y="719469"/>
            <a:ext cx="1422400" cy="40767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1"/>
              </a:solidFill>
            </a:endParaRPr>
          </a:p>
        </p:txBody>
      </p:sp>
      <p:sp>
        <p:nvSpPr>
          <p:cNvPr id="77" name="Rectangle 76"/>
          <p:cNvSpPr/>
          <p:nvPr/>
        </p:nvSpPr>
        <p:spPr>
          <a:xfrm>
            <a:off x="7635958" y="719469"/>
            <a:ext cx="1422400" cy="4076700"/>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4">
                  <a:lumMod val="60000"/>
                  <a:lumOff val="40000"/>
                </a:schemeClr>
              </a:solidFill>
            </a:endParaRPr>
          </a:p>
        </p:txBody>
      </p:sp>
      <p:sp>
        <p:nvSpPr>
          <p:cNvPr id="80" name="Rectangle 79"/>
          <p:cNvSpPr/>
          <p:nvPr/>
        </p:nvSpPr>
        <p:spPr>
          <a:xfrm>
            <a:off x="161179" y="1183330"/>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3">
                    <a:lumMod val="40000"/>
                    <a:lumOff val="60000"/>
                  </a:schemeClr>
                </a:solidFill>
              </a:rPr>
              <a:t>TRANSITION TO AUTOMATION</a:t>
            </a:r>
            <a:endParaRPr lang="en-US" sz="1000" b="1" dirty="0">
              <a:solidFill>
                <a:schemeClr val="accent3">
                  <a:lumMod val="40000"/>
                  <a:lumOff val="60000"/>
                </a:schemeClr>
              </a:solidFill>
            </a:endParaRPr>
          </a:p>
        </p:txBody>
      </p:sp>
      <p:sp>
        <p:nvSpPr>
          <p:cNvPr id="81" name="Rectangle 80"/>
          <p:cNvSpPr/>
          <p:nvPr/>
        </p:nvSpPr>
        <p:spPr>
          <a:xfrm>
            <a:off x="161178" y="1907147"/>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3">
                    <a:lumMod val="40000"/>
                    <a:lumOff val="60000"/>
                  </a:schemeClr>
                </a:solidFill>
              </a:rPr>
              <a:t>PROCESS SELECTION</a:t>
            </a:r>
            <a:endParaRPr lang="en-US" sz="1000" b="1" dirty="0">
              <a:solidFill>
                <a:schemeClr val="accent3">
                  <a:lumMod val="40000"/>
                  <a:lumOff val="60000"/>
                </a:schemeClr>
              </a:solidFill>
            </a:endParaRPr>
          </a:p>
        </p:txBody>
      </p:sp>
      <p:sp>
        <p:nvSpPr>
          <p:cNvPr id="82" name="Rectangle 81"/>
          <p:cNvSpPr/>
          <p:nvPr/>
        </p:nvSpPr>
        <p:spPr>
          <a:xfrm>
            <a:off x="167786" y="2629158"/>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b="1" dirty="0" smtClean="0">
                <a:solidFill>
                  <a:schemeClr val="accent3">
                    <a:lumMod val="40000"/>
                    <a:lumOff val="60000"/>
                  </a:schemeClr>
                </a:solidFill>
              </a:rPr>
              <a:t>CREATE INITIAL BUSINESS CASE</a:t>
            </a:r>
            <a:endParaRPr lang="en-US" sz="950" b="1" dirty="0">
              <a:solidFill>
                <a:schemeClr val="accent3">
                  <a:lumMod val="40000"/>
                  <a:lumOff val="60000"/>
                </a:schemeClr>
              </a:solidFill>
            </a:endParaRPr>
          </a:p>
        </p:txBody>
      </p:sp>
      <p:sp>
        <p:nvSpPr>
          <p:cNvPr id="4" name="Diamond 3"/>
          <p:cNvSpPr/>
          <p:nvPr/>
        </p:nvSpPr>
        <p:spPr>
          <a:xfrm>
            <a:off x="327422" y="3338765"/>
            <a:ext cx="847724" cy="637954"/>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a:stCxn id="80" idx="2"/>
            <a:endCxn id="81" idx="0"/>
          </p:cNvCxnSpPr>
          <p:nvPr/>
        </p:nvCxnSpPr>
        <p:spPr>
          <a:xfrm flipH="1">
            <a:off x="751285" y="1714958"/>
            <a:ext cx="1" cy="1921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81" idx="2"/>
            <a:endCxn id="82" idx="0"/>
          </p:cNvCxnSpPr>
          <p:nvPr/>
        </p:nvCxnSpPr>
        <p:spPr>
          <a:xfrm>
            <a:off x="751285" y="2438775"/>
            <a:ext cx="6608" cy="19038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2" idx="2"/>
            <a:endCxn id="4" idx="0"/>
          </p:cNvCxnSpPr>
          <p:nvPr/>
        </p:nvCxnSpPr>
        <p:spPr>
          <a:xfrm flipH="1">
            <a:off x="751284" y="3160786"/>
            <a:ext cx="6609" cy="17797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71010" y="4223132"/>
            <a:ext cx="761668" cy="215444"/>
          </a:xfrm>
          <a:prstGeom prst="rect">
            <a:avLst/>
          </a:prstGeom>
          <a:noFill/>
        </p:spPr>
        <p:txBody>
          <a:bodyPr wrap="square" rtlCol="0">
            <a:spAutoFit/>
          </a:bodyPr>
          <a:lstStyle/>
          <a:p>
            <a:pPr algn="ctr"/>
            <a:r>
              <a:rPr lang="en-US" sz="800" b="1" dirty="0" smtClean="0">
                <a:solidFill>
                  <a:schemeClr val="accent2"/>
                </a:solidFill>
              </a:rPr>
              <a:t>Approved?</a:t>
            </a:r>
            <a:endParaRPr lang="en-US" sz="800" b="1" dirty="0">
              <a:solidFill>
                <a:schemeClr val="accent2"/>
              </a:solidFill>
            </a:endParaRPr>
          </a:p>
        </p:txBody>
      </p:sp>
      <p:sp>
        <p:nvSpPr>
          <p:cNvPr id="19" name="Oval 18"/>
          <p:cNvSpPr/>
          <p:nvPr/>
        </p:nvSpPr>
        <p:spPr>
          <a:xfrm>
            <a:off x="597114" y="4176598"/>
            <a:ext cx="308344" cy="31986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p:cNvCxnSpPr>
            <a:stCxn id="4" idx="2"/>
            <a:endCxn id="19" idx="0"/>
          </p:cNvCxnSpPr>
          <p:nvPr/>
        </p:nvCxnSpPr>
        <p:spPr>
          <a:xfrm>
            <a:off x="751284" y="3976719"/>
            <a:ext cx="2" cy="19987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32792" y="3932279"/>
            <a:ext cx="345466" cy="215444"/>
          </a:xfrm>
          <a:prstGeom prst="rect">
            <a:avLst/>
          </a:prstGeom>
          <a:noFill/>
        </p:spPr>
        <p:txBody>
          <a:bodyPr wrap="square" rtlCol="0">
            <a:spAutoFit/>
          </a:bodyPr>
          <a:lstStyle/>
          <a:p>
            <a:r>
              <a:rPr lang="en-US" sz="800" b="1" dirty="0" smtClean="0">
                <a:solidFill>
                  <a:schemeClr val="accent3">
                    <a:lumMod val="40000"/>
                    <a:lumOff val="60000"/>
                  </a:schemeClr>
                </a:solidFill>
              </a:rPr>
              <a:t>NO</a:t>
            </a:r>
            <a:endParaRPr lang="en-US" sz="800" b="1" dirty="0">
              <a:solidFill>
                <a:schemeClr val="accent3">
                  <a:lumMod val="40000"/>
                  <a:lumOff val="60000"/>
                </a:schemeClr>
              </a:solidFill>
            </a:endParaRPr>
          </a:p>
        </p:txBody>
      </p:sp>
      <p:sp>
        <p:nvSpPr>
          <p:cNvPr id="89" name="Rectangle 88"/>
          <p:cNvSpPr/>
          <p:nvPr/>
        </p:nvSpPr>
        <p:spPr>
          <a:xfrm>
            <a:off x="1657150" y="923555"/>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2"/>
                </a:solidFill>
              </a:rPr>
              <a:t>DEMAND MANAGEMENT</a:t>
            </a:r>
          </a:p>
          <a:p>
            <a:pPr algn="ctr"/>
            <a:r>
              <a:rPr lang="en-US" sz="1000" b="1" dirty="0" smtClean="0">
                <a:solidFill>
                  <a:schemeClr val="accent2"/>
                </a:solidFill>
              </a:rPr>
              <a:t>(PROCESS)</a:t>
            </a:r>
            <a:endParaRPr lang="en-US" sz="1000" b="1" dirty="0">
              <a:solidFill>
                <a:schemeClr val="accent2"/>
              </a:solidFill>
            </a:endParaRPr>
          </a:p>
        </p:txBody>
      </p:sp>
      <p:sp>
        <p:nvSpPr>
          <p:cNvPr id="107" name="Rectangle 106"/>
          <p:cNvSpPr/>
          <p:nvPr/>
        </p:nvSpPr>
        <p:spPr>
          <a:xfrm>
            <a:off x="1666406" y="1712500"/>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2"/>
                </a:solidFill>
              </a:rPr>
              <a:t>CAPACITY MANAGEMENT (PEOPLE)</a:t>
            </a:r>
            <a:endParaRPr lang="en-US" sz="1000" b="1" dirty="0">
              <a:solidFill>
                <a:schemeClr val="accent2"/>
              </a:solidFill>
            </a:endParaRPr>
          </a:p>
        </p:txBody>
      </p:sp>
      <p:sp>
        <p:nvSpPr>
          <p:cNvPr id="108" name="Rectangle 107"/>
          <p:cNvSpPr/>
          <p:nvPr/>
        </p:nvSpPr>
        <p:spPr>
          <a:xfrm>
            <a:off x="1666406" y="2492005"/>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2"/>
                </a:solidFill>
              </a:rPr>
              <a:t>CREATION OF PDD</a:t>
            </a:r>
            <a:endParaRPr lang="en-US" sz="1000" b="1" dirty="0">
              <a:solidFill>
                <a:schemeClr val="accent2"/>
              </a:solidFill>
            </a:endParaRPr>
          </a:p>
        </p:txBody>
      </p:sp>
      <p:sp>
        <p:nvSpPr>
          <p:cNvPr id="109" name="Rectangle 108"/>
          <p:cNvSpPr/>
          <p:nvPr/>
        </p:nvSpPr>
        <p:spPr>
          <a:xfrm>
            <a:off x="1666406" y="3237159"/>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2"/>
                </a:solidFill>
              </a:rPr>
              <a:t>UPDATING OF  BUSINESS CASE</a:t>
            </a:r>
            <a:endParaRPr lang="en-US" sz="1000" b="1" dirty="0">
              <a:solidFill>
                <a:schemeClr val="accent2"/>
              </a:solidFill>
            </a:endParaRPr>
          </a:p>
        </p:txBody>
      </p:sp>
      <p:sp>
        <p:nvSpPr>
          <p:cNvPr id="111" name="Diamond 110"/>
          <p:cNvSpPr/>
          <p:nvPr/>
        </p:nvSpPr>
        <p:spPr>
          <a:xfrm>
            <a:off x="1832650" y="4017552"/>
            <a:ext cx="847724" cy="637954"/>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Straight Arrow Connector 111"/>
          <p:cNvCxnSpPr>
            <a:stCxn id="111" idx="1"/>
            <a:endCxn id="19" idx="6"/>
          </p:cNvCxnSpPr>
          <p:nvPr/>
        </p:nvCxnSpPr>
        <p:spPr>
          <a:xfrm flipH="1">
            <a:off x="905458" y="4336529"/>
            <a:ext cx="92719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2630739" y="4120342"/>
            <a:ext cx="415887" cy="215444"/>
          </a:xfrm>
          <a:prstGeom prst="rect">
            <a:avLst/>
          </a:prstGeom>
          <a:noFill/>
        </p:spPr>
        <p:txBody>
          <a:bodyPr wrap="square" rtlCol="0">
            <a:spAutoFit/>
          </a:bodyPr>
          <a:lstStyle/>
          <a:p>
            <a:r>
              <a:rPr lang="en-US" sz="800" b="1" dirty="0" smtClean="0">
                <a:solidFill>
                  <a:schemeClr val="accent2"/>
                </a:solidFill>
              </a:rPr>
              <a:t>YES</a:t>
            </a:r>
            <a:endParaRPr lang="en-US" sz="800" b="1" dirty="0">
              <a:solidFill>
                <a:schemeClr val="accent2"/>
              </a:solidFill>
            </a:endParaRPr>
          </a:p>
        </p:txBody>
      </p:sp>
      <p:cxnSp>
        <p:nvCxnSpPr>
          <p:cNvPr id="117" name="Straight Arrow Connector 116"/>
          <p:cNvCxnSpPr>
            <a:stCxn id="109" idx="2"/>
            <a:endCxn id="111" idx="0"/>
          </p:cNvCxnSpPr>
          <p:nvPr/>
        </p:nvCxnSpPr>
        <p:spPr>
          <a:xfrm flipH="1">
            <a:off x="2256512" y="3768787"/>
            <a:ext cx="1" cy="24876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08" idx="2"/>
            <a:endCxn id="109" idx="0"/>
          </p:cNvCxnSpPr>
          <p:nvPr/>
        </p:nvCxnSpPr>
        <p:spPr>
          <a:xfrm>
            <a:off x="2256513" y="3023633"/>
            <a:ext cx="0" cy="21352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07" idx="2"/>
            <a:endCxn id="108" idx="0"/>
          </p:cNvCxnSpPr>
          <p:nvPr/>
        </p:nvCxnSpPr>
        <p:spPr>
          <a:xfrm>
            <a:off x="2256513" y="2244128"/>
            <a:ext cx="0" cy="24787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89" idx="2"/>
            <a:endCxn id="107" idx="0"/>
          </p:cNvCxnSpPr>
          <p:nvPr/>
        </p:nvCxnSpPr>
        <p:spPr>
          <a:xfrm>
            <a:off x="2247257" y="1455183"/>
            <a:ext cx="9256" cy="25731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428467" y="3544269"/>
            <a:ext cx="769365" cy="215444"/>
          </a:xfrm>
          <a:prstGeom prst="rect">
            <a:avLst/>
          </a:prstGeom>
          <a:noFill/>
        </p:spPr>
        <p:txBody>
          <a:bodyPr wrap="square" rtlCol="0">
            <a:spAutoFit/>
          </a:bodyPr>
          <a:lstStyle/>
          <a:p>
            <a:r>
              <a:rPr lang="en-US" sz="800" b="1" dirty="0" smtClean="0">
                <a:solidFill>
                  <a:schemeClr val="accent3">
                    <a:lumMod val="40000"/>
                    <a:lumOff val="60000"/>
                  </a:schemeClr>
                </a:solidFill>
              </a:rPr>
              <a:t>Approved?</a:t>
            </a:r>
            <a:endParaRPr lang="en-US" sz="800" b="1" dirty="0">
              <a:solidFill>
                <a:schemeClr val="accent3">
                  <a:lumMod val="40000"/>
                  <a:lumOff val="60000"/>
                </a:schemeClr>
              </a:solidFill>
            </a:endParaRPr>
          </a:p>
        </p:txBody>
      </p:sp>
      <p:sp>
        <p:nvSpPr>
          <p:cNvPr id="130" name="TextBox 129"/>
          <p:cNvSpPr txBox="1"/>
          <p:nvPr/>
        </p:nvSpPr>
        <p:spPr>
          <a:xfrm>
            <a:off x="1539757" y="4120342"/>
            <a:ext cx="345466" cy="215444"/>
          </a:xfrm>
          <a:prstGeom prst="rect">
            <a:avLst/>
          </a:prstGeom>
          <a:noFill/>
        </p:spPr>
        <p:txBody>
          <a:bodyPr wrap="square" rtlCol="0">
            <a:spAutoFit/>
          </a:bodyPr>
          <a:lstStyle/>
          <a:p>
            <a:r>
              <a:rPr lang="en-US" sz="800" b="1" dirty="0" smtClean="0">
                <a:solidFill>
                  <a:schemeClr val="accent2"/>
                </a:solidFill>
              </a:rPr>
              <a:t>NO</a:t>
            </a:r>
            <a:endParaRPr lang="en-US" sz="800" b="1" dirty="0">
              <a:solidFill>
                <a:schemeClr val="accent2"/>
              </a:solidFill>
            </a:endParaRPr>
          </a:p>
        </p:txBody>
      </p:sp>
      <p:sp>
        <p:nvSpPr>
          <p:cNvPr id="132" name="Rectangle 131"/>
          <p:cNvSpPr/>
          <p:nvPr/>
        </p:nvSpPr>
        <p:spPr>
          <a:xfrm>
            <a:off x="3159937" y="923555"/>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6"/>
                </a:solidFill>
              </a:rPr>
              <a:t>DEMAND MANAGEMENT (DEVELOPMENT)</a:t>
            </a:r>
            <a:endParaRPr lang="en-US" sz="900" b="1" dirty="0">
              <a:solidFill>
                <a:schemeClr val="accent6"/>
              </a:solidFill>
            </a:endParaRPr>
          </a:p>
        </p:txBody>
      </p:sp>
      <p:cxnSp>
        <p:nvCxnSpPr>
          <p:cNvPr id="96" name="Elbow Connector 95"/>
          <p:cNvCxnSpPr>
            <a:stCxn id="111" idx="3"/>
            <a:endCxn id="132" idx="1"/>
          </p:cNvCxnSpPr>
          <p:nvPr/>
        </p:nvCxnSpPr>
        <p:spPr>
          <a:xfrm flipV="1">
            <a:off x="2680374" y="1189369"/>
            <a:ext cx="479563" cy="3147160"/>
          </a:xfrm>
          <a:prstGeom prst="bentConnector3">
            <a:avLst>
              <a:gd name="adj1" fmla="val 6324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129" idx="3"/>
            <a:endCxn id="89" idx="1"/>
          </p:cNvCxnSpPr>
          <p:nvPr/>
        </p:nvCxnSpPr>
        <p:spPr>
          <a:xfrm flipV="1">
            <a:off x="1197832" y="1189369"/>
            <a:ext cx="459318" cy="2462622"/>
          </a:xfrm>
          <a:prstGeom prst="bentConnector3">
            <a:avLst>
              <a:gd name="adj1" fmla="val 6714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3131543" y="1720109"/>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b="1" dirty="0" smtClean="0">
                <a:solidFill>
                  <a:schemeClr val="accent6"/>
                </a:solidFill>
              </a:rPr>
              <a:t>DEFINE PROCESS REQUIREMENTS</a:t>
            </a:r>
            <a:endParaRPr lang="en-US" sz="950" b="1" dirty="0">
              <a:solidFill>
                <a:schemeClr val="accent6"/>
              </a:solidFill>
            </a:endParaRPr>
          </a:p>
        </p:txBody>
      </p:sp>
      <p:sp>
        <p:nvSpPr>
          <p:cNvPr id="154" name="Rectangle 153"/>
          <p:cNvSpPr/>
          <p:nvPr/>
        </p:nvSpPr>
        <p:spPr>
          <a:xfrm>
            <a:off x="3131542" y="2455823"/>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CAPACITY MANAGEMENT (SYSTEM)</a:t>
            </a:r>
            <a:endParaRPr lang="en-US" sz="1000" b="1" dirty="0">
              <a:solidFill>
                <a:schemeClr val="accent6"/>
              </a:solidFill>
            </a:endParaRPr>
          </a:p>
        </p:txBody>
      </p:sp>
      <p:sp>
        <p:nvSpPr>
          <p:cNvPr id="155" name="Rectangle 154"/>
          <p:cNvSpPr/>
          <p:nvPr/>
        </p:nvSpPr>
        <p:spPr>
          <a:xfrm>
            <a:off x="4677487" y="1663018"/>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AGILE LIFECYCLE (DEV, TEST)</a:t>
            </a:r>
            <a:endParaRPr lang="en-US" sz="1000" b="1" dirty="0">
              <a:solidFill>
                <a:schemeClr val="accent6"/>
              </a:solidFill>
            </a:endParaRPr>
          </a:p>
        </p:txBody>
      </p:sp>
      <p:sp>
        <p:nvSpPr>
          <p:cNvPr id="156" name="Rectangle 155"/>
          <p:cNvSpPr/>
          <p:nvPr/>
        </p:nvSpPr>
        <p:spPr>
          <a:xfrm>
            <a:off x="4678465" y="2393330"/>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UAT</a:t>
            </a:r>
            <a:endParaRPr lang="en-US" sz="1000" b="1" dirty="0">
              <a:solidFill>
                <a:schemeClr val="accent6"/>
              </a:solidFill>
            </a:endParaRPr>
          </a:p>
        </p:txBody>
      </p:sp>
      <p:cxnSp>
        <p:nvCxnSpPr>
          <p:cNvPr id="157" name="Straight Arrow Connector 156"/>
          <p:cNvCxnSpPr/>
          <p:nvPr/>
        </p:nvCxnSpPr>
        <p:spPr>
          <a:xfrm>
            <a:off x="3720888" y="1462792"/>
            <a:ext cx="9256" cy="25731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53" idx="2"/>
            <a:endCxn id="154" idx="0"/>
          </p:cNvCxnSpPr>
          <p:nvPr/>
        </p:nvCxnSpPr>
        <p:spPr>
          <a:xfrm flipH="1">
            <a:off x="3721649" y="2251737"/>
            <a:ext cx="1" cy="2040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stCxn id="155" idx="2"/>
            <a:endCxn id="156" idx="0"/>
          </p:cNvCxnSpPr>
          <p:nvPr/>
        </p:nvCxnSpPr>
        <p:spPr>
          <a:xfrm>
            <a:off x="5267594" y="2194646"/>
            <a:ext cx="978" cy="19868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a:xfrm>
            <a:off x="6227538" y="918378"/>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1"/>
                </a:solidFill>
              </a:rPr>
              <a:t>ROBOT PACKAGE CREATION</a:t>
            </a:r>
            <a:endParaRPr lang="en-US" sz="1000" b="1" dirty="0">
              <a:solidFill>
                <a:schemeClr val="accent1"/>
              </a:solidFill>
            </a:endParaRPr>
          </a:p>
        </p:txBody>
      </p:sp>
      <p:sp>
        <p:nvSpPr>
          <p:cNvPr id="170" name="Rectangle 169"/>
          <p:cNvSpPr/>
          <p:nvPr/>
        </p:nvSpPr>
        <p:spPr>
          <a:xfrm>
            <a:off x="6227538" y="1711359"/>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1"/>
                </a:solidFill>
              </a:rPr>
              <a:t>HANDOVER FOR DEPLOYMENT</a:t>
            </a:r>
            <a:endParaRPr lang="en-US" sz="1000" b="1" dirty="0">
              <a:solidFill>
                <a:schemeClr val="accent1"/>
              </a:solidFill>
            </a:endParaRPr>
          </a:p>
        </p:txBody>
      </p:sp>
      <p:sp>
        <p:nvSpPr>
          <p:cNvPr id="171" name="Rectangle 170"/>
          <p:cNvSpPr/>
          <p:nvPr/>
        </p:nvSpPr>
        <p:spPr>
          <a:xfrm>
            <a:off x="6227538" y="3382661"/>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1"/>
                </a:solidFill>
              </a:rPr>
              <a:t>RELEASE PACKAGE TO PRODUCTION</a:t>
            </a:r>
            <a:endParaRPr lang="en-US" sz="1000" b="1" dirty="0">
              <a:solidFill>
                <a:schemeClr val="accent1"/>
              </a:solidFill>
            </a:endParaRPr>
          </a:p>
        </p:txBody>
      </p:sp>
      <p:sp>
        <p:nvSpPr>
          <p:cNvPr id="172" name="Rectangle 171"/>
          <p:cNvSpPr/>
          <p:nvPr/>
        </p:nvSpPr>
        <p:spPr>
          <a:xfrm>
            <a:off x="6227538" y="4163700"/>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1"/>
                </a:solidFill>
              </a:rPr>
              <a:t>HYPERCARE PHASE</a:t>
            </a:r>
            <a:endParaRPr lang="en-US" sz="1000" b="1" dirty="0">
              <a:solidFill>
                <a:schemeClr val="accent1"/>
              </a:solidFill>
            </a:endParaRPr>
          </a:p>
        </p:txBody>
      </p:sp>
      <p:cxnSp>
        <p:nvCxnSpPr>
          <p:cNvPr id="173" name="Elbow Connector 172"/>
          <p:cNvCxnSpPr>
            <a:stCxn id="156" idx="3"/>
            <a:endCxn id="168" idx="1"/>
          </p:cNvCxnSpPr>
          <p:nvPr/>
        </p:nvCxnSpPr>
        <p:spPr>
          <a:xfrm flipV="1">
            <a:off x="5858678" y="1184192"/>
            <a:ext cx="368860" cy="1474952"/>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stCxn id="168" idx="2"/>
            <a:endCxn id="170" idx="0"/>
          </p:cNvCxnSpPr>
          <p:nvPr/>
        </p:nvCxnSpPr>
        <p:spPr>
          <a:xfrm>
            <a:off x="6817645" y="1450006"/>
            <a:ext cx="0" cy="26135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a:stCxn id="171" idx="2"/>
            <a:endCxn id="172" idx="0"/>
          </p:cNvCxnSpPr>
          <p:nvPr/>
        </p:nvCxnSpPr>
        <p:spPr>
          <a:xfrm>
            <a:off x="6817645" y="3914289"/>
            <a:ext cx="0" cy="24941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7757049" y="1388278"/>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4"/>
                </a:solidFill>
              </a:rPr>
              <a:t>FULFILL SERVICE REQUEST</a:t>
            </a:r>
            <a:endParaRPr lang="en-US" sz="1000" b="1" dirty="0">
              <a:solidFill>
                <a:schemeClr val="accent4"/>
              </a:solidFill>
            </a:endParaRPr>
          </a:p>
        </p:txBody>
      </p:sp>
      <p:sp>
        <p:nvSpPr>
          <p:cNvPr id="190" name="Rectangle 189"/>
          <p:cNvSpPr/>
          <p:nvPr/>
        </p:nvSpPr>
        <p:spPr>
          <a:xfrm>
            <a:off x="7768394" y="3871253"/>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4">
                    <a:lumMod val="40000"/>
                    <a:lumOff val="60000"/>
                  </a:schemeClr>
                </a:solidFill>
              </a:rPr>
              <a:t>MONITOR HEARTBEAT OF ROBOTS</a:t>
            </a:r>
            <a:endParaRPr lang="en-US" sz="1000" b="1" dirty="0">
              <a:solidFill>
                <a:schemeClr val="accent4">
                  <a:lumMod val="40000"/>
                  <a:lumOff val="60000"/>
                </a:schemeClr>
              </a:solidFill>
            </a:endParaRPr>
          </a:p>
        </p:txBody>
      </p:sp>
      <p:sp>
        <p:nvSpPr>
          <p:cNvPr id="191" name="Oval 190"/>
          <p:cNvSpPr/>
          <p:nvPr/>
        </p:nvSpPr>
        <p:spPr>
          <a:xfrm>
            <a:off x="8192984" y="864330"/>
            <a:ext cx="308344" cy="3198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596804" y="746592"/>
            <a:ext cx="308344" cy="3198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Arrow Connector 192"/>
          <p:cNvCxnSpPr>
            <a:stCxn id="192" idx="4"/>
            <a:endCxn id="80" idx="0"/>
          </p:cNvCxnSpPr>
          <p:nvPr/>
        </p:nvCxnSpPr>
        <p:spPr>
          <a:xfrm>
            <a:off x="750976" y="1066454"/>
            <a:ext cx="310" cy="11687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91" idx="4"/>
            <a:endCxn id="189" idx="0"/>
          </p:cNvCxnSpPr>
          <p:nvPr/>
        </p:nvCxnSpPr>
        <p:spPr>
          <a:xfrm>
            <a:off x="8347156" y="1184192"/>
            <a:ext cx="0" cy="2040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4677487" y="918378"/>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CAPACITY MANAGEMENT (PEOPLE)</a:t>
            </a:r>
            <a:endParaRPr lang="en-US" sz="1000" b="1" dirty="0">
              <a:solidFill>
                <a:schemeClr val="accent6"/>
              </a:solidFill>
            </a:endParaRPr>
          </a:p>
        </p:txBody>
      </p:sp>
      <p:sp>
        <p:nvSpPr>
          <p:cNvPr id="209" name="Rectangle 208"/>
          <p:cNvSpPr/>
          <p:nvPr/>
        </p:nvSpPr>
        <p:spPr>
          <a:xfrm>
            <a:off x="3140037" y="3241334"/>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REQUEST FOR ACCESSES</a:t>
            </a:r>
            <a:endParaRPr lang="en-US" sz="1000" b="1" dirty="0">
              <a:solidFill>
                <a:schemeClr val="accent6"/>
              </a:solidFill>
            </a:endParaRPr>
          </a:p>
        </p:txBody>
      </p:sp>
      <p:cxnSp>
        <p:nvCxnSpPr>
          <p:cNvPr id="210" name="Elbow Connector 209"/>
          <p:cNvCxnSpPr>
            <a:stCxn id="209" idx="3"/>
            <a:endCxn id="205" idx="1"/>
          </p:cNvCxnSpPr>
          <p:nvPr/>
        </p:nvCxnSpPr>
        <p:spPr>
          <a:xfrm flipV="1">
            <a:off x="4320250" y="1184192"/>
            <a:ext cx="357237" cy="2322956"/>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4" name="Rectangle 213"/>
          <p:cNvSpPr/>
          <p:nvPr/>
        </p:nvSpPr>
        <p:spPr>
          <a:xfrm>
            <a:off x="3130781" y="3964832"/>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REQUEST FOR INFRA</a:t>
            </a:r>
            <a:endParaRPr lang="en-US" sz="1000" b="1" dirty="0">
              <a:solidFill>
                <a:schemeClr val="accent6"/>
              </a:solidFill>
            </a:endParaRPr>
          </a:p>
        </p:txBody>
      </p:sp>
      <p:cxnSp>
        <p:nvCxnSpPr>
          <p:cNvPr id="220" name="Straight Arrow Connector 219"/>
          <p:cNvCxnSpPr>
            <a:stCxn id="154" idx="2"/>
            <a:endCxn id="209" idx="0"/>
          </p:cNvCxnSpPr>
          <p:nvPr/>
        </p:nvCxnSpPr>
        <p:spPr>
          <a:xfrm>
            <a:off x="3721649" y="2987451"/>
            <a:ext cx="8495" cy="25388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a:stCxn id="209" idx="2"/>
            <a:endCxn id="214" idx="0"/>
          </p:cNvCxnSpPr>
          <p:nvPr/>
        </p:nvCxnSpPr>
        <p:spPr>
          <a:xfrm flipH="1">
            <a:off x="3720888" y="3772962"/>
            <a:ext cx="9256" cy="19187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05" idx="2"/>
            <a:endCxn id="155" idx="0"/>
          </p:cNvCxnSpPr>
          <p:nvPr/>
        </p:nvCxnSpPr>
        <p:spPr>
          <a:xfrm>
            <a:off x="5267594" y="1450006"/>
            <a:ext cx="0" cy="21301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Elbow Connector 256"/>
          <p:cNvCxnSpPr>
            <a:endCxn id="258" idx="1"/>
          </p:cNvCxnSpPr>
          <p:nvPr/>
        </p:nvCxnSpPr>
        <p:spPr>
          <a:xfrm flipV="1">
            <a:off x="4337519" y="3024331"/>
            <a:ext cx="2274304" cy="1149166"/>
          </a:xfrm>
          <a:prstGeom prst="bentConnector3">
            <a:avLst>
              <a:gd name="adj1" fmla="val 75128"/>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64" name="Group 263"/>
          <p:cNvGrpSpPr/>
          <p:nvPr/>
        </p:nvGrpSpPr>
        <p:grpSpPr>
          <a:xfrm>
            <a:off x="6611823" y="2838912"/>
            <a:ext cx="409575" cy="369332"/>
            <a:chOff x="6544168" y="2572400"/>
            <a:chExt cx="409575" cy="369332"/>
          </a:xfrm>
        </p:grpSpPr>
        <p:sp>
          <p:nvSpPr>
            <p:cNvPr id="258" name="Diamond 257"/>
            <p:cNvSpPr/>
            <p:nvPr/>
          </p:nvSpPr>
          <p:spPr>
            <a:xfrm>
              <a:off x="6544168" y="2581344"/>
              <a:ext cx="409575" cy="35295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TextBox 260"/>
            <p:cNvSpPr txBox="1"/>
            <p:nvPr/>
          </p:nvSpPr>
          <p:spPr>
            <a:xfrm>
              <a:off x="6589691" y="2572400"/>
              <a:ext cx="319318" cy="369332"/>
            </a:xfrm>
            <a:prstGeom prst="rect">
              <a:avLst/>
            </a:prstGeom>
            <a:noFill/>
          </p:spPr>
          <p:txBody>
            <a:bodyPr wrap="none" rtlCol="0">
              <a:spAutoFit/>
            </a:bodyPr>
            <a:lstStyle/>
            <a:p>
              <a:pPr algn="ctr"/>
              <a:r>
                <a:rPr lang="en-US" sz="1800" b="1" dirty="0">
                  <a:solidFill>
                    <a:schemeClr val="bg1"/>
                  </a:solidFill>
                </a:rPr>
                <a:t>+</a:t>
              </a:r>
            </a:p>
          </p:txBody>
        </p:sp>
      </p:grpSp>
      <p:cxnSp>
        <p:nvCxnSpPr>
          <p:cNvPr id="268" name="Straight Arrow Connector 267"/>
          <p:cNvCxnSpPr>
            <a:stCxn id="170" idx="2"/>
            <a:endCxn id="258" idx="0"/>
          </p:cNvCxnSpPr>
          <p:nvPr/>
        </p:nvCxnSpPr>
        <p:spPr>
          <a:xfrm flipH="1">
            <a:off x="6816611" y="2242987"/>
            <a:ext cx="1034" cy="60486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stCxn id="258" idx="2"/>
            <a:endCxn id="171" idx="0"/>
          </p:cNvCxnSpPr>
          <p:nvPr/>
        </p:nvCxnSpPr>
        <p:spPr>
          <a:xfrm>
            <a:off x="6816611" y="3200806"/>
            <a:ext cx="1034" cy="1818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6" name="Oval 275"/>
          <p:cNvSpPr/>
          <p:nvPr/>
        </p:nvSpPr>
        <p:spPr>
          <a:xfrm>
            <a:off x="8205684" y="3307952"/>
            <a:ext cx="308344" cy="3198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7" name="Straight Arrow Connector 276"/>
          <p:cNvCxnSpPr>
            <a:stCxn id="276" idx="4"/>
            <a:endCxn id="190" idx="0"/>
          </p:cNvCxnSpPr>
          <p:nvPr/>
        </p:nvCxnSpPr>
        <p:spPr>
          <a:xfrm flipH="1">
            <a:off x="8358501" y="3627814"/>
            <a:ext cx="1355" cy="24343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9" name="Oval 278"/>
          <p:cNvSpPr/>
          <p:nvPr/>
        </p:nvSpPr>
        <p:spPr>
          <a:xfrm>
            <a:off x="8196430" y="2260749"/>
            <a:ext cx="308344" cy="31986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0" name="Elbow Connector 279"/>
          <p:cNvCxnSpPr>
            <a:stCxn id="172" idx="3"/>
            <a:endCxn id="279" idx="2"/>
          </p:cNvCxnSpPr>
          <p:nvPr/>
        </p:nvCxnSpPr>
        <p:spPr>
          <a:xfrm flipV="1">
            <a:off x="7407751" y="2420680"/>
            <a:ext cx="788679" cy="2008834"/>
          </a:xfrm>
          <a:prstGeom prst="bentConnector3">
            <a:avLst>
              <a:gd name="adj1" fmla="val 2198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a:stCxn id="189" idx="2"/>
            <a:endCxn id="279" idx="0"/>
          </p:cNvCxnSpPr>
          <p:nvPr/>
        </p:nvCxnSpPr>
        <p:spPr>
          <a:xfrm>
            <a:off x="8347156" y="1919906"/>
            <a:ext cx="3446" cy="34084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8" name="Rectangle 287"/>
          <p:cNvSpPr/>
          <p:nvPr/>
        </p:nvSpPr>
        <p:spPr>
          <a:xfrm>
            <a:off x="7647303" y="258495"/>
            <a:ext cx="1422400" cy="469900"/>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lumMod val="40000"/>
                    <a:lumOff val="60000"/>
                  </a:schemeClr>
                </a:solidFill>
              </a:rPr>
              <a:t>OPERATION</a:t>
            </a:r>
            <a:endParaRPr lang="en-US" b="1" dirty="0">
              <a:solidFill>
                <a:schemeClr val="accent4">
                  <a:lumMod val="40000"/>
                  <a:lumOff val="60000"/>
                </a:schemeClr>
              </a:solidFill>
            </a:endParaRPr>
          </a:p>
        </p:txBody>
      </p:sp>
      <p:sp>
        <p:nvSpPr>
          <p:cNvPr id="290" name="Rectangle 289"/>
          <p:cNvSpPr/>
          <p:nvPr/>
        </p:nvSpPr>
        <p:spPr>
          <a:xfrm>
            <a:off x="7768394" y="1397204"/>
            <a:ext cx="1180213" cy="5316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4">
                    <a:lumMod val="40000"/>
                    <a:lumOff val="60000"/>
                  </a:schemeClr>
                </a:solidFill>
              </a:rPr>
              <a:t>FULFILL SERVICE REQUEST</a:t>
            </a:r>
            <a:endParaRPr lang="en-US" sz="1000" b="1" dirty="0">
              <a:solidFill>
                <a:schemeClr val="accent4">
                  <a:lumMod val="40000"/>
                  <a:lumOff val="60000"/>
                </a:schemeClr>
              </a:solidFill>
            </a:endParaRPr>
          </a:p>
        </p:txBody>
      </p:sp>
      <p:sp>
        <p:nvSpPr>
          <p:cNvPr id="291" name="TextBox 290"/>
          <p:cNvSpPr txBox="1"/>
          <p:nvPr/>
        </p:nvSpPr>
        <p:spPr>
          <a:xfrm>
            <a:off x="1089339" y="3426841"/>
            <a:ext cx="437082" cy="215444"/>
          </a:xfrm>
          <a:prstGeom prst="rect">
            <a:avLst/>
          </a:prstGeom>
          <a:noFill/>
        </p:spPr>
        <p:txBody>
          <a:bodyPr wrap="square" rtlCol="0">
            <a:spAutoFit/>
          </a:bodyPr>
          <a:lstStyle/>
          <a:p>
            <a:r>
              <a:rPr lang="en-US" sz="800" b="1" dirty="0" smtClean="0">
                <a:solidFill>
                  <a:schemeClr val="accent3">
                    <a:lumMod val="40000"/>
                    <a:lumOff val="60000"/>
                  </a:schemeClr>
                </a:solidFill>
              </a:rPr>
              <a:t>YES</a:t>
            </a:r>
            <a:endParaRPr lang="en-US" sz="800" b="1" dirty="0">
              <a:solidFill>
                <a:schemeClr val="accent3">
                  <a:lumMod val="40000"/>
                  <a:lumOff val="60000"/>
                </a:schemeClr>
              </a:solidFill>
            </a:endParaRPr>
          </a:p>
        </p:txBody>
      </p:sp>
    </p:spTree>
    <p:extLst>
      <p:ext uri="{BB962C8B-B14F-4D97-AF65-F5344CB8AC3E}">
        <p14:creationId xmlns:p14="http://schemas.microsoft.com/office/powerpoint/2010/main" val="3021119676"/>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sp>
        <p:nvSpPr>
          <p:cNvPr id="9" name="Rectangle 8"/>
          <p:cNvSpPr/>
          <p:nvPr/>
        </p:nvSpPr>
        <p:spPr>
          <a:xfrm>
            <a:off x="127745" y="641104"/>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latin typeface="+mj-lt"/>
            </a:endParaRPr>
          </a:p>
        </p:txBody>
      </p:sp>
      <p:sp>
        <p:nvSpPr>
          <p:cNvPr id="10" name="Rectangle 9"/>
          <p:cNvSpPr/>
          <p:nvPr/>
        </p:nvSpPr>
        <p:spPr>
          <a:xfrm rot="16200000">
            <a:off x="-192857" y="966662"/>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DELIVERY MANAGER</a:t>
            </a:r>
            <a:endParaRPr lang="en-US" sz="1000" b="1" dirty="0">
              <a:solidFill>
                <a:schemeClr val="accent6"/>
              </a:solidFill>
              <a:latin typeface="+mj-lt"/>
            </a:endParaRPr>
          </a:p>
        </p:txBody>
      </p:sp>
      <p:sp>
        <p:nvSpPr>
          <p:cNvPr id="11" name="Rectangle 10"/>
          <p:cNvSpPr/>
          <p:nvPr/>
        </p:nvSpPr>
        <p:spPr>
          <a:xfrm>
            <a:off x="122831" y="1714958"/>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latin typeface="+mj-lt"/>
            </a:endParaRPr>
          </a:p>
        </p:txBody>
      </p:sp>
      <p:sp>
        <p:nvSpPr>
          <p:cNvPr id="12" name="Rectangle 11"/>
          <p:cNvSpPr/>
          <p:nvPr/>
        </p:nvSpPr>
        <p:spPr>
          <a:xfrm rot="16200000">
            <a:off x="-202382" y="2040175"/>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RPA LEAD DEVELOPER</a:t>
            </a:r>
            <a:endParaRPr lang="en-US" sz="1000" b="1" dirty="0">
              <a:solidFill>
                <a:schemeClr val="accent6"/>
              </a:solidFill>
              <a:latin typeface="+mj-lt"/>
            </a:endParaRPr>
          </a:p>
        </p:txBody>
      </p:sp>
      <p:sp>
        <p:nvSpPr>
          <p:cNvPr id="13" name="Rectangle 12"/>
          <p:cNvSpPr/>
          <p:nvPr/>
        </p:nvSpPr>
        <p:spPr>
          <a:xfrm>
            <a:off x="122831" y="2788471"/>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latin typeface="+mj-lt"/>
            </a:endParaRPr>
          </a:p>
        </p:txBody>
      </p:sp>
      <p:sp>
        <p:nvSpPr>
          <p:cNvPr id="14" name="Rectangle 13"/>
          <p:cNvSpPr/>
          <p:nvPr/>
        </p:nvSpPr>
        <p:spPr>
          <a:xfrm rot="16200000">
            <a:off x="-202382" y="3113688"/>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PLATFORM MANAGER</a:t>
            </a:r>
            <a:endParaRPr lang="en-US" sz="1000" b="1" dirty="0">
              <a:solidFill>
                <a:schemeClr val="accent6"/>
              </a:solidFill>
              <a:latin typeface="+mj-lt"/>
            </a:endParaRPr>
          </a:p>
        </p:txBody>
      </p:sp>
      <p:sp>
        <p:nvSpPr>
          <p:cNvPr id="15" name="Rectangle 14"/>
          <p:cNvSpPr/>
          <p:nvPr/>
        </p:nvSpPr>
        <p:spPr>
          <a:xfrm>
            <a:off x="122831" y="3861983"/>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latin typeface="+mj-lt"/>
            </a:endParaRPr>
          </a:p>
        </p:txBody>
      </p:sp>
      <p:sp>
        <p:nvSpPr>
          <p:cNvPr id="16" name="Rectangle 15"/>
          <p:cNvSpPr/>
          <p:nvPr/>
        </p:nvSpPr>
        <p:spPr>
          <a:xfrm rot="16200000">
            <a:off x="-202382" y="4187200"/>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INPUT / OUTPUT</a:t>
            </a:r>
            <a:endParaRPr lang="en-US" sz="1000" b="1" dirty="0">
              <a:solidFill>
                <a:schemeClr val="accent6"/>
              </a:solidFill>
              <a:latin typeface="+mj-lt"/>
            </a:endParaRPr>
          </a:p>
        </p:txBody>
      </p:sp>
      <p:grpSp>
        <p:nvGrpSpPr>
          <p:cNvPr id="21" name="Group 20"/>
          <p:cNvGrpSpPr/>
          <p:nvPr/>
        </p:nvGrpSpPr>
        <p:grpSpPr>
          <a:xfrm>
            <a:off x="1205552" y="725842"/>
            <a:ext cx="1584846" cy="804869"/>
            <a:chOff x="900752" y="725842"/>
            <a:chExt cx="1584846" cy="804869"/>
          </a:xfrm>
        </p:grpSpPr>
        <p:sp>
          <p:nvSpPr>
            <p:cNvPr id="19" name="Rectangle 18"/>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PRIORITIZE PROCESS FOR DEVELOPMENT</a:t>
              </a:r>
              <a:endParaRPr lang="en-US" sz="1000" b="1" dirty="0">
                <a:solidFill>
                  <a:schemeClr val="accent6"/>
                </a:solidFill>
                <a:latin typeface="+mj-lt"/>
              </a:endParaRPr>
            </a:p>
          </p:txBody>
        </p:sp>
        <p:sp>
          <p:nvSpPr>
            <p:cNvPr id="20" name="Oval 19"/>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lumMod val="85000"/>
                    </a:schemeClr>
                  </a:solidFill>
                  <a:latin typeface="+mj-lt"/>
                </a:rPr>
                <a:t>1</a:t>
              </a:r>
              <a:endParaRPr lang="en-US" sz="1000" dirty="0">
                <a:solidFill>
                  <a:schemeClr val="bg1">
                    <a:lumMod val="85000"/>
                  </a:schemeClr>
                </a:solidFill>
                <a:latin typeface="+mj-lt"/>
              </a:endParaRPr>
            </a:p>
          </p:txBody>
        </p:sp>
      </p:grpSp>
      <p:grpSp>
        <p:nvGrpSpPr>
          <p:cNvPr id="56" name="Group 55"/>
          <p:cNvGrpSpPr/>
          <p:nvPr/>
        </p:nvGrpSpPr>
        <p:grpSpPr>
          <a:xfrm>
            <a:off x="1127125" y="4021799"/>
            <a:ext cx="815406" cy="917575"/>
            <a:chOff x="1323975" y="4225925"/>
            <a:chExt cx="815406" cy="917575"/>
          </a:xfrm>
        </p:grpSpPr>
        <p:grpSp>
          <p:nvGrpSpPr>
            <p:cNvPr id="40" name="Group 20"/>
            <p:cNvGrpSpPr>
              <a:grpSpLocks noChangeAspect="1"/>
            </p:cNvGrpSpPr>
            <p:nvPr/>
          </p:nvGrpSpPr>
          <p:grpSpPr bwMode="auto">
            <a:xfrm>
              <a:off x="1326581" y="4225925"/>
              <a:ext cx="812800" cy="917575"/>
              <a:chOff x="2624" y="1337"/>
              <a:chExt cx="512" cy="578"/>
            </a:xfrm>
          </p:grpSpPr>
          <p:sp>
            <p:nvSpPr>
              <p:cNvPr id="41"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mj-lt"/>
                </a:endParaRPr>
              </a:p>
            </p:txBody>
          </p:sp>
        </p:grpSp>
        <p:sp>
          <p:nvSpPr>
            <p:cNvPr id="55" name="TextBox 54"/>
            <p:cNvSpPr txBox="1"/>
            <p:nvPr/>
          </p:nvSpPr>
          <p:spPr>
            <a:xfrm>
              <a:off x="1323975" y="4735971"/>
              <a:ext cx="815406" cy="276999"/>
            </a:xfrm>
            <a:prstGeom prst="rect">
              <a:avLst/>
            </a:prstGeom>
            <a:solidFill>
              <a:schemeClr val="bg1"/>
            </a:solidFill>
            <a:ln>
              <a:solidFill>
                <a:schemeClr val="tx1"/>
              </a:solidFill>
            </a:ln>
          </p:spPr>
          <p:txBody>
            <a:bodyPr wrap="square" rtlCol="0">
              <a:spAutoFit/>
            </a:bodyPr>
            <a:lstStyle/>
            <a:p>
              <a:pPr algn="ctr"/>
              <a:r>
                <a:rPr lang="en-US" sz="600" dirty="0" smtClean="0">
                  <a:latin typeface="+mj-lt"/>
                </a:rPr>
                <a:t>BUSINESS CASE</a:t>
              </a:r>
              <a:br>
                <a:rPr lang="en-US" sz="600" dirty="0" smtClean="0">
                  <a:latin typeface="+mj-lt"/>
                </a:rPr>
              </a:br>
              <a:r>
                <a:rPr lang="en-US" sz="600" dirty="0" smtClean="0">
                  <a:latin typeface="+mj-lt"/>
                </a:rPr>
                <a:t>FINAL</a:t>
              </a:r>
              <a:endParaRPr lang="en-US" sz="600" dirty="0">
                <a:latin typeface="+mj-lt"/>
              </a:endParaRPr>
            </a:p>
          </p:txBody>
        </p:sp>
      </p:grpSp>
      <p:cxnSp>
        <p:nvCxnSpPr>
          <p:cNvPr id="58" name="Straight Arrow Connector 57"/>
          <p:cNvCxnSpPr/>
          <p:nvPr/>
        </p:nvCxnSpPr>
        <p:spPr>
          <a:xfrm>
            <a:off x="1491466" y="1530711"/>
            <a:ext cx="1303" cy="2494966"/>
          </a:xfrm>
          <a:prstGeom prst="straightConnector1">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3002395" y="725709"/>
            <a:ext cx="1584846" cy="804869"/>
            <a:chOff x="900752" y="725842"/>
            <a:chExt cx="1584846" cy="804869"/>
          </a:xfrm>
        </p:grpSpPr>
        <p:sp>
          <p:nvSpPr>
            <p:cNvPr id="61" name="Rectangle 60"/>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ASSIGN SD FOR THE PROJECT</a:t>
              </a:r>
              <a:endParaRPr lang="en-US" sz="1000" b="1" dirty="0">
                <a:solidFill>
                  <a:schemeClr val="accent6"/>
                </a:solidFill>
                <a:latin typeface="+mj-lt"/>
              </a:endParaRPr>
            </a:p>
          </p:txBody>
        </p:sp>
        <p:sp>
          <p:nvSpPr>
            <p:cNvPr id="62" name="Oval 61"/>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mj-lt"/>
                </a:rPr>
                <a:t>2</a:t>
              </a:r>
            </a:p>
          </p:txBody>
        </p:sp>
      </p:grpSp>
      <p:grpSp>
        <p:nvGrpSpPr>
          <p:cNvPr id="65" name="Group 64"/>
          <p:cNvGrpSpPr/>
          <p:nvPr/>
        </p:nvGrpSpPr>
        <p:grpSpPr>
          <a:xfrm>
            <a:off x="1995021" y="4017456"/>
            <a:ext cx="815406" cy="917575"/>
            <a:chOff x="1323975" y="4225925"/>
            <a:chExt cx="815406" cy="917575"/>
          </a:xfrm>
        </p:grpSpPr>
        <p:grpSp>
          <p:nvGrpSpPr>
            <p:cNvPr id="66" name="Group 20"/>
            <p:cNvGrpSpPr>
              <a:grpSpLocks noChangeAspect="1"/>
            </p:cNvGrpSpPr>
            <p:nvPr/>
          </p:nvGrpSpPr>
          <p:grpSpPr bwMode="auto">
            <a:xfrm>
              <a:off x="1326581" y="4225925"/>
              <a:ext cx="812800" cy="917575"/>
              <a:chOff x="2624" y="1337"/>
              <a:chExt cx="512" cy="578"/>
            </a:xfrm>
          </p:grpSpPr>
          <p:sp>
            <p:nvSpPr>
              <p:cNvPr id="68"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mj-lt"/>
                </a:endParaRPr>
              </a:p>
            </p:txBody>
          </p:sp>
        </p:grpSp>
        <p:sp>
          <p:nvSpPr>
            <p:cNvPr id="67" name="TextBox 66"/>
            <p:cNvSpPr txBox="1"/>
            <p:nvPr/>
          </p:nvSpPr>
          <p:spPr>
            <a:xfrm>
              <a:off x="1323975" y="4735971"/>
              <a:ext cx="815406" cy="369332"/>
            </a:xfrm>
            <a:prstGeom prst="rect">
              <a:avLst/>
            </a:prstGeom>
            <a:solidFill>
              <a:schemeClr val="bg1"/>
            </a:solidFill>
            <a:ln>
              <a:solidFill>
                <a:schemeClr val="tx1"/>
              </a:solidFill>
            </a:ln>
          </p:spPr>
          <p:txBody>
            <a:bodyPr wrap="square" rtlCol="0">
              <a:spAutoFit/>
            </a:bodyPr>
            <a:lstStyle/>
            <a:p>
              <a:pPr algn="ctr"/>
              <a:r>
                <a:rPr lang="en-US" sz="600" dirty="0" smtClean="0">
                  <a:latin typeface="+mj-lt"/>
                </a:rPr>
                <a:t>DEMAND MANAGEMENT CALCULATOR</a:t>
              </a:r>
              <a:endParaRPr lang="en-US" sz="600" dirty="0">
                <a:latin typeface="+mj-lt"/>
              </a:endParaRPr>
            </a:p>
          </p:txBody>
        </p:sp>
      </p:grpSp>
      <p:cxnSp>
        <p:nvCxnSpPr>
          <p:cNvPr id="74" name="Straight Arrow Connector 73"/>
          <p:cNvCxnSpPr/>
          <p:nvPr/>
        </p:nvCxnSpPr>
        <p:spPr>
          <a:xfrm>
            <a:off x="2271766" y="1555049"/>
            <a:ext cx="1303" cy="2494966"/>
          </a:xfrm>
          <a:prstGeom prst="straightConnector1">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9" idx="3"/>
            <a:endCxn id="61" idx="1"/>
          </p:cNvCxnSpPr>
          <p:nvPr/>
        </p:nvCxnSpPr>
        <p:spPr>
          <a:xfrm flipV="1">
            <a:off x="2679510" y="1181480"/>
            <a:ext cx="322885" cy="133"/>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3002395" y="1828899"/>
            <a:ext cx="1584846" cy="804869"/>
            <a:chOff x="900752" y="725842"/>
            <a:chExt cx="1584846" cy="804869"/>
          </a:xfrm>
        </p:grpSpPr>
        <p:sp>
          <p:nvSpPr>
            <p:cNvPr id="79" name="Rectangle 78"/>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REVIEW AND DEFINE PROCESS REQUIREMENTS</a:t>
              </a:r>
            </a:p>
            <a:p>
              <a:pPr algn="ctr"/>
              <a:endParaRPr lang="en-US" sz="1000" b="1" dirty="0">
                <a:solidFill>
                  <a:schemeClr val="accent6"/>
                </a:solidFill>
                <a:latin typeface="+mj-lt"/>
              </a:endParaRPr>
            </a:p>
          </p:txBody>
        </p:sp>
        <p:sp>
          <p:nvSpPr>
            <p:cNvPr id="80" name="Oval 79"/>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lumMod val="85000"/>
                    </a:schemeClr>
                  </a:solidFill>
                  <a:latin typeface="+mj-lt"/>
                </a:rPr>
                <a:t>3</a:t>
              </a:r>
              <a:endParaRPr lang="en-US" sz="1000" dirty="0">
                <a:solidFill>
                  <a:schemeClr val="bg1">
                    <a:lumMod val="85000"/>
                  </a:schemeClr>
                </a:solidFill>
                <a:latin typeface="+mj-lt"/>
              </a:endParaRPr>
            </a:p>
          </p:txBody>
        </p:sp>
      </p:grpSp>
      <p:cxnSp>
        <p:nvCxnSpPr>
          <p:cNvPr id="84" name="Elbow Connector 83"/>
          <p:cNvCxnSpPr>
            <a:stCxn id="61" idx="2"/>
          </p:cNvCxnSpPr>
          <p:nvPr/>
        </p:nvCxnSpPr>
        <p:spPr>
          <a:xfrm rot="16200000" flipH="1">
            <a:off x="3536940" y="1733011"/>
            <a:ext cx="412823" cy="7955"/>
          </a:xfrm>
          <a:prstGeom prst="bentConnector3">
            <a:avLst>
              <a:gd name="adj1" fmla="val 394"/>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3331671" y="4037315"/>
            <a:ext cx="815406" cy="917575"/>
            <a:chOff x="1323975" y="4225925"/>
            <a:chExt cx="815406" cy="917575"/>
          </a:xfrm>
        </p:grpSpPr>
        <p:grpSp>
          <p:nvGrpSpPr>
            <p:cNvPr id="89" name="Group 20"/>
            <p:cNvGrpSpPr>
              <a:grpSpLocks noChangeAspect="1"/>
            </p:cNvGrpSpPr>
            <p:nvPr/>
          </p:nvGrpSpPr>
          <p:grpSpPr bwMode="auto">
            <a:xfrm>
              <a:off x="1326581" y="4225925"/>
              <a:ext cx="812800" cy="917575"/>
              <a:chOff x="2624" y="1337"/>
              <a:chExt cx="512" cy="578"/>
            </a:xfrm>
          </p:grpSpPr>
          <p:sp>
            <p:nvSpPr>
              <p:cNvPr id="91"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2"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3"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4"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5"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6"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mj-lt"/>
                </a:endParaRPr>
              </a:p>
            </p:txBody>
          </p:sp>
        </p:grpSp>
        <p:sp>
          <p:nvSpPr>
            <p:cNvPr id="90" name="TextBox 89"/>
            <p:cNvSpPr txBox="1"/>
            <p:nvPr/>
          </p:nvSpPr>
          <p:spPr>
            <a:xfrm>
              <a:off x="1323975" y="4735971"/>
              <a:ext cx="815406" cy="184666"/>
            </a:xfrm>
            <a:prstGeom prst="rect">
              <a:avLst/>
            </a:prstGeom>
            <a:solidFill>
              <a:schemeClr val="bg1"/>
            </a:solidFill>
            <a:ln>
              <a:solidFill>
                <a:schemeClr val="tx1"/>
              </a:solidFill>
            </a:ln>
          </p:spPr>
          <p:txBody>
            <a:bodyPr wrap="square" rtlCol="0">
              <a:spAutoFit/>
            </a:bodyPr>
            <a:lstStyle/>
            <a:p>
              <a:pPr algn="ctr"/>
              <a:r>
                <a:rPr lang="en-US" sz="600" dirty="0" smtClean="0">
                  <a:latin typeface="+mj-lt"/>
                </a:rPr>
                <a:t>PDD</a:t>
              </a:r>
              <a:endParaRPr lang="en-US" sz="600" dirty="0">
                <a:latin typeface="+mj-lt"/>
              </a:endParaRPr>
            </a:p>
          </p:txBody>
        </p:sp>
      </p:grpSp>
      <p:cxnSp>
        <p:nvCxnSpPr>
          <p:cNvPr id="97" name="Straight Arrow Connector 96"/>
          <p:cNvCxnSpPr>
            <a:stCxn id="79" idx="2"/>
            <a:endCxn id="91" idx="0"/>
          </p:cNvCxnSpPr>
          <p:nvPr/>
        </p:nvCxnSpPr>
        <p:spPr>
          <a:xfrm>
            <a:off x="3739374" y="2633768"/>
            <a:ext cx="1303" cy="1403547"/>
          </a:xfrm>
          <a:prstGeom prst="straightConnector1">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5183974" y="2922792"/>
            <a:ext cx="1584846" cy="804869"/>
            <a:chOff x="900752" y="725842"/>
            <a:chExt cx="1584846" cy="804869"/>
          </a:xfrm>
        </p:grpSpPr>
        <p:sp>
          <p:nvSpPr>
            <p:cNvPr id="106" name="Rectangle 105"/>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CAPACITY MANAGEMENT (SYSTEM)</a:t>
              </a:r>
              <a:endParaRPr lang="en-US" sz="1000" b="1" dirty="0">
                <a:solidFill>
                  <a:schemeClr val="accent6"/>
                </a:solidFill>
                <a:latin typeface="+mj-lt"/>
              </a:endParaRPr>
            </a:p>
          </p:txBody>
        </p:sp>
        <p:sp>
          <p:nvSpPr>
            <p:cNvPr id="107" name="Oval 106"/>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mj-lt"/>
                </a:rPr>
                <a:t>4</a:t>
              </a:r>
            </a:p>
          </p:txBody>
        </p:sp>
      </p:grpSp>
      <p:cxnSp>
        <p:nvCxnSpPr>
          <p:cNvPr id="108" name="Elbow Connector 107"/>
          <p:cNvCxnSpPr>
            <a:stCxn id="79" idx="3"/>
            <a:endCxn id="3" idx="1"/>
          </p:cNvCxnSpPr>
          <p:nvPr/>
        </p:nvCxnSpPr>
        <p:spPr>
          <a:xfrm>
            <a:off x="4476353" y="2284670"/>
            <a:ext cx="155030" cy="2293"/>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637255" y="2110619"/>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a:t>
            </a:r>
          </a:p>
        </p:txBody>
      </p:sp>
      <p:sp>
        <p:nvSpPr>
          <p:cNvPr id="122" name="Oval 121"/>
          <p:cNvSpPr/>
          <p:nvPr/>
        </p:nvSpPr>
        <p:spPr>
          <a:xfrm>
            <a:off x="649236" y="1000704"/>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23" name="Elbow Connector 122"/>
          <p:cNvCxnSpPr>
            <a:stCxn id="122" idx="6"/>
            <a:endCxn id="19" idx="1"/>
          </p:cNvCxnSpPr>
          <p:nvPr/>
        </p:nvCxnSpPr>
        <p:spPr>
          <a:xfrm flipV="1">
            <a:off x="1018690" y="1181613"/>
            <a:ext cx="186862" cy="57"/>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183974" y="725707"/>
            <a:ext cx="1584846" cy="804869"/>
            <a:chOff x="900752" y="725842"/>
            <a:chExt cx="1584846" cy="804869"/>
          </a:xfrm>
        </p:grpSpPr>
        <p:sp>
          <p:nvSpPr>
            <p:cNvPr id="76" name="Rectangle 75"/>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CAPACITY MANAGEMENT (PEOPLE)</a:t>
              </a:r>
              <a:endParaRPr lang="en-US" sz="1000" b="1" dirty="0">
                <a:solidFill>
                  <a:schemeClr val="accent6"/>
                </a:solidFill>
                <a:latin typeface="+mj-lt"/>
              </a:endParaRPr>
            </a:p>
          </p:txBody>
        </p:sp>
        <p:sp>
          <p:nvSpPr>
            <p:cNvPr id="81" name="Oval 80"/>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lumMod val="85000"/>
                    </a:schemeClr>
                  </a:solidFill>
                  <a:latin typeface="+mj-lt"/>
                </a:rPr>
                <a:t>5</a:t>
              </a:r>
              <a:endParaRPr lang="en-US" sz="1000" dirty="0">
                <a:solidFill>
                  <a:schemeClr val="bg1">
                    <a:lumMod val="85000"/>
                  </a:schemeClr>
                </a:solidFill>
                <a:latin typeface="+mj-lt"/>
              </a:endParaRPr>
            </a:p>
          </p:txBody>
        </p:sp>
      </p:grpSp>
      <p:sp>
        <p:nvSpPr>
          <p:cNvPr id="3" name="Flowchart: Decision 2"/>
          <p:cNvSpPr/>
          <p:nvPr/>
        </p:nvSpPr>
        <p:spPr>
          <a:xfrm>
            <a:off x="4631383" y="2099632"/>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a:t>
            </a:r>
            <a:endParaRPr lang="en-US" b="1" dirty="0">
              <a:latin typeface="+mj-lt"/>
            </a:endParaRPr>
          </a:p>
        </p:txBody>
      </p:sp>
      <p:sp>
        <p:nvSpPr>
          <p:cNvPr id="85" name="Flowchart: Decision 84"/>
          <p:cNvSpPr/>
          <p:nvPr/>
        </p:nvSpPr>
        <p:spPr>
          <a:xfrm>
            <a:off x="6895396" y="2105278"/>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a:t>
            </a:r>
            <a:endParaRPr lang="en-US" b="1" dirty="0">
              <a:latin typeface="+mj-lt"/>
            </a:endParaRPr>
          </a:p>
        </p:txBody>
      </p:sp>
      <p:cxnSp>
        <p:nvCxnSpPr>
          <p:cNvPr id="87" name="Straight Arrow Connector 86"/>
          <p:cNvCxnSpPr/>
          <p:nvPr/>
        </p:nvCxnSpPr>
        <p:spPr>
          <a:xfrm>
            <a:off x="2510675" y="1543411"/>
            <a:ext cx="1303" cy="2494966"/>
          </a:xfrm>
          <a:prstGeom prst="straightConnector1">
            <a:avLst/>
          </a:prstGeom>
          <a:ln w="28575">
            <a:solidFill>
              <a:schemeClr val="bg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3" idx="2"/>
            <a:endCxn id="106" idx="1"/>
          </p:cNvCxnSpPr>
          <p:nvPr/>
        </p:nvCxnSpPr>
        <p:spPr>
          <a:xfrm rot="16200000" flipH="1">
            <a:off x="4548312" y="2742900"/>
            <a:ext cx="904269" cy="367055"/>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0"/>
            <a:endCxn id="76" idx="1"/>
          </p:cNvCxnSpPr>
          <p:nvPr/>
        </p:nvCxnSpPr>
        <p:spPr>
          <a:xfrm rot="5400000" flipH="1" flipV="1">
            <a:off x="4541369" y="1457028"/>
            <a:ext cx="918154" cy="367055"/>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76" idx="3"/>
            <a:endCxn id="85" idx="0"/>
          </p:cNvCxnSpPr>
          <p:nvPr/>
        </p:nvCxnSpPr>
        <p:spPr>
          <a:xfrm>
            <a:off x="6657932" y="1181478"/>
            <a:ext cx="423000" cy="923800"/>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p:cNvCxnSpPr>
            <a:stCxn id="106" idx="3"/>
            <a:endCxn id="85" idx="2"/>
          </p:cNvCxnSpPr>
          <p:nvPr/>
        </p:nvCxnSpPr>
        <p:spPr>
          <a:xfrm flipV="1">
            <a:off x="6657932" y="2479940"/>
            <a:ext cx="423000" cy="898623"/>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85" idx="3"/>
            <a:endCxn id="121" idx="2"/>
          </p:cNvCxnSpPr>
          <p:nvPr/>
        </p:nvCxnSpPr>
        <p:spPr>
          <a:xfrm flipV="1">
            <a:off x="7266467" y="2291585"/>
            <a:ext cx="370788" cy="1024"/>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8"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latin typeface="+mj-lt"/>
              </a:rPr>
              <a:t>DEMAND MANAGEMENT</a:t>
            </a:r>
          </a:p>
          <a:p>
            <a:r>
              <a:rPr lang="en-US" sz="1500" b="1" dirty="0" smtClean="0">
                <a:solidFill>
                  <a:schemeClr val="bg1"/>
                </a:solidFill>
                <a:latin typeface="+mj-lt"/>
              </a:rPr>
              <a:t>DEVELOPMENT</a:t>
            </a:r>
            <a:endParaRPr lang="en-US" sz="1500" b="1" dirty="0">
              <a:solidFill>
                <a:schemeClr val="bg1"/>
              </a:solidFill>
              <a:latin typeface="+mj-lt"/>
            </a:endParaRPr>
          </a:p>
        </p:txBody>
      </p:sp>
      <p:sp>
        <p:nvSpPr>
          <p:cNvPr id="119" name="TextBox 118"/>
          <p:cNvSpPr txBox="1"/>
          <p:nvPr/>
        </p:nvSpPr>
        <p:spPr>
          <a:xfrm>
            <a:off x="7637255" y="1819759"/>
            <a:ext cx="1404552" cy="461665"/>
          </a:xfrm>
          <a:prstGeom prst="rect">
            <a:avLst/>
          </a:prstGeom>
          <a:noFill/>
          <a:ln>
            <a:noFill/>
          </a:ln>
        </p:spPr>
        <p:txBody>
          <a:bodyPr wrap="none" rtlCol="0">
            <a:spAutoFit/>
          </a:bodyPr>
          <a:lstStyle/>
          <a:p>
            <a:pPr algn="r"/>
            <a:r>
              <a:rPr lang="en-US" sz="1200" dirty="0" smtClean="0">
                <a:solidFill>
                  <a:schemeClr val="bg1"/>
                </a:solidFill>
                <a:latin typeface="+mj-lt"/>
              </a:rPr>
              <a:t>Pre-requisites For</a:t>
            </a:r>
          </a:p>
          <a:p>
            <a:pPr algn="r"/>
            <a:r>
              <a:rPr lang="en-US" sz="1200" dirty="0" smtClean="0">
                <a:solidFill>
                  <a:schemeClr val="bg1"/>
                </a:solidFill>
                <a:latin typeface="+mj-lt"/>
              </a:rPr>
              <a:t>Development</a:t>
            </a:r>
            <a:endParaRPr lang="en-US" sz="1200" dirty="0">
              <a:solidFill>
                <a:schemeClr val="bg1"/>
              </a:solidFill>
              <a:latin typeface="+mj-lt"/>
            </a:endParaRPr>
          </a:p>
        </p:txBody>
      </p:sp>
      <p:grpSp>
        <p:nvGrpSpPr>
          <p:cNvPr id="24" name="Group 23"/>
          <p:cNvGrpSpPr/>
          <p:nvPr/>
        </p:nvGrpSpPr>
        <p:grpSpPr>
          <a:xfrm>
            <a:off x="3619639" y="2479065"/>
            <a:ext cx="235723" cy="153934"/>
            <a:chOff x="3668976" y="2520950"/>
            <a:chExt cx="156102" cy="112818"/>
          </a:xfrm>
        </p:grpSpPr>
        <p:sp>
          <p:nvSpPr>
            <p:cNvPr id="2" name="Rectangle 1"/>
            <p:cNvSpPr/>
            <p:nvPr/>
          </p:nvSpPr>
          <p:spPr>
            <a:xfrm>
              <a:off x="3668976" y="2520950"/>
              <a:ext cx="156102" cy="11281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2" idx="1"/>
              <a:endCxn id="2" idx="3"/>
            </p:cNvCxnSpPr>
            <p:nvPr/>
          </p:nvCxnSpPr>
          <p:spPr>
            <a:xfrm>
              <a:off x="3668976" y="2577359"/>
              <a:ext cx="1561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2" idx="0"/>
              <a:endCxn id="2" idx="2"/>
            </p:cNvCxnSpPr>
            <p:nvPr/>
          </p:nvCxnSpPr>
          <p:spPr>
            <a:xfrm>
              <a:off x="3747027" y="2520950"/>
              <a:ext cx="0" cy="1128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Line Callout 2 (Accent Bar) 24"/>
          <p:cNvSpPr/>
          <p:nvPr/>
        </p:nvSpPr>
        <p:spPr>
          <a:xfrm flipH="1">
            <a:off x="2367983" y="2886655"/>
            <a:ext cx="937991" cy="371052"/>
          </a:xfrm>
          <a:prstGeom prst="accentCallout2">
            <a:avLst>
              <a:gd name="adj1" fmla="val 46987"/>
              <a:gd name="adj2" fmla="val -8333"/>
              <a:gd name="adj3" fmla="val 46101"/>
              <a:gd name="adj4" fmla="val -18444"/>
              <a:gd name="adj5" fmla="val -66194"/>
              <a:gd name="adj6" fmla="val -364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700" dirty="0" smtClean="0"/>
              <a:t>This process is part of Infra Management</a:t>
            </a:r>
            <a:endParaRPr lang="en-US" sz="700" dirty="0"/>
          </a:p>
        </p:txBody>
      </p:sp>
    </p:spTree>
    <p:extLst>
      <p:ext uri="{BB962C8B-B14F-4D97-AF65-F5344CB8AC3E}">
        <p14:creationId xmlns:p14="http://schemas.microsoft.com/office/powerpoint/2010/main" val="1820562079"/>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sp>
        <p:nvSpPr>
          <p:cNvPr id="9"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latin typeface="+mj-lt"/>
              </a:rPr>
              <a:t>DEMAND MANAGEMENT</a:t>
            </a:r>
          </a:p>
          <a:p>
            <a:r>
              <a:rPr lang="en-US" sz="1500" b="1" dirty="0" smtClean="0">
                <a:solidFill>
                  <a:schemeClr val="bg1"/>
                </a:solidFill>
                <a:latin typeface="+mj-lt"/>
              </a:rPr>
              <a:t>DEVELOPMENT</a:t>
            </a:r>
            <a:endParaRPr lang="en-US" sz="1500" b="1" dirty="0">
              <a:solidFill>
                <a:schemeClr val="bg1"/>
              </a:solidFill>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1644554200"/>
              </p:ext>
            </p:extLst>
          </p:nvPr>
        </p:nvGraphicFramePr>
        <p:xfrm>
          <a:off x="190500" y="695542"/>
          <a:ext cx="8775702" cy="410251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1</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algn="just"/>
                      <a:r>
                        <a:rPr lang="en-US" sz="1200" dirty="0" smtClean="0">
                          <a:solidFill>
                            <a:schemeClr val="bg1"/>
                          </a:solidFill>
                          <a:latin typeface="+mj-lt"/>
                        </a:rPr>
                        <a:t>Prioritize process for development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Head of Function / Delivery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Head of Function</a:t>
                      </a:r>
                      <a:r>
                        <a:rPr lang="en-US" sz="1200" baseline="0" dirty="0" smtClean="0">
                          <a:solidFill>
                            <a:schemeClr val="bg1"/>
                          </a:solidFill>
                          <a:latin typeface="+mj-lt"/>
                        </a:rPr>
                        <a:t> / Head of RPA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Delivery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Head of RPA,</a:t>
                      </a:r>
                      <a:br>
                        <a:rPr lang="en-US" sz="1200" dirty="0" smtClean="0">
                          <a:solidFill>
                            <a:schemeClr val="bg1"/>
                          </a:solidFill>
                          <a:latin typeface="+mj-lt"/>
                        </a:rPr>
                      </a:br>
                      <a:r>
                        <a:rPr lang="en-US" sz="1200" dirty="0" smtClean="0">
                          <a:solidFill>
                            <a:schemeClr val="bg1"/>
                          </a:solidFill>
                          <a:latin typeface="+mj-lt"/>
                        </a:rPr>
                        <a:t>DevOps Coach</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r h="457200">
                <a:tc>
                  <a:txBody>
                    <a:bodyPr/>
                    <a:lstStyle/>
                    <a:p>
                      <a:pPr algn="ctr"/>
                      <a:r>
                        <a:rPr lang="en-US" sz="1200" dirty="0" smtClean="0">
                          <a:solidFill>
                            <a:schemeClr val="bg1"/>
                          </a:solidFill>
                          <a:latin typeface="+mj-lt"/>
                        </a:rPr>
                        <a:t>2</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lgn="just"/>
                      <a:r>
                        <a:rPr lang="en-US" sz="1200" dirty="0" smtClean="0">
                          <a:solidFill>
                            <a:schemeClr val="bg1"/>
                          </a:solidFill>
                          <a:latin typeface="+mj-lt"/>
                        </a:rPr>
                        <a:t>Assign SD for the project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Delivery</a:t>
                      </a:r>
                      <a:r>
                        <a:rPr lang="en-US" sz="1200" b="0" i="0" u="none" strike="noStrike" cap="none" baseline="0" dirty="0" smtClean="0">
                          <a:solidFill>
                            <a:schemeClr val="bg1"/>
                          </a:solidFill>
                          <a:latin typeface="+mn-lt"/>
                          <a:ea typeface="+mn-ea"/>
                          <a:cs typeface="+mn-cs"/>
                          <a:sym typeface="Arial"/>
                        </a:rPr>
                        <a:t> Manager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Delivery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3</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lgn="just"/>
                      <a:r>
                        <a:rPr lang="en-US" sz="1200" dirty="0" smtClean="0">
                          <a:solidFill>
                            <a:schemeClr val="bg1"/>
                          </a:solidFill>
                          <a:latin typeface="+mj-lt"/>
                        </a:rPr>
                        <a:t>Review and define process requirements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Lead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 Lead Developer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DevOps Engineer,</a:t>
                      </a:r>
                    </a:p>
                    <a:p>
                      <a:r>
                        <a:rPr lang="en-US" sz="1200" dirty="0" smtClean="0">
                          <a:solidFill>
                            <a:schemeClr val="bg1"/>
                          </a:solidFill>
                          <a:latin typeface="+mj-lt"/>
                        </a:rPr>
                        <a:t>Infra Squad,</a:t>
                      </a:r>
                    </a:p>
                    <a:p>
                      <a:r>
                        <a:rPr lang="en-US" sz="1200" dirty="0" smtClean="0">
                          <a:solidFill>
                            <a:schemeClr val="bg1"/>
                          </a:solidFill>
                          <a:latin typeface="+mj-lt"/>
                        </a:rPr>
                        <a:t>Business Process SME,</a:t>
                      </a:r>
                    </a:p>
                    <a:p>
                      <a:r>
                        <a:rPr lang="en-US" sz="1200" dirty="0" smtClean="0">
                          <a:solidFill>
                            <a:schemeClr val="bg1"/>
                          </a:solidFill>
                          <a:latin typeface="+mj-lt"/>
                        </a:rPr>
                        <a:t>Process Analyst</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4</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lgn="just"/>
                      <a:r>
                        <a:rPr lang="en-US" sz="1200" dirty="0" smtClean="0">
                          <a:solidFill>
                            <a:schemeClr val="bg1"/>
                          </a:solidFill>
                          <a:latin typeface="+mj-lt"/>
                        </a:rPr>
                        <a:t>Capacity management (people)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Platform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Platform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Lead Developers,</a:t>
                      </a:r>
                      <a:br>
                        <a:rPr lang="en-US" sz="1200" dirty="0" smtClean="0">
                          <a:solidFill>
                            <a:schemeClr val="bg1"/>
                          </a:solidFill>
                          <a:latin typeface="+mj-lt"/>
                        </a:rPr>
                      </a:br>
                      <a:r>
                        <a:rPr lang="en-US" sz="1200" dirty="0" smtClean="0">
                          <a:solidFill>
                            <a:schemeClr val="bg1"/>
                          </a:solidFill>
                          <a:latin typeface="+mj-lt"/>
                        </a:rPr>
                        <a:t>Process Analyst,</a:t>
                      </a:r>
                    </a:p>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Head of RPA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5</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lgn="just"/>
                      <a:r>
                        <a:rPr lang="en-US" sz="1200" dirty="0" smtClean="0">
                          <a:solidFill>
                            <a:schemeClr val="bg1"/>
                          </a:solidFill>
                          <a:latin typeface="+mj-lt"/>
                        </a:rPr>
                        <a:t>Capacity management (system)</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Delivery</a:t>
                      </a:r>
                      <a:r>
                        <a:rPr lang="en-US" sz="1200" b="0" i="0" u="none" strike="noStrike" cap="none" baseline="0" dirty="0" smtClean="0">
                          <a:solidFill>
                            <a:schemeClr val="bg1"/>
                          </a:solidFill>
                          <a:latin typeface="+mn-lt"/>
                          <a:ea typeface="+mn-ea"/>
                          <a:cs typeface="+mn-cs"/>
                          <a:sym typeface="Arial"/>
                        </a:rPr>
                        <a:t> Manager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Delivery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b="0" i="0" u="none" strike="noStrike" cap="none" dirty="0" smtClean="0">
                          <a:solidFill>
                            <a:schemeClr val="bg1"/>
                          </a:solidFill>
                          <a:latin typeface="+mn-lt"/>
                          <a:ea typeface="+mn-ea"/>
                          <a:cs typeface="+mn-cs"/>
                          <a:sym typeface="Arial"/>
                        </a:rPr>
                        <a:t>RPA Lead Developers,</a:t>
                      </a:r>
                      <a:br>
                        <a:rPr lang="en-US" sz="1200" b="0" i="0" u="none" strike="noStrike" cap="none" dirty="0" smtClean="0">
                          <a:solidFill>
                            <a:schemeClr val="bg1"/>
                          </a:solidFill>
                          <a:latin typeface="+mn-lt"/>
                          <a:ea typeface="+mn-ea"/>
                          <a:cs typeface="+mn-cs"/>
                          <a:sym typeface="Arial"/>
                        </a:rPr>
                      </a:br>
                      <a:r>
                        <a:rPr lang="en-US" sz="1200" b="0" i="0" u="none" strike="noStrike" cap="none" dirty="0" smtClean="0">
                          <a:solidFill>
                            <a:schemeClr val="bg1"/>
                          </a:solidFill>
                          <a:latin typeface="+mn-lt"/>
                          <a:ea typeface="+mn-ea"/>
                          <a:cs typeface="+mn-cs"/>
                          <a:sym typeface="Arial"/>
                        </a:rPr>
                        <a:t>Process Analyst,</a:t>
                      </a:r>
                    </a:p>
                    <a:p>
                      <a:r>
                        <a:rPr lang="en-US" sz="1200" b="0" i="0" u="none" strike="noStrike" cap="none" dirty="0" smtClean="0">
                          <a:solidFill>
                            <a:schemeClr val="bg1"/>
                          </a:solidFill>
                          <a:latin typeface="+mn-lt"/>
                          <a:ea typeface="+mn-ea"/>
                          <a:cs typeface="+mn-cs"/>
                          <a:sym typeface="Arial"/>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Head of RPA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395273190"/>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sp>
        <p:nvSpPr>
          <p:cNvPr id="9" name="Rectangle 8"/>
          <p:cNvSpPr/>
          <p:nvPr/>
        </p:nvSpPr>
        <p:spPr>
          <a:xfrm>
            <a:off x="127745" y="641104"/>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latin typeface="+mj-lt"/>
            </a:endParaRPr>
          </a:p>
        </p:txBody>
      </p:sp>
      <p:sp>
        <p:nvSpPr>
          <p:cNvPr id="10" name="Rectangle 9"/>
          <p:cNvSpPr/>
          <p:nvPr/>
        </p:nvSpPr>
        <p:spPr>
          <a:xfrm rot="16200000">
            <a:off x="-192857" y="966662"/>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latin typeface="+mj-lt"/>
              </a:rPr>
              <a:t>INFRA DESIGN / INFRA SQUAD</a:t>
            </a:r>
            <a:endParaRPr lang="en-US" sz="900" b="1" dirty="0">
              <a:solidFill>
                <a:schemeClr val="accent1"/>
              </a:solidFill>
              <a:latin typeface="+mj-lt"/>
            </a:endParaRPr>
          </a:p>
        </p:txBody>
      </p:sp>
      <p:sp>
        <p:nvSpPr>
          <p:cNvPr id="11" name="Rectangle 10"/>
          <p:cNvSpPr/>
          <p:nvPr/>
        </p:nvSpPr>
        <p:spPr>
          <a:xfrm>
            <a:off x="122831" y="1714958"/>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latin typeface="+mj-lt"/>
            </a:endParaRPr>
          </a:p>
        </p:txBody>
      </p:sp>
      <p:sp>
        <p:nvSpPr>
          <p:cNvPr id="12" name="Rectangle 11"/>
          <p:cNvSpPr/>
          <p:nvPr/>
        </p:nvSpPr>
        <p:spPr>
          <a:xfrm rot="16200000">
            <a:off x="-202382" y="2040175"/>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RPA LEAD DEVELOPER</a:t>
            </a:r>
            <a:endParaRPr lang="en-US" sz="1000" b="1" dirty="0">
              <a:solidFill>
                <a:schemeClr val="accent6"/>
              </a:solidFill>
              <a:latin typeface="+mj-lt"/>
            </a:endParaRPr>
          </a:p>
        </p:txBody>
      </p:sp>
      <p:sp>
        <p:nvSpPr>
          <p:cNvPr id="13" name="Rectangle 12"/>
          <p:cNvSpPr/>
          <p:nvPr/>
        </p:nvSpPr>
        <p:spPr>
          <a:xfrm>
            <a:off x="122831" y="2788471"/>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latin typeface="+mj-lt"/>
            </a:endParaRPr>
          </a:p>
        </p:txBody>
      </p:sp>
      <p:sp>
        <p:nvSpPr>
          <p:cNvPr id="14" name="Rectangle 13"/>
          <p:cNvSpPr/>
          <p:nvPr/>
        </p:nvSpPr>
        <p:spPr>
          <a:xfrm rot="16200000">
            <a:off x="-202382" y="3113688"/>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SOLUTIONS DESIGNER</a:t>
            </a:r>
            <a:endParaRPr lang="en-US" sz="1000" b="1" dirty="0">
              <a:solidFill>
                <a:schemeClr val="accent6"/>
              </a:solidFill>
              <a:latin typeface="+mj-lt"/>
            </a:endParaRPr>
          </a:p>
        </p:txBody>
      </p:sp>
      <p:sp>
        <p:nvSpPr>
          <p:cNvPr id="15" name="Rectangle 14"/>
          <p:cNvSpPr/>
          <p:nvPr/>
        </p:nvSpPr>
        <p:spPr>
          <a:xfrm>
            <a:off x="122831" y="3861983"/>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latin typeface="+mj-lt"/>
            </a:endParaRPr>
          </a:p>
        </p:txBody>
      </p:sp>
      <p:sp>
        <p:nvSpPr>
          <p:cNvPr id="16" name="Rectangle 15"/>
          <p:cNvSpPr/>
          <p:nvPr/>
        </p:nvSpPr>
        <p:spPr>
          <a:xfrm rot="16200000">
            <a:off x="-202382" y="4187200"/>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6"/>
                </a:solidFill>
                <a:latin typeface="+mj-lt"/>
              </a:rPr>
              <a:t>SERVICE DELIVERY MANAGER</a:t>
            </a:r>
            <a:endParaRPr lang="en-US" sz="1000" b="1" dirty="0">
              <a:solidFill>
                <a:schemeClr val="accent6"/>
              </a:solidFill>
              <a:latin typeface="+mj-lt"/>
            </a:endParaRPr>
          </a:p>
        </p:txBody>
      </p:sp>
      <p:grpSp>
        <p:nvGrpSpPr>
          <p:cNvPr id="21" name="Group 20"/>
          <p:cNvGrpSpPr/>
          <p:nvPr/>
        </p:nvGrpSpPr>
        <p:grpSpPr>
          <a:xfrm>
            <a:off x="1510352" y="725842"/>
            <a:ext cx="1584846" cy="804869"/>
            <a:chOff x="900752" y="725842"/>
            <a:chExt cx="1584846" cy="804869"/>
          </a:xfrm>
        </p:grpSpPr>
        <p:sp>
          <p:nvSpPr>
            <p:cNvPr id="19" name="Rectangle 18"/>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1"/>
                  </a:solidFill>
                  <a:latin typeface="+mj-lt"/>
                </a:rPr>
                <a:t>CREATE BASE TECH RECO</a:t>
              </a:r>
              <a:endParaRPr lang="en-US" sz="1000" b="1" dirty="0">
                <a:solidFill>
                  <a:schemeClr val="accent1"/>
                </a:solidFill>
                <a:latin typeface="+mj-lt"/>
              </a:endParaRPr>
            </a:p>
          </p:txBody>
        </p:sp>
        <p:sp>
          <p:nvSpPr>
            <p:cNvPr id="20" name="Oval 19"/>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accent1"/>
                  </a:solidFill>
                  <a:latin typeface="+mj-lt"/>
                </a:rPr>
                <a:t>1</a:t>
              </a:r>
              <a:endParaRPr lang="en-US" sz="1000" dirty="0">
                <a:solidFill>
                  <a:schemeClr val="accent1"/>
                </a:solidFill>
                <a:latin typeface="+mj-lt"/>
              </a:endParaRPr>
            </a:p>
          </p:txBody>
        </p:sp>
      </p:grpSp>
      <p:grpSp>
        <p:nvGrpSpPr>
          <p:cNvPr id="60" name="Group 59"/>
          <p:cNvGrpSpPr/>
          <p:nvPr/>
        </p:nvGrpSpPr>
        <p:grpSpPr>
          <a:xfrm>
            <a:off x="1506433" y="1845403"/>
            <a:ext cx="1584846" cy="804869"/>
            <a:chOff x="900752" y="725842"/>
            <a:chExt cx="1584846" cy="804869"/>
          </a:xfrm>
        </p:grpSpPr>
        <p:sp>
          <p:nvSpPr>
            <p:cNvPr id="61" name="Rectangle 60"/>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GENERATE PROCESS PRE-REQUISITES</a:t>
              </a:r>
              <a:endParaRPr lang="en-US" sz="1000" b="1" dirty="0">
                <a:solidFill>
                  <a:schemeClr val="accent6"/>
                </a:solidFill>
              </a:endParaRPr>
            </a:p>
          </p:txBody>
        </p:sp>
        <p:sp>
          <p:nvSpPr>
            <p:cNvPr id="62" name="Oval 61"/>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lumMod val="85000"/>
                    </a:schemeClr>
                  </a:solidFill>
                  <a:latin typeface="+mj-lt"/>
                </a:rPr>
                <a:t>1</a:t>
              </a:r>
              <a:endParaRPr lang="en-US" sz="1000" dirty="0">
                <a:solidFill>
                  <a:schemeClr val="bg1">
                    <a:lumMod val="85000"/>
                  </a:schemeClr>
                </a:solidFill>
                <a:latin typeface="+mj-lt"/>
              </a:endParaRPr>
            </a:p>
          </p:txBody>
        </p:sp>
      </p:grpSp>
      <p:grpSp>
        <p:nvGrpSpPr>
          <p:cNvPr id="105" name="Group 104"/>
          <p:cNvGrpSpPr/>
          <p:nvPr/>
        </p:nvGrpSpPr>
        <p:grpSpPr>
          <a:xfrm>
            <a:off x="6057078" y="3977713"/>
            <a:ext cx="1584846" cy="804869"/>
            <a:chOff x="900752" y="725842"/>
            <a:chExt cx="1584846" cy="804869"/>
          </a:xfrm>
        </p:grpSpPr>
        <p:sp>
          <p:nvSpPr>
            <p:cNvPr id="106" name="Rectangle 105"/>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DETERMINE OPTIMAL INFRA CONFIG FOR ROBOT TIME DEMAND</a:t>
              </a:r>
              <a:endParaRPr lang="en-US" sz="1000" b="1" dirty="0">
                <a:solidFill>
                  <a:schemeClr val="accent6"/>
                </a:solidFill>
                <a:latin typeface="+mj-lt"/>
              </a:endParaRPr>
            </a:p>
          </p:txBody>
        </p:sp>
        <p:sp>
          <p:nvSpPr>
            <p:cNvPr id="107" name="Oval 106"/>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lumMod val="85000"/>
                    </a:schemeClr>
                  </a:solidFill>
                  <a:latin typeface="+mj-lt"/>
                </a:rPr>
                <a:t>3</a:t>
              </a:r>
              <a:endParaRPr lang="en-US" sz="1000" dirty="0">
                <a:solidFill>
                  <a:schemeClr val="bg1">
                    <a:lumMod val="85000"/>
                  </a:schemeClr>
                </a:solidFill>
                <a:latin typeface="+mj-lt"/>
              </a:endParaRPr>
            </a:p>
          </p:txBody>
        </p:sp>
      </p:grpSp>
      <p:sp>
        <p:nvSpPr>
          <p:cNvPr id="122" name="Oval 121"/>
          <p:cNvSpPr/>
          <p:nvPr/>
        </p:nvSpPr>
        <p:spPr>
          <a:xfrm>
            <a:off x="954036" y="1000704"/>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123" name="Elbow Connector 122"/>
          <p:cNvCxnSpPr>
            <a:stCxn id="122" idx="6"/>
            <a:endCxn id="19" idx="1"/>
          </p:cNvCxnSpPr>
          <p:nvPr/>
        </p:nvCxnSpPr>
        <p:spPr>
          <a:xfrm flipV="1">
            <a:off x="1323490" y="1181613"/>
            <a:ext cx="186862" cy="57"/>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8"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latin typeface="+mj-lt"/>
              </a:rPr>
              <a:t>INFRA DESIGN PHASE</a:t>
            </a:r>
            <a:endParaRPr lang="en-US" sz="1500" b="1" dirty="0">
              <a:solidFill>
                <a:schemeClr val="bg1"/>
              </a:solidFill>
              <a:latin typeface="+mj-lt"/>
            </a:endParaRPr>
          </a:p>
        </p:txBody>
      </p:sp>
      <p:cxnSp>
        <p:nvCxnSpPr>
          <p:cNvPr id="83" name="Elbow Connector 82"/>
          <p:cNvCxnSpPr>
            <a:stCxn id="103" idx="3"/>
            <a:endCxn id="106" idx="1"/>
          </p:cNvCxnSpPr>
          <p:nvPr/>
        </p:nvCxnSpPr>
        <p:spPr>
          <a:xfrm>
            <a:off x="4876719" y="3337823"/>
            <a:ext cx="1180359" cy="109566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950635" y="2122876"/>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99" name="Elbow Connector 98"/>
          <p:cNvCxnSpPr>
            <a:stCxn id="98" idx="6"/>
            <a:endCxn id="61" idx="1"/>
          </p:cNvCxnSpPr>
          <p:nvPr/>
        </p:nvCxnSpPr>
        <p:spPr>
          <a:xfrm flipV="1">
            <a:off x="1320089" y="2301174"/>
            <a:ext cx="186344" cy="2668"/>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3402761" y="2882052"/>
            <a:ext cx="1584846" cy="804869"/>
            <a:chOff x="900752" y="725842"/>
            <a:chExt cx="1584846" cy="804869"/>
          </a:xfrm>
        </p:grpSpPr>
        <p:sp>
          <p:nvSpPr>
            <p:cNvPr id="103" name="Rectangle 102"/>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latin typeface="+mj-lt"/>
                </a:rPr>
                <a:t>REQUEST ROBOT TIME FOR PROCESS</a:t>
              </a:r>
              <a:endParaRPr lang="en-US" sz="1000" b="1" dirty="0">
                <a:solidFill>
                  <a:schemeClr val="accent6"/>
                </a:solidFill>
                <a:latin typeface="+mj-lt"/>
              </a:endParaRPr>
            </a:p>
          </p:txBody>
        </p:sp>
        <p:sp>
          <p:nvSpPr>
            <p:cNvPr id="104" name="Oval 103"/>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lumMod val="85000"/>
                    </a:schemeClr>
                  </a:solidFill>
                  <a:latin typeface="+mj-lt"/>
                </a:rPr>
                <a:t>2</a:t>
              </a:r>
              <a:endParaRPr lang="en-US" sz="1000" dirty="0">
                <a:solidFill>
                  <a:schemeClr val="bg1">
                    <a:lumMod val="85000"/>
                  </a:schemeClr>
                </a:solidFill>
                <a:latin typeface="+mj-lt"/>
              </a:endParaRPr>
            </a:p>
          </p:txBody>
        </p:sp>
      </p:grpSp>
      <p:cxnSp>
        <p:nvCxnSpPr>
          <p:cNvPr id="111" name="Elbow Connector 110"/>
          <p:cNvCxnSpPr>
            <a:stCxn id="61" idx="2"/>
            <a:endCxn id="103" idx="1"/>
          </p:cNvCxnSpPr>
          <p:nvPr/>
        </p:nvCxnSpPr>
        <p:spPr>
          <a:xfrm rot="16200000" flipH="1">
            <a:off x="2479311" y="2414372"/>
            <a:ext cx="687551" cy="1159349"/>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7222497" y="672127"/>
            <a:ext cx="1762021" cy="707886"/>
          </a:xfrm>
          <a:prstGeom prst="rect">
            <a:avLst/>
          </a:prstGeom>
          <a:noFill/>
          <a:ln>
            <a:noFill/>
          </a:ln>
        </p:spPr>
        <p:txBody>
          <a:bodyPr wrap="none" rtlCol="0">
            <a:spAutoFit/>
          </a:bodyPr>
          <a:lstStyle/>
          <a:p>
            <a:pPr algn="r"/>
            <a:r>
              <a:rPr lang="en-US" sz="1000" b="1" dirty="0" smtClean="0">
                <a:solidFill>
                  <a:schemeClr val="accent1">
                    <a:lumMod val="60000"/>
                    <a:lumOff val="40000"/>
                  </a:schemeClr>
                </a:solidFill>
              </a:rPr>
              <a:t>L and M are connected to </a:t>
            </a:r>
          </a:p>
          <a:p>
            <a:pPr algn="r"/>
            <a:r>
              <a:rPr lang="en-US" sz="1000" b="1" dirty="0" smtClean="0">
                <a:solidFill>
                  <a:schemeClr val="accent1">
                    <a:lumMod val="60000"/>
                    <a:lumOff val="40000"/>
                  </a:schemeClr>
                </a:solidFill>
              </a:rPr>
              <a:t>TRANSITION TO </a:t>
            </a:r>
          </a:p>
          <a:p>
            <a:pPr algn="r"/>
            <a:r>
              <a:rPr lang="en-US" sz="1000" b="1" dirty="0" smtClean="0">
                <a:solidFill>
                  <a:schemeClr val="accent1">
                    <a:lumMod val="60000"/>
                    <a:lumOff val="40000"/>
                  </a:schemeClr>
                </a:solidFill>
              </a:rPr>
              <a:t>IMPLEMENTATION</a:t>
            </a:r>
          </a:p>
          <a:p>
            <a:pPr algn="r"/>
            <a:r>
              <a:rPr lang="en-US" sz="1000" b="1" dirty="0" smtClean="0">
                <a:solidFill>
                  <a:schemeClr val="accent1">
                    <a:lumMod val="60000"/>
                    <a:lumOff val="40000"/>
                  </a:schemeClr>
                </a:solidFill>
              </a:rPr>
              <a:t>PHASE</a:t>
            </a:r>
            <a:endParaRPr lang="en-US" sz="1000" b="1" dirty="0">
              <a:solidFill>
                <a:schemeClr val="accent1">
                  <a:lumMod val="60000"/>
                  <a:lumOff val="40000"/>
                </a:schemeClr>
              </a:solidFill>
            </a:endParaRPr>
          </a:p>
        </p:txBody>
      </p:sp>
      <p:cxnSp>
        <p:nvCxnSpPr>
          <p:cNvPr id="116" name="Elbow Connector 115"/>
          <p:cNvCxnSpPr>
            <a:stCxn id="19" idx="3"/>
            <a:endCxn id="45" idx="2"/>
          </p:cNvCxnSpPr>
          <p:nvPr/>
        </p:nvCxnSpPr>
        <p:spPr>
          <a:xfrm>
            <a:off x="2984310" y="1181613"/>
            <a:ext cx="585458" cy="984"/>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819150" y="1794004"/>
            <a:ext cx="6994813" cy="3063746"/>
          </a:xfrm>
          <a:prstGeom prst="rect">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6"/>
              </a:solidFill>
            </a:endParaRPr>
          </a:p>
        </p:txBody>
      </p:sp>
      <p:sp>
        <p:nvSpPr>
          <p:cNvPr id="48" name="TextBox 47"/>
          <p:cNvSpPr txBox="1"/>
          <p:nvPr/>
        </p:nvSpPr>
        <p:spPr>
          <a:xfrm>
            <a:off x="3843484" y="1797548"/>
            <a:ext cx="2823246" cy="738664"/>
          </a:xfrm>
          <a:prstGeom prst="rect">
            <a:avLst/>
          </a:prstGeom>
          <a:noFill/>
        </p:spPr>
        <p:txBody>
          <a:bodyPr wrap="square" rtlCol="0">
            <a:spAutoFit/>
          </a:bodyPr>
          <a:lstStyle/>
          <a:p>
            <a:pPr algn="r"/>
            <a:r>
              <a:rPr lang="en-US" b="1" dirty="0">
                <a:solidFill>
                  <a:schemeClr val="accent6"/>
                </a:solidFill>
              </a:rPr>
              <a:t>REVIEW AND DEFINE PROCESS REQUIREMENTS</a:t>
            </a:r>
          </a:p>
          <a:p>
            <a:pPr algn="r"/>
            <a:endParaRPr lang="en-US" b="1" dirty="0">
              <a:solidFill>
                <a:schemeClr val="accent6"/>
              </a:solidFill>
            </a:endParaRPr>
          </a:p>
        </p:txBody>
      </p:sp>
      <p:sp>
        <p:nvSpPr>
          <p:cNvPr id="45" name="Oval 44"/>
          <p:cNvSpPr/>
          <p:nvPr/>
        </p:nvSpPr>
        <p:spPr>
          <a:xfrm>
            <a:off x="3569768" y="1001631"/>
            <a:ext cx="369454" cy="36193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60000"/>
                    <a:lumOff val="40000"/>
                  </a:schemeClr>
                </a:solidFill>
                <a:latin typeface="+mj-lt"/>
              </a:rPr>
              <a:t>L</a:t>
            </a:r>
            <a:endParaRPr lang="en-US" b="1" dirty="0">
              <a:solidFill>
                <a:schemeClr val="accent1">
                  <a:lumMod val="60000"/>
                  <a:lumOff val="40000"/>
                </a:schemeClr>
              </a:solidFill>
              <a:latin typeface="+mj-lt"/>
            </a:endParaRPr>
          </a:p>
        </p:txBody>
      </p:sp>
      <p:sp>
        <p:nvSpPr>
          <p:cNvPr id="50" name="Oval 49"/>
          <p:cNvSpPr/>
          <p:nvPr/>
        </p:nvSpPr>
        <p:spPr>
          <a:xfrm>
            <a:off x="8107576" y="3167255"/>
            <a:ext cx="369454" cy="36193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60000"/>
                    <a:lumOff val="40000"/>
                  </a:schemeClr>
                </a:solidFill>
                <a:latin typeface="+mj-lt"/>
              </a:rPr>
              <a:t>M</a:t>
            </a:r>
          </a:p>
        </p:txBody>
      </p:sp>
      <p:sp>
        <p:nvSpPr>
          <p:cNvPr id="55" name="Flowchart: Decision 54"/>
          <p:cNvSpPr/>
          <p:nvPr/>
        </p:nvSpPr>
        <p:spPr>
          <a:xfrm>
            <a:off x="6610227" y="2259340"/>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a:t>
            </a:r>
            <a:endParaRPr lang="en-US" b="1" dirty="0">
              <a:latin typeface="+mj-lt"/>
            </a:endParaRPr>
          </a:p>
        </p:txBody>
      </p:sp>
      <p:cxnSp>
        <p:nvCxnSpPr>
          <p:cNvPr id="56" name="Elbow Connector 55"/>
          <p:cNvCxnSpPr>
            <a:stCxn id="106" idx="0"/>
            <a:endCxn id="55" idx="2"/>
          </p:cNvCxnSpPr>
          <p:nvPr/>
        </p:nvCxnSpPr>
        <p:spPr>
          <a:xfrm flipV="1">
            <a:off x="6794057" y="2634002"/>
            <a:ext cx="1706" cy="145038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7223403" y="2265705"/>
            <a:ext cx="369454" cy="36193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63" name="Elbow Connector 55"/>
          <p:cNvCxnSpPr>
            <a:stCxn id="55" idx="3"/>
            <a:endCxn id="59" idx="2"/>
          </p:cNvCxnSpPr>
          <p:nvPr/>
        </p:nvCxnSpPr>
        <p:spPr>
          <a:xfrm>
            <a:off x="6981298" y="2446671"/>
            <a:ext cx="24210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55"/>
          <p:cNvCxnSpPr>
            <a:stCxn id="55" idx="0"/>
            <a:endCxn id="50" idx="0"/>
          </p:cNvCxnSpPr>
          <p:nvPr/>
        </p:nvCxnSpPr>
        <p:spPr>
          <a:xfrm rot="16200000" flipH="1">
            <a:off x="7090075" y="1965027"/>
            <a:ext cx="907915" cy="1496540"/>
          </a:xfrm>
          <a:prstGeom prst="bentConnector3">
            <a:avLst>
              <a:gd name="adj1" fmla="val -25179"/>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Line Callout 2 (Accent Bar) 66"/>
          <p:cNvSpPr/>
          <p:nvPr/>
        </p:nvSpPr>
        <p:spPr>
          <a:xfrm flipH="1">
            <a:off x="6734225" y="2994046"/>
            <a:ext cx="728780" cy="371052"/>
          </a:xfrm>
          <a:prstGeom prst="accentCallout2">
            <a:avLst>
              <a:gd name="adj1" fmla="val 46987"/>
              <a:gd name="adj2" fmla="val 1415"/>
              <a:gd name="adj3" fmla="val 46443"/>
              <a:gd name="adj4" fmla="val -8154"/>
              <a:gd name="adj5" fmla="val -114968"/>
              <a:gd name="adj6" fmla="val -9585"/>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700" dirty="0" smtClean="0"/>
              <a:t>Transition to</a:t>
            </a:r>
          </a:p>
          <a:p>
            <a:pPr algn="r"/>
            <a:r>
              <a:rPr lang="en-US" sz="700" dirty="0" smtClean="0"/>
              <a:t>Capacity Management (Solutioning)</a:t>
            </a:r>
            <a:endParaRPr lang="en-US" sz="700" dirty="0"/>
          </a:p>
        </p:txBody>
      </p:sp>
    </p:spTree>
    <p:extLst>
      <p:ext uri="{BB962C8B-B14F-4D97-AF65-F5344CB8AC3E}">
        <p14:creationId xmlns:p14="http://schemas.microsoft.com/office/powerpoint/2010/main" val="3876026251"/>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latin typeface="+mj-lt"/>
              </a:rPr>
              <a:t>INFRA DESIGN PHASE</a:t>
            </a:r>
            <a:endParaRPr lang="en-US" sz="1500" b="1" dirty="0">
              <a:solidFill>
                <a:schemeClr val="bg1"/>
              </a:solidFill>
              <a:latin typeface="+mj-lt"/>
            </a:endParaRPr>
          </a:p>
        </p:txBody>
      </p:sp>
      <p:graphicFrame>
        <p:nvGraphicFramePr>
          <p:cNvPr id="15" name="Table 14"/>
          <p:cNvGraphicFramePr>
            <a:graphicFrameLocks noGrp="1"/>
          </p:cNvGraphicFramePr>
          <p:nvPr>
            <p:extLst>
              <p:ext uri="{D42A27DB-BD31-4B8C-83A1-F6EECF244321}">
                <p14:modId xmlns:p14="http://schemas.microsoft.com/office/powerpoint/2010/main" val="47695753"/>
              </p:ext>
            </p:extLst>
          </p:nvPr>
        </p:nvGraphicFramePr>
        <p:xfrm>
          <a:off x="190500" y="695542"/>
          <a:ext cx="8775702" cy="96815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1"/>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1"/>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1"/>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1"/>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1"/>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1"/>
                    </a:solidFill>
                  </a:tcPr>
                </a:tc>
              </a:tr>
              <a:tr h="431800">
                <a:tc>
                  <a:txBody>
                    <a:bodyPr/>
                    <a:lstStyle/>
                    <a:p>
                      <a:pPr algn="ctr"/>
                      <a:r>
                        <a:rPr lang="en-US" sz="1200" dirty="0" smtClean="0">
                          <a:solidFill>
                            <a:schemeClr val="bg1"/>
                          </a:solidFill>
                          <a:latin typeface="+mj-lt"/>
                        </a:rPr>
                        <a:t>1</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Create base Tech Reco</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Infra Design</a:t>
                      </a:r>
                      <a:r>
                        <a:rPr lang="en-US" sz="1200" baseline="0" dirty="0" smtClean="0">
                          <a:solidFill>
                            <a:schemeClr val="bg1"/>
                          </a:solidFill>
                          <a:latin typeface="+mj-lt"/>
                        </a:rPr>
                        <a:t> Team</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Infra</a:t>
                      </a:r>
                      <a:r>
                        <a:rPr lang="en-US" sz="1200" baseline="0" dirty="0" smtClean="0">
                          <a:solidFill>
                            <a:schemeClr val="bg1"/>
                          </a:solidFill>
                          <a:latin typeface="+mj-lt"/>
                        </a:rPr>
                        <a:t> Design Team</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Infra</a:t>
                      </a:r>
                      <a:r>
                        <a:rPr lang="en-US" sz="1200" baseline="0" dirty="0" smtClean="0">
                          <a:solidFill>
                            <a:schemeClr val="bg1"/>
                          </a:solidFill>
                          <a:latin typeface="+mj-lt"/>
                        </a:rPr>
                        <a:t> Design Team</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107949685"/>
              </p:ext>
            </p:extLst>
          </p:nvPr>
        </p:nvGraphicFramePr>
        <p:xfrm>
          <a:off x="190500" y="2000182"/>
          <a:ext cx="8775702" cy="245659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1</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noFill/>
                  </a:tcPr>
                </a:tc>
                <a:tc>
                  <a:txBody>
                    <a:bodyPr/>
                    <a:lstStyle/>
                    <a:p>
                      <a:pPr algn="just"/>
                      <a:r>
                        <a:rPr lang="en-US" sz="1200" dirty="0" smtClean="0">
                          <a:solidFill>
                            <a:schemeClr val="bg1"/>
                          </a:solidFill>
                          <a:latin typeface="+mj-lt"/>
                        </a:rPr>
                        <a:t>Generate process pre-requisites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noFill/>
                  </a:tcPr>
                </a:tc>
                <a:tc>
                  <a:txBody>
                    <a:bodyPr/>
                    <a:lstStyle/>
                    <a:p>
                      <a:r>
                        <a:rPr lang="en-US" sz="1200" dirty="0" smtClean="0">
                          <a:solidFill>
                            <a:schemeClr val="bg1"/>
                          </a:solidFill>
                          <a:latin typeface="+mj-lt"/>
                        </a:rPr>
                        <a:t>RPA Lead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noFill/>
                  </a:tcPr>
                </a:tc>
                <a:tc>
                  <a:txBody>
                    <a:bodyPr/>
                    <a:lstStyle/>
                    <a:p>
                      <a:r>
                        <a:rPr lang="en-US" sz="1200" dirty="0" smtClean="0">
                          <a:solidFill>
                            <a:schemeClr val="bg1"/>
                          </a:solidFill>
                          <a:latin typeface="+mj-lt"/>
                        </a:rPr>
                        <a:t>Solutions Designer,</a:t>
                      </a:r>
                      <a:br>
                        <a:rPr lang="en-US" sz="1200" dirty="0" smtClean="0">
                          <a:solidFill>
                            <a:schemeClr val="bg1"/>
                          </a:solidFill>
                          <a:latin typeface="+mj-lt"/>
                        </a:rPr>
                      </a:br>
                      <a:r>
                        <a:rPr lang="en-US" sz="1200" dirty="0" smtClean="0">
                          <a:solidFill>
                            <a:schemeClr val="bg1"/>
                          </a:solidFill>
                          <a:latin typeface="+mj-lt"/>
                        </a:rPr>
                        <a:t>Infra Squad</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noFill/>
                  </a:tcPr>
                </a:tc>
                <a:tc>
                  <a:txBody>
                    <a:bodyPr/>
                    <a:lstStyle/>
                    <a:p>
                      <a:r>
                        <a:rPr lang="en-US" sz="1200" dirty="0" smtClean="0">
                          <a:solidFill>
                            <a:schemeClr val="bg1"/>
                          </a:solidFill>
                          <a:latin typeface="+mj-lt"/>
                        </a:rPr>
                        <a:t>Infra Squad</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noFill/>
                  </a:tcPr>
                </a:tc>
              </a:tr>
              <a:tr h="431800">
                <a:tc>
                  <a:txBody>
                    <a:bodyPr/>
                    <a:lstStyle/>
                    <a:p>
                      <a:pPr algn="ctr"/>
                      <a:r>
                        <a:rPr lang="en-US" sz="1200" dirty="0" smtClean="0">
                          <a:solidFill>
                            <a:schemeClr val="bg1"/>
                          </a:solidFill>
                          <a:latin typeface="+mj-lt"/>
                        </a:rPr>
                        <a:t>2</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noFill/>
                  </a:tcPr>
                </a:tc>
                <a:tc>
                  <a:txBody>
                    <a:bodyPr/>
                    <a:lstStyle/>
                    <a:p>
                      <a:pPr algn="just"/>
                      <a:r>
                        <a:rPr lang="en-US" sz="1200" dirty="0" smtClean="0">
                          <a:solidFill>
                            <a:schemeClr val="bg1"/>
                          </a:solidFill>
                          <a:latin typeface="+mj-lt"/>
                        </a:rPr>
                        <a:t>Request robot timeline for process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noFill/>
                  </a:tcPr>
                </a:tc>
                <a:tc>
                  <a:txBody>
                    <a:bodyPr/>
                    <a:lstStyle/>
                    <a:p>
                      <a:r>
                        <a:rPr lang="en-US" sz="1200" dirty="0" smtClean="0">
                          <a:solidFill>
                            <a:schemeClr val="bg1"/>
                          </a:solidFill>
                          <a:latin typeface="+mj-lt"/>
                        </a:rPr>
                        <a:t>Solution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noFill/>
                  </a:tcPr>
                </a:tc>
                <a:tc>
                  <a:txBody>
                    <a:bodyPr/>
                    <a:lstStyle/>
                    <a:p>
                      <a:r>
                        <a:rPr lang="en-US" sz="1200" dirty="0" smtClean="0">
                          <a:solidFill>
                            <a:schemeClr val="bg1"/>
                          </a:solidFill>
                          <a:latin typeface="+mj-lt"/>
                        </a:rPr>
                        <a:t>RPA</a:t>
                      </a:r>
                      <a:r>
                        <a:rPr lang="en-US" sz="1200" baseline="0" dirty="0" smtClean="0">
                          <a:solidFill>
                            <a:schemeClr val="bg1"/>
                          </a:solidFill>
                          <a:latin typeface="+mj-lt"/>
                        </a:rPr>
                        <a:t> Lead Developer, Infra Squad</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noFill/>
                  </a:tcPr>
                </a:tc>
                <a:tc>
                  <a:txBody>
                    <a:bodyPr/>
                    <a:lstStyle/>
                    <a:p>
                      <a:r>
                        <a:rPr lang="en-US" sz="1200" dirty="0" smtClean="0">
                          <a:solidFill>
                            <a:schemeClr val="bg1"/>
                          </a:solidFill>
                          <a:latin typeface="+mj-lt"/>
                        </a:rPr>
                        <a:t>Infra Squad</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noFill/>
                  </a:tcPr>
                </a:tc>
              </a:tr>
              <a:tr h="431800">
                <a:tc>
                  <a:txBody>
                    <a:bodyPr/>
                    <a:lstStyle/>
                    <a:p>
                      <a:pPr algn="ctr"/>
                      <a:r>
                        <a:rPr lang="en-US" sz="1200" dirty="0" smtClean="0">
                          <a:solidFill>
                            <a:schemeClr val="bg1"/>
                          </a:solidFill>
                          <a:latin typeface="+mj-lt"/>
                        </a:rPr>
                        <a:t>3</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algn="just"/>
                      <a:r>
                        <a:rPr lang="en-US" sz="1200" dirty="0" smtClean="0">
                          <a:solidFill>
                            <a:schemeClr val="bg1"/>
                          </a:solidFill>
                          <a:latin typeface="+mj-lt"/>
                        </a:rPr>
                        <a:t>Determine optimal Infrastructure configuration for robot time demand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Service Delivery Manager / DevOps Coach</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Service Delivery Manager / DevOps Coach</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Infra Squad</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bl>
          </a:graphicData>
        </a:graphic>
      </p:graphicFrame>
      <p:sp>
        <p:nvSpPr>
          <p:cNvPr id="17" name="Rectangle 16"/>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18" name="Rectangle 17"/>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19" name="Rectangle 18"/>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20" name="Rectangle 19"/>
          <p:cNvSpPr/>
          <p:nvPr/>
        </p:nvSpPr>
        <p:spPr>
          <a:xfrm>
            <a:off x="6567054" y="120997"/>
            <a:ext cx="1246909" cy="25977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21" name="Rectangle 20"/>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spTree>
    <p:extLst>
      <p:ext uri="{BB962C8B-B14F-4D97-AF65-F5344CB8AC3E}">
        <p14:creationId xmlns:p14="http://schemas.microsoft.com/office/powerpoint/2010/main" val="154718314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IDEATION</a:t>
            </a:r>
            <a:endParaRPr lang="en-US" sz="900" b="1" dirty="0"/>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DISCOVERY</a:t>
            </a:r>
            <a:endParaRPr lang="en-US" sz="900" b="1" dirty="0"/>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SOLUTIONING</a:t>
            </a:r>
            <a:endParaRPr lang="en-US" sz="900" b="1" dirty="0"/>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IMPLEMENTATION</a:t>
            </a:r>
            <a:endParaRPr lang="en-US" sz="900" b="1" dirty="0"/>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OPERATIONS</a:t>
            </a:r>
            <a:endParaRPr lang="en-US" sz="900" b="1" dirty="0"/>
          </a:p>
        </p:txBody>
      </p:sp>
      <p:sp>
        <p:nvSpPr>
          <p:cNvPr id="9" name="Rectangle 8"/>
          <p:cNvSpPr/>
          <p:nvPr/>
        </p:nvSpPr>
        <p:spPr>
          <a:xfrm>
            <a:off x="127745" y="641104"/>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0" name="Rectangle 9"/>
          <p:cNvSpPr/>
          <p:nvPr/>
        </p:nvSpPr>
        <p:spPr>
          <a:xfrm rot="16200000">
            <a:off x="-192857" y="966662"/>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SOLUTIONS DESIGNER</a:t>
            </a:r>
            <a:endParaRPr lang="en-US" sz="1000" b="1" dirty="0">
              <a:solidFill>
                <a:schemeClr val="accent6"/>
              </a:solidFill>
            </a:endParaRPr>
          </a:p>
        </p:txBody>
      </p:sp>
      <p:sp>
        <p:nvSpPr>
          <p:cNvPr id="11" name="Rectangle 10"/>
          <p:cNvSpPr/>
          <p:nvPr/>
        </p:nvSpPr>
        <p:spPr>
          <a:xfrm>
            <a:off x="122831" y="1714958"/>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2" name="Rectangle 11"/>
          <p:cNvSpPr/>
          <p:nvPr/>
        </p:nvSpPr>
        <p:spPr>
          <a:xfrm rot="16200000">
            <a:off x="-202382" y="2040175"/>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RPA DEVELOPER</a:t>
            </a:r>
            <a:endParaRPr lang="en-US" sz="1000" b="1" dirty="0">
              <a:solidFill>
                <a:schemeClr val="accent6"/>
              </a:solidFill>
            </a:endParaRPr>
          </a:p>
        </p:txBody>
      </p:sp>
      <p:sp>
        <p:nvSpPr>
          <p:cNvPr id="13" name="Rectangle 12"/>
          <p:cNvSpPr/>
          <p:nvPr/>
        </p:nvSpPr>
        <p:spPr>
          <a:xfrm>
            <a:off x="122831" y="2788471"/>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4" name="Rectangle 13"/>
          <p:cNvSpPr/>
          <p:nvPr/>
        </p:nvSpPr>
        <p:spPr>
          <a:xfrm rot="16200000">
            <a:off x="-202382" y="3113688"/>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PRODUCT OWNER</a:t>
            </a:r>
            <a:endParaRPr lang="en-US" sz="1000" b="1" dirty="0">
              <a:solidFill>
                <a:schemeClr val="accent6"/>
              </a:solidFill>
            </a:endParaRPr>
          </a:p>
        </p:txBody>
      </p:sp>
      <p:sp>
        <p:nvSpPr>
          <p:cNvPr id="15" name="Rectangle 14"/>
          <p:cNvSpPr/>
          <p:nvPr/>
        </p:nvSpPr>
        <p:spPr>
          <a:xfrm>
            <a:off x="122831" y="3861983"/>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6" name="Rectangle 15"/>
          <p:cNvSpPr/>
          <p:nvPr/>
        </p:nvSpPr>
        <p:spPr>
          <a:xfrm rot="16200000">
            <a:off x="-202382" y="4187200"/>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INPUT / OUTPUT</a:t>
            </a:r>
            <a:endParaRPr lang="en-US" sz="1000" b="1" dirty="0">
              <a:solidFill>
                <a:schemeClr val="accent6"/>
              </a:solidFill>
            </a:endParaRPr>
          </a:p>
        </p:txBody>
      </p:sp>
      <p:sp>
        <p:nvSpPr>
          <p:cNvPr id="122" name="Oval 121"/>
          <p:cNvSpPr/>
          <p:nvPr/>
        </p:nvSpPr>
        <p:spPr>
          <a:xfrm>
            <a:off x="665564" y="1033324"/>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grpSp>
        <p:nvGrpSpPr>
          <p:cNvPr id="82" name="Group 81"/>
          <p:cNvGrpSpPr/>
          <p:nvPr/>
        </p:nvGrpSpPr>
        <p:grpSpPr>
          <a:xfrm>
            <a:off x="1318134" y="757250"/>
            <a:ext cx="1584846" cy="804869"/>
            <a:chOff x="900752" y="725842"/>
            <a:chExt cx="1584846" cy="804869"/>
          </a:xfrm>
        </p:grpSpPr>
        <p:sp>
          <p:nvSpPr>
            <p:cNvPr id="83" name="Rectangle 82"/>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REQUEST ACCESS FOR CREDENTIALS FOR ALL SYSTEMS INVOLVED</a:t>
              </a:r>
              <a:endParaRPr lang="en-US" sz="1000" b="1" dirty="0">
                <a:solidFill>
                  <a:schemeClr val="accent6"/>
                </a:solidFill>
              </a:endParaRPr>
            </a:p>
          </p:txBody>
        </p:sp>
        <p:sp>
          <p:nvSpPr>
            <p:cNvPr id="86" name="Oval 85"/>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rPr>
                <a:t>6</a:t>
              </a:r>
            </a:p>
          </p:txBody>
        </p:sp>
      </p:grpSp>
      <p:grpSp>
        <p:nvGrpSpPr>
          <p:cNvPr id="98" name="Group 97"/>
          <p:cNvGrpSpPr/>
          <p:nvPr/>
        </p:nvGrpSpPr>
        <p:grpSpPr>
          <a:xfrm>
            <a:off x="3232727" y="757250"/>
            <a:ext cx="1584846" cy="804869"/>
            <a:chOff x="900752" y="725842"/>
            <a:chExt cx="1584846" cy="804869"/>
          </a:xfrm>
        </p:grpSpPr>
        <p:sp>
          <p:nvSpPr>
            <p:cNvPr id="99" name="Rectangle 98"/>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REQUEST FOR INFRA COMPONENTS</a:t>
              </a:r>
              <a:endParaRPr lang="en-US" sz="1000" b="1" dirty="0">
                <a:solidFill>
                  <a:schemeClr val="accent6"/>
                </a:solidFill>
              </a:endParaRPr>
            </a:p>
          </p:txBody>
        </p:sp>
        <p:sp>
          <p:nvSpPr>
            <p:cNvPr id="100" name="Oval 99"/>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lumMod val="85000"/>
                    </a:schemeClr>
                  </a:solidFill>
                </a:rPr>
                <a:t>7</a:t>
              </a:r>
              <a:endParaRPr lang="en-US" sz="1000" dirty="0">
                <a:solidFill>
                  <a:schemeClr val="bg1">
                    <a:lumMod val="85000"/>
                  </a:schemeClr>
                </a:solidFill>
              </a:endParaRPr>
            </a:p>
          </p:txBody>
        </p:sp>
      </p:grpSp>
      <p:cxnSp>
        <p:nvCxnSpPr>
          <p:cNvPr id="25" name="Elbow Connector 24"/>
          <p:cNvCxnSpPr>
            <a:stCxn id="122" idx="6"/>
            <a:endCxn id="83" idx="1"/>
          </p:cNvCxnSpPr>
          <p:nvPr/>
        </p:nvCxnSpPr>
        <p:spPr>
          <a:xfrm flipV="1">
            <a:off x="1035018" y="1213021"/>
            <a:ext cx="283116" cy="1269"/>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83" idx="3"/>
            <a:endCxn id="99" idx="1"/>
          </p:cNvCxnSpPr>
          <p:nvPr/>
        </p:nvCxnSpPr>
        <p:spPr>
          <a:xfrm>
            <a:off x="2792092" y="1213021"/>
            <a:ext cx="440635" cy="12700"/>
          </a:xfrm>
          <a:prstGeom prst="bentConnector3">
            <a:avLst>
              <a:gd name="adj1" fmla="val 136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4983543" y="1816451"/>
            <a:ext cx="1584846" cy="804869"/>
            <a:chOff x="900752" y="725842"/>
            <a:chExt cx="1584846" cy="804869"/>
          </a:xfrm>
        </p:grpSpPr>
        <p:sp>
          <p:nvSpPr>
            <p:cNvPr id="112" name="Rectangle 111"/>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CREATE SDD (INITIAL)</a:t>
              </a:r>
              <a:endParaRPr lang="en-US" sz="1000" b="1" dirty="0">
                <a:solidFill>
                  <a:schemeClr val="accent6"/>
                </a:solidFill>
              </a:endParaRPr>
            </a:p>
          </p:txBody>
        </p:sp>
        <p:sp>
          <p:nvSpPr>
            <p:cNvPr id="113" name="Oval 112"/>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rPr>
                <a:t>8</a:t>
              </a:r>
            </a:p>
          </p:txBody>
        </p:sp>
      </p:grpSp>
      <p:grpSp>
        <p:nvGrpSpPr>
          <p:cNvPr id="116" name="Group 115"/>
          <p:cNvGrpSpPr/>
          <p:nvPr/>
        </p:nvGrpSpPr>
        <p:grpSpPr>
          <a:xfrm>
            <a:off x="6158972" y="2922792"/>
            <a:ext cx="1584846" cy="804869"/>
            <a:chOff x="900752" y="725842"/>
            <a:chExt cx="1584846" cy="804869"/>
          </a:xfrm>
        </p:grpSpPr>
        <p:sp>
          <p:nvSpPr>
            <p:cNvPr id="117" name="Rectangle 116"/>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CREATE PRODUCT BACKLOG</a:t>
              </a:r>
              <a:endParaRPr lang="en-US" sz="1000" b="1" dirty="0">
                <a:solidFill>
                  <a:schemeClr val="accent6"/>
                </a:solidFill>
              </a:endParaRPr>
            </a:p>
          </p:txBody>
        </p:sp>
        <p:sp>
          <p:nvSpPr>
            <p:cNvPr id="118" name="Oval 117"/>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lumMod val="85000"/>
                    </a:schemeClr>
                  </a:solidFill>
                </a:rPr>
                <a:t>9</a:t>
              </a:r>
              <a:endParaRPr lang="en-US" sz="1000" dirty="0">
                <a:solidFill>
                  <a:schemeClr val="bg1">
                    <a:lumMod val="85000"/>
                  </a:schemeClr>
                </a:solidFill>
              </a:endParaRPr>
            </a:p>
          </p:txBody>
        </p:sp>
      </p:grpSp>
      <p:grpSp>
        <p:nvGrpSpPr>
          <p:cNvPr id="119" name="Group 118"/>
          <p:cNvGrpSpPr/>
          <p:nvPr/>
        </p:nvGrpSpPr>
        <p:grpSpPr>
          <a:xfrm>
            <a:off x="5313659" y="4062774"/>
            <a:ext cx="815406" cy="917575"/>
            <a:chOff x="1323975" y="4225925"/>
            <a:chExt cx="815406" cy="917575"/>
          </a:xfrm>
        </p:grpSpPr>
        <p:grpSp>
          <p:nvGrpSpPr>
            <p:cNvPr id="120" name="Group 20"/>
            <p:cNvGrpSpPr>
              <a:grpSpLocks noChangeAspect="1"/>
            </p:cNvGrpSpPr>
            <p:nvPr/>
          </p:nvGrpSpPr>
          <p:grpSpPr bwMode="auto">
            <a:xfrm>
              <a:off x="1326581" y="4225925"/>
              <a:ext cx="812800" cy="917575"/>
              <a:chOff x="2624" y="1337"/>
              <a:chExt cx="512" cy="578"/>
            </a:xfrm>
          </p:grpSpPr>
          <p:sp>
            <p:nvSpPr>
              <p:cNvPr id="125"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124" name="TextBox 123"/>
            <p:cNvSpPr txBox="1"/>
            <p:nvPr/>
          </p:nvSpPr>
          <p:spPr>
            <a:xfrm>
              <a:off x="1323975" y="4735971"/>
              <a:ext cx="815406" cy="184666"/>
            </a:xfrm>
            <a:prstGeom prst="rect">
              <a:avLst/>
            </a:prstGeom>
            <a:solidFill>
              <a:schemeClr val="bg1"/>
            </a:solidFill>
            <a:ln>
              <a:solidFill>
                <a:schemeClr val="tx1"/>
              </a:solidFill>
            </a:ln>
          </p:spPr>
          <p:txBody>
            <a:bodyPr wrap="square" rtlCol="0">
              <a:spAutoFit/>
            </a:bodyPr>
            <a:lstStyle/>
            <a:p>
              <a:pPr algn="ctr"/>
              <a:r>
                <a:rPr lang="en-US" sz="600" dirty="0" smtClean="0"/>
                <a:t>SDD INITIAL</a:t>
              </a:r>
            </a:p>
          </p:txBody>
        </p:sp>
      </p:grpSp>
      <p:grpSp>
        <p:nvGrpSpPr>
          <p:cNvPr id="131" name="Group 130"/>
          <p:cNvGrpSpPr/>
          <p:nvPr/>
        </p:nvGrpSpPr>
        <p:grpSpPr>
          <a:xfrm>
            <a:off x="6488248" y="4078300"/>
            <a:ext cx="815406" cy="917575"/>
            <a:chOff x="1323975" y="4225925"/>
            <a:chExt cx="815406" cy="917575"/>
          </a:xfrm>
        </p:grpSpPr>
        <p:grpSp>
          <p:nvGrpSpPr>
            <p:cNvPr id="132" name="Group 20"/>
            <p:cNvGrpSpPr>
              <a:grpSpLocks noChangeAspect="1"/>
            </p:cNvGrpSpPr>
            <p:nvPr/>
          </p:nvGrpSpPr>
          <p:grpSpPr bwMode="auto">
            <a:xfrm>
              <a:off x="1326581" y="4225925"/>
              <a:ext cx="812800" cy="917575"/>
              <a:chOff x="2624" y="1337"/>
              <a:chExt cx="512" cy="578"/>
            </a:xfrm>
          </p:grpSpPr>
          <p:sp>
            <p:nvSpPr>
              <p:cNvPr id="134"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9"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133" name="TextBox 132"/>
            <p:cNvSpPr txBox="1"/>
            <p:nvPr/>
          </p:nvSpPr>
          <p:spPr>
            <a:xfrm>
              <a:off x="1323975" y="4735971"/>
              <a:ext cx="815406" cy="276999"/>
            </a:xfrm>
            <a:prstGeom prst="rect">
              <a:avLst/>
            </a:prstGeom>
            <a:solidFill>
              <a:schemeClr val="bg1"/>
            </a:solidFill>
            <a:ln>
              <a:solidFill>
                <a:schemeClr val="tx1"/>
              </a:solidFill>
            </a:ln>
          </p:spPr>
          <p:txBody>
            <a:bodyPr wrap="square" rtlCol="0">
              <a:spAutoFit/>
            </a:bodyPr>
            <a:lstStyle/>
            <a:p>
              <a:pPr algn="ctr"/>
              <a:r>
                <a:rPr lang="en-US" sz="600" dirty="0" smtClean="0"/>
                <a:t>PRODUCT BACKLOG</a:t>
              </a:r>
              <a:endParaRPr lang="en-US" sz="600" dirty="0"/>
            </a:p>
          </p:txBody>
        </p:sp>
      </p:grpSp>
      <p:cxnSp>
        <p:nvCxnSpPr>
          <p:cNvPr id="140" name="Straight Arrow Connector 139"/>
          <p:cNvCxnSpPr>
            <a:stCxn id="112" idx="2"/>
            <a:endCxn id="125" idx="0"/>
          </p:cNvCxnSpPr>
          <p:nvPr/>
        </p:nvCxnSpPr>
        <p:spPr>
          <a:xfrm>
            <a:off x="5720522" y="2621320"/>
            <a:ext cx="2143" cy="1441454"/>
          </a:xfrm>
          <a:prstGeom prst="straightConnector1">
            <a:avLst/>
          </a:prstGeom>
          <a:ln w="28575">
            <a:solidFill>
              <a:schemeClr val="bg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17" idx="2"/>
            <a:endCxn id="134" idx="0"/>
          </p:cNvCxnSpPr>
          <p:nvPr/>
        </p:nvCxnSpPr>
        <p:spPr>
          <a:xfrm>
            <a:off x="6895951" y="3727661"/>
            <a:ext cx="1303" cy="350639"/>
          </a:xfrm>
          <a:prstGeom prst="straightConnector1">
            <a:avLst/>
          </a:prstGeom>
          <a:ln w="28575">
            <a:solidFill>
              <a:schemeClr val="bg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Flowchart: Decision 141"/>
          <p:cNvSpPr/>
          <p:nvPr/>
        </p:nvSpPr>
        <p:spPr>
          <a:xfrm>
            <a:off x="3788933" y="2084890"/>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a:t>
            </a:r>
            <a:endParaRPr lang="en-US" b="1" dirty="0"/>
          </a:p>
        </p:txBody>
      </p:sp>
      <p:cxnSp>
        <p:nvCxnSpPr>
          <p:cNvPr id="143" name="Elbow Connector 142"/>
          <p:cNvCxnSpPr>
            <a:stCxn id="99" idx="2"/>
            <a:endCxn id="142" idx="0"/>
          </p:cNvCxnSpPr>
          <p:nvPr/>
        </p:nvCxnSpPr>
        <p:spPr>
          <a:xfrm rot="16200000" flipH="1">
            <a:off x="3710702" y="1821122"/>
            <a:ext cx="522771" cy="4763"/>
          </a:xfrm>
          <a:prstGeom prst="bentConnector3">
            <a:avLst>
              <a:gd name="adj1" fmla="val 806"/>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42" idx="3"/>
            <a:endCxn id="112" idx="1"/>
          </p:cNvCxnSpPr>
          <p:nvPr/>
        </p:nvCxnSpPr>
        <p:spPr>
          <a:xfrm>
            <a:off x="4160004" y="2272221"/>
            <a:ext cx="823539" cy="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142" idx="2"/>
            <a:endCxn id="117" idx="1"/>
          </p:cNvCxnSpPr>
          <p:nvPr/>
        </p:nvCxnSpPr>
        <p:spPr>
          <a:xfrm rot="16200000" flipH="1">
            <a:off x="4607215" y="1826805"/>
            <a:ext cx="919011" cy="2184503"/>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a:xfrm>
            <a:off x="7199583" y="2091165"/>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47" name="Oval 146"/>
          <p:cNvSpPr/>
          <p:nvPr/>
        </p:nvSpPr>
        <p:spPr>
          <a:xfrm>
            <a:off x="8049955" y="3197596"/>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49" name="Elbow Connector 148"/>
          <p:cNvCxnSpPr>
            <a:stCxn id="112" idx="3"/>
            <a:endCxn id="146" idx="2"/>
          </p:cNvCxnSpPr>
          <p:nvPr/>
        </p:nvCxnSpPr>
        <p:spPr>
          <a:xfrm flipV="1">
            <a:off x="6457501" y="2272131"/>
            <a:ext cx="742082" cy="9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p:cNvCxnSpPr>
            <a:stCxn id="117" idx="3"/>
            <a:endCxn id="147" idx="2"/>
          </p:cNvCxnSpPr>
          <p:nvPr/>
        </p:nvCxnSpPr>
        <p:spPr>
          <a:xfrm flipV="1">
            <a:off x="7632930" y="3378562"/>
            <a:ext cx="417025" cy="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7078291" y="1770504"/>
            <a:ext cx="1130438" cy="646331"/>
          </a:xfrm>
          <a:prstGeom prst="rect">
            <a:avLst/>
          </a:prstGeom>
          <a:noFill/>
          <a:ln>
            <a:noFill/>
          </a:ln>
        </p:spPr>
        <p:txBody>
          <a:bodyPr wrap="none" rtlCol="0">
            <a:spAutoFit/>
          </a:bodyPr>
          <a:lstStyle/>
          <a:p>
            <a:pPr algn="r"/>
            <a:r>
              <a:rPr lang="en-US" sz="1200" dirty="0" smtClean="0">
                <a:solidFill>
                  <a:schemeClr val="bg1"/>
                </a:solidFill>
              </a:rPr>
              <a:t>Development</a:t>
            </a:r>
          </a:p>
          <a:p>
            <a:pPr algn="r"/>
            <a:r>
              <a:rPr lang="en-US" sz="1200" dirty="0" smtClean="0">
                <a:solidFill>
                  <a:schemeClr val="bg1"/>
                </a:solidFill>
              </a:rPr>
              <a:t>Phase</a:t>
            </a:r>
          </a:p>
          <a:p>
            <a:pPr algn="r"/>
            <a:r>
              <a:rPr lang="en-US" sz="1200" dirty="0" smtClean="0">
                <a:solidFill>
                  <a:schemeClr val="bg1"/>
                </a:solidFill>
              </a:rPr>
              <a:t>Route</a:t>
            </a:r>
            <a:endParaRPr lang="en-US" sz="1200" dirty="0">
              <a:solidFill>
                <a:schemeClr val="bg1"/>
              </a:solidFill>
            </a:endParaRPr>
          </a:p>
        </p:txBody>
      </p:sp>
      <p:sp>
        <p:nvSpPr>
          <p:cNvPr id="155" name="TextBox 154"/>
          <p:cNvSpPr txBox="1"/>
          <p:nvPr/>
        </p:nvSpPr>
        <p:spPr>
          <a:xfrm>
            <a:off x="8277468" y="2771987"/>
            <a:ext cx="779444" cy="1015663"/>
          </a:xfrm>
          <a:prstGeom prst="rect">
            <a:avLst/>
          </a:prstGeom>
          <a:noFill/>
          <a:ln>
            <a:noFill/>
          </a:ln>
        </p:spPr>
        <p:txBody>
          <a:bodyPr wrap="none" rtlCol="0">
            <a:spAutoFit/>
          </a:bodyPr>
          <a:lstStyle/>
          <a:p>
            <a:pPr algn="r"/>
            <a:r>
              <a:rPr lang="en-US" sz="1200" dirty="0" smtClean="0">
                <a:solidFill>
                  <a:schemeClr val="bg1"/>
                </a:solidFill>
              </a:rPr>
              <a:t>Sprint</a:t>
            </a:r>
          </a:p>
          <a:p>
            <a:pPr algn="r"/>
            <a:r>
              <a:rPr lang="en-US" sz="1200" dirty="0" smtClean="0">
                <a:solidFill>
                  <a:schemeClr val="bg1"/>
                </a:solidFill>
              </a:rPr>
              <a:t>Planning</a:t>
            </a:r>
          </a:p>
          <a:p>
            <a:pPr algn="r"/>
            <a:r>
              <a:rPr lang="en-US" sz="1200" dirty="0" smtClean="0">
                <a:solidFill>
                  <a:schemeClr val="bg1"/>
                </a:solidFill>
              </a:rPr>
              <a:t>&amp;</a:t>
            </a:r>
          </a:p>
          <a:p>
            <a:pPr algn="r"/>
            <a:r>
              <a:rPr lang="en-US" sz="1200" dirty="0" smtClean="0">
                <a:solidFill>
                  <a:schemeClr val="bg1"/>
                </a:solidFill>
              </a:rPr>
              <a:t>Daily</a:t>
            </a:r>
          </a:p>
          <a:p>
            <a:pPr algn="r"/>
            <a:r>
              <a:rPr lang="en-US" sz="1200" dirty="0" smtClean="0">
                <a:solidFill>
                  <a:schemeClr val="bg1"/>
                </a:solidFill>
              </a:rPr>
              <a:t>Scrum</a:t>
            </a:r>
            <a:endParaRPr lang="en-US" sz="1200" dirty="0">
              <a:solidFill>
                <a:schemeClr val="bg1"/>
              </a:solidFill>
            </a:endParaRPr>
          </a:p>
        </p:txBody>
      </p:sp>
      <p:sp>
        <p:nvSpPr>
          <p:cNvPr id="157"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PRE-REQUISITES FOR DEVELOPMENT</a:t>
            </a:r>
            <a:endParaRPr lang="en-US" sz="1500" b="1" dirty="0">
              <a:solidFill>
                <a:schemeClr val="bg1"/>
              </a:solidFill>
            </a:endParaRPr>
          </a:p>
        </p:txBody>
      </p:sp>
    </p:spTree>
    <p:extLst>
      <p:ext uri="{BB962C8B-B14F-4D97-AF65-F5344CB8AC3E}">
        <p14:creationId xmlns:p14="http://schemas.microsoft.com/office/powerpoint/2010/main" val="218848936"/>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2819748671"/>
              </p:ext>
            </p:extLst>
          </p:nvPr>
        </p:nvGraphicFramePr>
        <p:xfrm>
          <a:off x="190500" y="695542"/>
          <a:ext cx="8775702" cy="382819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6</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Request access for credentials for all systems involved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Service Delivery manager / DevOps Coach</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Lead</a:t>
                      </a:r>
                      <a:r>
                        <a:rPr lang="en-US" sz="1200" baseline="0" dirty="0" smtClean="0">
                          <a:solidFill>
                            <a:schemeClr val="bg1"/>
                          </a:solidFill>
                          <a:latin typeface="+mj-lt"/>
                        </a:rPr>
                        <a:t> Developer,</a:t>
                      </a:r>
                    </a:p>
                    <a:p>
                      <a:r>
                        <a:rPr lang="en-US" sz="1200" baseline="0" dirty="0" smtClean="0">
                          <a:solidFill>
                            <a:schemeClr val="bg1"/>
                          </a:solidFill>
                          <a:latin typeface="+mj-lt"/>
                        </a:rPr>
                        <a:t>Process Analyst,</a:t>
                      </a:r>
                    </a:p>
                    <a:p>
                      <a:r>
                        <a:rPr lang="en-US" sz="1200" baseline="0" dirty="0" smtClean="0">
                          <a:solidFill>
                            <a:schemeClr val="bg1"/>
                          </a:solidFill>
                          <a:latin typeface="+mj-lt"/>
                        </a:rPr>
                        <a:t>DevOps Coach</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Platform</a:t>
                      </a:r>
                      <a:r>
                        <a:rPr lang="en-US" sz="1200" baseline="0" dirty="0" smtClean="0">
                          <a:solidFill>
                            <a:schemeClr val="bg1"/>
                          </a:solidFill>
                          <a:latin typeface="+mj-lt"/>
                        </a:rPr>
                        <a:t>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r h="457200">
                <a:tc>
                  <a:txBody>
                    <a:bodyPr/>
                    <a:lstStyle/>
                    <a:p>
                      <a:pPr algn="ctr"/>
                      <a:r>
                        <a:rPr lang="en-US" sz="1200" dirty="0" smtClean="0">
                          <a:solidFill>
                            <a:schemeClr val="bg1"/>
                          </a:solidFill>
                          <a:latin typeface="+mj-lt"/>
                        </a:rPr>
                        <a:t>7</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Request for infra components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b="0" i="0" u="none" strike="noStrike" cap="none" dirty="0" smtClean="0">
                          <a:solidFill>
                            <a:schemeClr val="bg1"/>
                          </a:solidFill>
                          <a:latin typeface="+mn-lt"/>
                          <a:ea typeface="+mn-ea"/>
                          <a:cs typeface="+mn-cs"/>
                          <a:sym typeface="Arial"/>
                        </a:rPr>
                        <a:t>Solutions Designer</a:t>
                      </a:r>
                      <a:endParaRPr lang="en-US" sz="1200" b="0" i="0" u="none" strike="noStrike" cap="none" dirty="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Service Delivery manager / DevOps Coach</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b="0" i="0" u="none" strike="noStrike" cap="none" dirty="0" smtClean="0">
                          <a:solidFill>
                            <a:schemeClr val="bg1"/>
                          </a:solidFill>
                          <a:latin typeface="+mn-lt"/>
                          <a:ea typeface="+mn-ea"/>
                          <a:cs typeface="+mn-cs"/>
                          <a:sym typeface="Arial"/>
                        </a:rPr>
                        <a:t>RPA Lead</a:t>
                      </a:r>
                      <a:r>
                        <a:rPr lang="en-US" sz="1200" b="0" i="0" u="none" strike="noStrike" cap="none" baseline="0" dirty="0" smtClean="0">
                          <a:solidFill>
                            <a:schemeClr val="bg1"/>
                          </a:solidFill>
                          <a:latin typeface="+mn-lt"/>
                          <a:ea typeface="+mn-ea"/>
                          <a:cs typeface="+mn-cs"/>
                          <a:sym typeface="Arial"/>
                        </a:rPr>
                        <a:t> Developer,</a:t>
                      </a:r>
                    </a:p>
                    <a:p>
                      <a:r>
                        <a:rPr lang="en-US" sz="1200" b="0" i="0" u="none" strike="noStrike" cap="none" baseline="0" dirty="0" smtClean="0">
                          <a:solidFill>
                            <a:schemeClr val="bg1"/>
                          </a:solidFill>
                          <a:latin typeface="+mn-lt"/>
                          <a:ea typeface="+mn-ea"/>
                          <a:cs typeface="+mn-cs"/>
                          <a:sym typeface="Arial"/>
                        </a:rPr>
                        <a:t>Process Analyst,</a:t>
                      </a:r>
                    </a:p>
                    <a:p>
                      <a:r>
                        <a:rPr lang="en-US" sz="1200" b="0" i="0" u="none" strike="noStrike" cap="none" baseline="0" dirty="0" smtClean="0">
                          <a:solidFill>
                            <a:schemeClr val="bg1"/>
                          </a:solidFill>
                          <a:latin typeface="+mn-lt"/>
                          <a:ea typeface="+mn-ea"/>
                          <a:cs typeface="+mn-cs"/>
                          <a:sym typeface="Arial"/>
                        </a:rPr>
                        <a:t>DevOps Coach</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Plat</a:t>
                      </a:r>
                      <a:r>
                        <a:rPr lang="en-US" sz="1200" baseline="0" dirty="0" smtClean="0">
                          <a:solidFill>
                            <a:schemeClr val="bg1"/>
                          </a:solidFill>
                          <a:latin typeface="+mj-lt"/>
                        </a:rPr>
                        <a:t>form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8</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Create SDD (initial)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a:t>
                      </a:r>
                      <a:r>
                        <a:rPr lang="en-US" sz="1200" baseline="0" dirty="0" smtClean="0">
                          <a:solidFill>
                            <a:schemeClr val="bg1"/>
                          </a:solidFill>
                          <a:latin typeface="+mj-lt"/>
                        </a:rPr>
                        <a:t>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Infra Squad,</a:t>
                      </a:r>
                      <a:br>
                        <a:rPr lang="en-US" sz="1200" dirty="0" smtClean="0">
                          <a:solidFill>
                            <a:schemeClr val="bg1"/>
                          </a:solidFill>
                          <a:latin typeface="+mj-lt"/>
                        </a:rPr>
                      </a:br>
                      <a:r>
                        <a:rPr lang="en-US" sz="1200" dirty="0" smtClean="0">
                          <a:solidFill>
                            <a:schemeClr val="bg1"/>
                          </a:solidFill>
                          <a:latin typeface="+mj-lt"/>
                        </a:rPr>
                        <a:t>RPA Lead Developer,</a:t>
                      </a:r>
                      <a:br>
                        <a:rPr lang="en-US" sz="1200" dirty="0" smtClean="0">
                          <a:solidFill>
                            <a:schemeClr val="bg1"/>
                          </a:solidFill>
                          <a:latin typeface="+mj-lt"/>
                        </a:rPr>
                      </a:br>
                      <a:r>
                        <a:rPr lang="en-US" sz="1200" dirty="0" smtClean="0">
                          <a:solidFill>
                            <a:schemeClr val="bg1"/>
                          </a:solidFill>
                          <a:latin typeface="+mj-lt"/>
                        </a:rPr>
                        <a:t>Process</a:t>
                      </a:r>
                      <a:r>
                        <a:rPr lang="en-US" sz="1200" baseline="0" dirty="0" smtClean="0">
                          <a:solidFill>
                            <a:schemeClr val="bg1"/>
                          </a:solidFill>
                          <a:latin typeface="+mj-lt"/>
                        </a:rPr>
                        <a:t> Analyst,</a:t>
                      </a:r>
                      <a:br>
                        <a:rPr lang="en-US" sz="1200" baseline="0" dirty="0" smtClean="0">
                          <a:solidFill>
                            <a:schemeClr val="bg1"/>
                          </a:solidFill>
                          <a:latin typeface="+mj-lt"/>
                        </a:rPr>
                      </a:br>
                      <a:r>
                        <a:rPr lang="en-US" sz="1200" baseline="0" dirty="0" smtClean="0">
                          <a:solidFill>
                            <a:schemeClr val="bg1"/>
                          </a:solidFill>
                          <a:latin typeface="+mj-lt"/>
                        </a:rPr>
                        <a:t>DevOps Engineer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9</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Create Product Backlog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Product Owner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Product</a:t>
                      </a:r>
                      <a:r>
                        <a:rPr lang="en-US" sz="1200" baseline="0" dirty="0" smtClean="0">
                          <a:solidFill>
                            <a:schemeClr val="bg1"/>
                          </a:solidFill>
                          <a:latin typeface="+mj-lt"/>
                        </a:rPr>
                        <a:t> Owner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Process Analyst,</a:t>
                      </a:r>
                    </a:p>
                    <a:p>
                      <a:r>
                        <a:rPr lang="en-US" sz="1200" dirty="0" smtClean="0">
                          <a:solidFill>
                            <a:schemeClr val="bg1"/>
                          </a:solidFill>
                          <a:latin typeface="+mj-lt"/>
                        </a:rPr>
                        <a:t>RPA Lead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1"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PRE-REQUISITES FOR DEVELOPMENT</a:t>
            </a:r>
            <a:endParaRPr lang="en-US" sz="1500" b="1" dirty="0">
              <a:solidFill>
                <a:schemeClr val="bg1"/>
              </a:solidFill>
            </a:endParaRPr>
          </a:p>
        </p:txBody>
      </p:sp>
    </p:spTree>
    <p:extLst>
      <p:ext uri="{BB962C8B-B14F-4D97-AF65-F5344CB8AC3E}">
        <p14:creationId xmlns:p14="http://schemas.microsoft.com/office/powerpoint/2010/main" val="4010230855"/>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IDEATION</a:t>
            </a:r>
            <a:endParaRPr lang="en-US" sz="900" b="1" dirty="0"/>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DISCOVERY</a:t>
            </a:r>
            <a:endParaRPr lang="en-US" sz="900" b="1" dirty="0"/>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SOLUTIONING</a:t>
            </a:r>
            <a:endParaRPr lang="en-US" sz="900" b="1" dirty="0"/>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IMPLEMENTATION</a:t>
            </a:r>
            <a:endParaRPr lang="en-US" sz="900" b="1" dirty="0"/>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OPERATIONS</a:t>
            </a:r>
            <a:endParaRPr lang="en-US" sz="900" b="1" dirty="0"/>
          </a:p>
        </p:txBody>
      </p:sp>
      <p:sp>
        <p:nvSpPr>
          <p:cNvPr id="9" name="Rectangle 8"/>
          <p:cNvSpPr/>
          <p:nvPr/>
        </p:nvSpPr>
        <p:spPr>
          <a:xfrm>
            <a:off x="127745" y="641104"/>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0" name="Rectangle 9"/>
          <p:cNvSpPr/>
          <p:nvPr/>
        </p:nvSpPr>
        <p:spPr>
          <a:xfrm rot="16200000">
            <a:off x="-192857" y="966662"/>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RPA LEAD DEVELOPER</a:t>
            </a:r>
            <a:endParaRPr lang="en-US" sz="1000" b="1" dirty="0">
              <a:solidFill>
                <a:schemeClr val="accent6"/>
              </a:solidFill>
            </a:endParaRPr>
          </a:p>
        </p:txBody>
      </p:sp>
      <p:sp>
        <p:nvSpPr>
          <p:cNvPr id="11" name="Rectangle 10"/>
          <p:cNvSpPr/>
          <p:nvPr/>
        </p:nvSpPr>
        <p:spPr>
          <a:xfrm>
            <a:off x="122831" y="1714958"/>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2" name="Rectangle 11"/>
          <p:cNvSpPr/>
          <p:nvPr/>
        </p:nvSpPr>
        <p:spPr>
          <a:xfrm rot="16200000">
            <a:off x="-202382" y="2040175"/>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RPA DEVELOPER</a:t>
            </a:r>
            <a:endParaRPr lang="en-US" sz="1000" b="1" dirty="0">
              <a:solidFill>
                <a:schemeClr val="accent6"/>
              </a:solidFill>
            </a:endParaRPr>
          </a:p>
        </p:txBody>
      </p:sp>
      <p:sp>
        <p:nvSpPr>
          <p:cNvPr id="13" name="Rectangle 12"/>
          <p:cNvSpPr/>
          <p:nvPr/>
        </p:nvSpPr>
        <p:spPr>
          <a:xfrm>
            <a:off x="122831" y="2788471"/>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4" name="Rectangle 13"/>
          <p:cNvSpPr/>
          <p:nvPr/>
        </p:nvSpPr>
        <p:spPr>
          <a:xfrm rot="16200000">
            <a:off x="-202382" y="3113688"/>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b="1" dirty="0" smtClean="0">
                <a:solidFill>
                  <a:schemeClr val="accent6"/>
                </a:solidFill>
              </a:rPr>
              <a:t>BUSINESS PROCESS SME</a:t>
            </a:r>
            <a:endParaRPr lang="en-US" sz="950" b="1" dirty="0">
              <a:solidFill>
                <a:schemeClr val="accent6"/>
              </a:solidFill>
            </a:endParaRPr>
          </a:p>
        </p:txBody>
      </p:sp>
      <p:sp>
        <p:nvSpPr>
          <p:cNvPr id="15" name="Rectangle 14"/>
          <p:cNvSpPr/>
          <p:nvPr/>
        </p:nvSpPr>
        <p:spPr>
          <a:xfrm>
            <a:off x="122831" y="3861983"/>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6" name="Rectangle 15"/>
          <p:cNvSpPr/>
          <p:nvPr/>
        </p:nvSpPr>
        <p:spPr>
          <a:xfrm rot="16200000">
            <a:off x="-202382" y="4187200"/>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INPUT / OUTPUT</a:t>
            </a:r>
            <a:endParaRPr lang="en-US" sz="1000" b="1" dirty="0">
              <a:solidFill>
                <a:schemeClr val="accent6"/>
              </a:solidFill>
            </a:endParaRPr>
          </a:p>
        </p:txBody>
      </p:sp>
      <p:sp>
        <p:nvSpPr>
          <p:cNvPr id="122" name="Oval 121"/>
          <p:cNvSpPr/>
          <p:nvPr/>
        </p:nvSpPr>
        <p:spPr>
          <a:xfrm>
            <a:off x="665564" y="1025704"/>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grpSp>
        <p:nvGrpSpPr>
          <p:cNvPr id="119" name="Group 118"/>
          <p:cNvGrpSpPr/>
          <p:nvPr/>
        </p:nvGrpSpPr>
        <p:grpSpPr>
          <a:xfrm>
            <a:off x="1558299" y="4013086"/>
            <a:ext cx="815406" cy="917575"/>
            <a:chOff x="1323975" y="4225925"/>
            <a:chExt cx="815406" cy="917575"/>
          </a:xfrm>
        </p:grpSpPr>
        <p:grpSp>
          <p:nvGrpSpPr>
            <p:cNvPr id="120" name="Group 20"/>
            <p:cNvGrpSpPr>
              <a:grpSpLocks noChangeAspect="1"/>
            </p:cNvGrpSpPr>
            <p:nvPr/>
          </p:nvGrpSpPr>
          <p:grpSpPr bwMode="auto">
            <a:xfrm>
              <a:off x="1326581" y="4225925"/>
              <a:ext cx="812800" cy="917575"/>
              <a:chOff x="2624" y="1337"/>
              <a:chExt cx="512" cy="578"/>
            </a:xfrm>
          </p:grpSpPr>
          <p:sp>
            <p:nvSpPr>
              <p:cNvPr id="125"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124" name="TextBox 123"/>
            <p:cNvSpPr txBox="1"/>
            <p:nvPr/>
          </p:nvSpPr>
          <p:spPr>
            <a:xfrm>
              <a:off x="1323975" y="4735971"/>
              <a:ext cx="815406" cy="276999"/>
            </a:xfrm>
            <a:prstGeom prst="rect">
              <a:avLst/>
            </a:prstGeom>
            <a:solidFill>
              <a:schemeClr val="bg1"/>
            </a:solidFill>
            <a:ln>
              <a:solidFill>
                <a:schemeClr val="tx1"/>
              </a:solidFill>
            </a:ln>
          </p:spPr>
          <p:txBody>
            <a:bodyPr wrap="square" rtlCol="0">
              <a:spAutoFit/>
            </a:bodyPr>
            <a:lstStyle/>
            <a:p>
              <a:pPr algn="ctr"/>
              <a:r>
                <a:rPr lang="en-US" sz="600" dirty="0" smtClean="0"/>
                <a:t>SDD INITIAL</a:t>
              </a:r>
            </a:p>
            <a:p>
              <a:pPr algn="ctr"/>
              <a:r>
                <a:rPr lang="en-US" sz="600" dirty="0" smtClean="0"/>
                <a:t>FOR REVIEW</a:t>
              </a:r>
              <a:endParaRPr lang="en-US" sz="600" dirty="0"/>
            </a:p>
          </p:txBody>
        </p:sp>
      </p:grpSp>
      <p:grpSp>
        <p:nvGrpSpPr>
          <p:cNvPr id="131" name="Group 130"/>
          <p:cNvGrpSpPr/>
          <p:nvPr/>
        </p:nvGrpSpPr>
        <p:grpSpPr>
          <a:xfrm>
            <a:off x="5742123" y="4064344"/>
            <a:ext cx="815406" cy="917575"/>
            <a:chOff x="1323975" y="4225925"/>
            <a:chExt cx="815406" cy="917575"/>
          </a:xfrm>
        </p:grpSpPr>
        <p:grpSp>
          <p:nvGrpSpPr>
            <p:cNvPr id="132" name="Group 20"/>
            <p:cNvGrpSpPr>
              <a:grpSpLocks noChangeAspect="1"/>
            </p:cNvGrpSpPr>
            <p:nvPr/>
          </p:nvGrpSpPr>
          <p:grpSpPr bwMode="auto">
            <a:xfrm>
              <a:off x="1326581" y="4225925"/>
              <a:ext cx="812800" cy="917575"/>
              <a:chOff x="2624" y="1337"/>
              <a:chExt cx="512" cy="578"/>
            </a:xfrm>
          </p:grpSpPr>
          <p:sp>
            <p:nvSpPr>
              <p:cNvPr id="134"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9"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133" name="TextBox 132"/>
            <p:cNvSpPr txBox="1"/>
            <p:nvPr/>
          </p:nvSpPr>
          <p:spPr>
            <a:xfrm>
              <a:off x="1323975" y="4735971"/>
              <a:ext cx="815406" cy="184666"/>
            </a:xfrm>
            <a:prstGeom prst="rect">
              <a:avLst/>
            </a:prstGeom>
            <a:solidFill>
              <a:schemeClr val="bg1"/>
            </a:solidFill>
            <a:ln>
              <a:solidFill>
                <a:schemeClr val="tx1"/>
              </a:solidFill>
            </a:ln>
          </p:spPr>
          <p:txBody>
            <a:bodyPr wrap="square" rtlCol="0">
              <a:spAutoFit/>
            </a:bodyPr>
            <a:lstStyle/>
            <a:p>
              <a:pPr algn="ctr"/>
              <a:r>
                <a:rPr lang="en-US" sz="600" dirty="0" smtClean="0"/>
                <a:t>TEST CASES</a:t>
              </a:r>
              <a:endParaRPr lang="en-US" sz="600" dirty="0"/>
            </a:p>
          </p:txBody>
        </p:sp>
      </p:grpSp>
      <p:cxnSp>
        <p:nvCxnSpPr>
          <p:cNvPr id="140" name="Straight Arrow Connector 139"/>
          <p:cNvCxnSpPr/>
          <p:nvPr/>
        </p:nvCxnSpPr>
        <p:spPr>
          <a:xfrm flipH="1">
            <a:off x="2032393" y="1610904"/>
            <a:ext cx="7690" cy="2393805"/>
          </a:xfrm>
          <a:prstGeom prst="straightConnector1">
            <a:avLst/>
          </a:prstGeom>
          <a:ln w="28575">
            <a:solidFill>
              <a:schemeClr val="bg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15" idx="2"/>
            <a:endCxn id="134" idx="0"/>
          </p:cNvCxnSpPr>
          <p:nvPr/>
        </p:nvCxnSpPr>
        <p:spPr>
          <a:xfrm flipH="1">
            <a:off x="6151129" y="3674315"/>
            <a:ext cx="2391" cy="390029"/>
          </a:xfrm>
          <a:prstGeom prst="straightConnector1">
            <a:avLst/>
          </a:prstGeom>
          <a:ln w="28575">
            <a:solidFill>
              <a:schemeClr val="bg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DEVELOPMENT PHASE</a:t>
            </a:r>
            <a:endParaRPr lang="en-US" sz="1500" b="1" dirty="0">
              <a:solidFill>
                <a:schemeClr val="bg1"/>
              </a:solidFill>
            </a:endParaRPr>
          </a:p>
        </p:txBody>
      </p:sp>
      <p:grpSp>
        <p:nvGrpSpPr>
          <p:cNvPr id="70" name="Group 69"/>
          <p:cNvGrpSpPr/>
          <p:nvPr/>
        </p:nvGrpSpPr>
        <p:grpSpPr>
          <a:xfrm>
            <a:off x="1241481" y="749096"/>
            <a:ext cx="1584846" cy="804869"/>
            <a:chOff x="900752" y="725842"/>
            <a:chExt cx="1584846" cy="804869"/>
          </a:xfrm>
        </p:grpSpPr>
        <p:sp>
          <p:nvSpPr>
            <p:cNvPr id="71" name="Rectangle 70"/>
            <p:cNvSpPr/>
            <p:nvPr/>
          </p:nvSpPr>
          <p:spPr>
            <a:xfrm>
              <a:off x="900752" y="832514"/>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REVIEW AND APPROVE SDD</a:t>
              </a:r>
              <a:endParaRPr lang="en-US" sz="1000" b="1" dirty="0">
                <a:solidFill>
                  <a:schemeClr val="accent6"/>
                </a:solidFill>
              </a:endParaRPr>
            </a:p>
          </p:txBody>
        </p:sp>
        <p:sp>
          <p:nvSpPr>
            <p:cNvPr id="72" name="Oval 71"/>
            <p:cNvSpPr/>
            <p:nvPr/>
          </p:nvSpPr>
          <p:spPr>
            <a:xfrm>
              <a:off x="2263822" y="725842"/>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grpSp>
      <p:cxnSp>
        <p:nvCxnSpPr>
          <p:cNvPr id="74" name="Straight Arrow Connector 73"/>
          <p:cNvCxnSpPr/>
          <p:nvPr/>
        </p:nvCxnSpPr>
        <p:spPr>
          <a:xfrm>
            <a:off x="1833690" y="1578459"/>
            <a:ext cx="8203" cy="2426250"/>
          </a:xfrm>
          <a:prstGeom prst="straightConnector1">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122" idx="6"/>
            <a:endCxn id="71" idx="1"/>
          </p:cNvCxnSpPr>
          <p:nvPr/>
        </p:nvCxnSpPr>
        <p:spPr>
          <a:xfrm flipV="1">
            <a:off x="1035018" y="1204867"/>
            <a:ext cx="206463" cy="1803"/>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378620" y="1018176"/>
            <a:ext cx="371071" cy="374662"/>
            <a:chOff x="2978557" y="990529"/>
            <a:chExt cx="371071" cy="374662"/>
          </a:xfrm>
        </p:grpSpPr>
        <p:sp>
          <p:nvSpPr>
            <p:cNvPr id="79" name="Flowchart: Decision 78"/>
            <p:cNvSpPr/>
            <p:nvPr/>
          </p:nvSpPr>
          <p:spPr>
            <a:xfrm>
              <a:off x="2978557" y="990529"/>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20" name="Straight Connector 19"/>
            <p:cNvCxnSpPr/>
            <p:nvPr/>
          </p:nvCxnSpPr>
          <p:spPr>
            <a:xfrm>
              <a:off x="3065463" y="1076973"/>
              <a:ext cx="195262" cy="198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071813" y="1081937"/>
              <a:ext cx="180184" cy="1876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3610609" y="815614"/>
            <a:ext cx="925253" cy="276999"/>
          </a:xfrm>
          <a:prstGeom prst="rect">
            <a:avLst/>
          </a:prstGeom>
          <a:noFill/>
          <a:ln>
            <a:noFill/>
          </a:ln>
        </p:spPr>
        <p:txBody>
          <a:bodyPr wrap="none" rtlCol="0">
            <a:spAutoFit/>
          </a:bodyPr>
          <a:lstStyle/>
          <a:p>
            <a:pPr algn="r"/>
            <a:r>
              <a:rPr lang="en-US" sz="1200" dirty="0" smtClean="0">
                <a:solidFill>
                  <a:schemeClr val="bg1"/>
                </a:solidFill>
              </a:rPr>
              <a:t>Approved?</a:t>
            </a:r>
            <a:endParaRPr lang="en-US" sz="1200" dirty="0">
              <a:solidFill>
                <a:schemeClr val="bg1"/>
              </a:solidFill>
            </a:endParaRPr>
          </a:p>
        </p:txBody>
      </p:sp>
      <p:grpSp>
        <p:nvGrpSpPr>
          <p:cNvPr id="27" name="Group 26"/>
          <p:cNvGrpSpPr/>
          <p:nvPr/>
        </p:nvGrpSpPr>
        <p:grpSpPr>
          <a:xfrm>
            <a:off x="2826327" y="1813695"/>
            <a:ext cx="1624375" cy="813783"/>
            <a:chOff x="2826327" y="1813695"/>
            <a:chExt cx="1624375" cy="813783"/>
          </a:xfrm>
        </p:grpSpPr>
        <p:sp>
          <p:nvSpPr>
            <p:cNvPr id="88" name="Rectangle 87"/>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MODIFY SDD</a:t>
              </a:r>
              <a:endParaRPr lang="en-US" sz="1000" b="1" dirty="0">
                <a:solidFill>
                  <a:schemeClr val="accent6"/>
                </a:solidFill>
              </a:endParaRPr>
            </a:p>
          </p:txBody>
        </p:sp>
        <p:sp>
          <p:nvSpPr>
            <p:cNvPr id="89" name="Oval 88"/>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26" name="TextBox 25"/>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11</a:t>
              </a:r>
              <a:endParaRPr lang="en-US" sz="900" dirty="0">
                <a:solidFill>
                  <a:schemeClr val="bg1"/>
                </a:solidFill>
              </a:endParaRPr>
            </a:p>
          </p:txBody>
        </p:sp>
      </p:grpSp>
      <p:cxnSp>
        <p:nvCxnSpPr>
          <p:cNvPr id="93" name="Elbow Connector 92"/>
          <p:cNvCxnSpPr>
            <a:stCxn id="71" idx="3"/>
            <a:endCxn id="79" idx="1"/>
          </p:cNvCxnSpPr>
          <p:nvPr/>
        </p:nvCxnSpPr>
        <p:spPr>
          <a:xfrm>
            <a:off x="2715439" y="1204867"/>
            <a:ext cx="663181" cy="640"/>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79" idx="2"/>
            <a:endCxn id="88" idx="0"/>
          </p:cNvCxnSpPr>
          <p:nvPr/>
        </p:nvCxnSpPr>
        <p:spPr>
          <a:xfrm rot="5400000">
            <a:off x="3295510" y="1660634"/>
            <a:ext cx="536443" cy="850"/>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88" idx="1"/>
          </p:cNvCxnSpPr>
          <p:nvPr/>
        </p:nvCxnSpPr>
        <p:spPr>
          <a:xfrm rot="10800000">
            <a:off x="2373705" y="1572234"/>
            <a:ext cx="452622" cy="706147"/>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3211364" y="1441029"/>
            <a:ext cx="380232" cy="276999"/>
          </a:xfrm>
          <a:prstGeom prst="rect">
            <a:avLst/>
          </a:prstGeom>
          <a:noFill/>
          <a:ln>
            <a:noFill/>
          </a:ln>
        </p:spPr>
        <p:txBody>
          <a:bodyPr wrap="none" rtlCol="0">
            <a:spAutoFit/>
          </a:bodyPr>
          <a:lstStyle/>
          <a:p>
            <a:pPr algn="r"/>
            <a:r>
              <a:rPr lang="en-US" sz="1200" dirty="0" smtClean="0">
                <a:solidFill>
                  <a:schemeClr val="bg1"/>
                </a:solidFill>
              </a:rPr>
              <a:t>No</a:t>
            </a:r>
            <a:endParaRPr lang="en-US" sz="1200" dirty="0">
              <a:solidFill>
                <a:schemeClr val="bg1"/>
              </a:solidFill>
            </a:endParaRPr>
          </a:p>
        </p:txBody>
      </p:sp>
      <p:sp>
        <p:nvSpPr>
          <p:cNvPr id="105" name="Flowchart: Decision 104"/>
          <p:cNvSpPr/>
          <p:nvPr/>
        </p:nvSpPr>
        <p:spPr>
          <a:xfrm>
            <a:off x="4696690" y="2091048"/>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a:t>
            </a:r>
            <a:endParaRPr lang="en-US" b="1" dirty="0"/>
          </a:p>
        </p:txBody>
      </p:sp>
      <p:grpSp>
        <p:nvGrpSpPr>
          <p:cNvPr id="106" name="Group 105"/>
          <p:cNvGrpSpPr/>
          <p:nvPr/>
        </p:nvGrpSpPr>
        <p:grpSpPr>
          <a:xfrm>
            <a:off x="5408453" y="1814882"/>
            <a:ext cx="1624375" cy="813783"/>
            <a:chOff x="2826327" y="1813695"/>
            <a:chExt cx="1624375" cy="813783"/>
          </a:xfrm>
        </p:grpSpPr>
        <p:sp>
          <p:nvSpPr>
            <p:cNvPr id="107" name="Rectangle 106"/>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START / CONTINUE ROBOT</a:t>
              </a:r>
            </a:p>
            <a:p>
              <a:pPr algn="ctr"/>
              <a:r>
                <a:rPr lang="en-US" sz="1000" b="1" dirty="0" smtClean="0">
                  <a:solidFill>
                    <a:schemeClr val="accent6"/>
                  </a:solidFill>
                </a:rPr>
                <a:t>DEVELOPMENT</a:t>
              </a:r>
              <a:endParaRPr lang="en-US" sz="1000" b="1" dirty="0">
                <a:solidFill>
                  <a:schemeClr val="accent6"/>
                </a:solidFill>
              </a:endParaRPr>
            </a:p>
          </p:txBody>
        </p:sp>
        <p:sp>
          <p:nvSpPr>
            <p:cNvPr id="108" name="Oval 107"/>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10" name="TextBox 109"/>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12</a:t>
              </a:r>
              <a:endParaRPr lang="en-US" sz="900" dirty="0">
                <a:solidFill>
                  <a:schemeClr val="bg1"/>
                </a:solidFill>
              </a:endParaRPr>
            </a:p>
          </p:txBody>
        </p:sp>
      </p:grpSp>
      <p:grpSp>
        <p:nvGrpSpPr>
          <p:cNvPr id="114" name="Group 113"/>
          <p:cNvGrpSpPr/>
          <p:nvPr/>
        </p:nvGrpSpPr>
        <p:grpSpPr>
          <a:xfrm>
            <a:off x="5416541" y="2860532"/>
            <a:ext cx="1624375" cy="813783"/>
            <a:chOff x="2826327" y="1813695"/>
            <a:chExt cx="1624375" cy="813783"/>
          </a:xfrm>
        </p:grpSpPr>
        <p:sp>
          <p:nvSpPr>
            <p:cNvPr id="115" name="Rectangle 114"/>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CREATE TEST SCENARIOS AND DATA</a:t>
              </a:r>
              <a:endParaRPr lang="en-US" sz="1000" b="1" dirty="0">
                <a:solidFill>
                  <a:schemeClr val="accent6"/>
                </a:solidFill>
              </a:endParaRPr>
            </a:p>
          </p:txBody>
        </p:sp>
        <p:sp>
          <p:nvSpPr>
            <p:cNvPr id="121" name="Oval 120"/>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23" name="TextBox 122"/>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13</a:t>
              </a:r>
              <a:endParaRPr lang="en-US" sz="900" dirty="0">
                <a:solidFill>
                  <a:schemeClr val="bg1"/>
                </a:solidFill>
              </a:endParaRPr>
            </a:p>
          </p:txBody>
        </p:sp>
      </p:grpSp>
      <p:cxnSp>
        <p:nvCxnSpPr>
          <p:cNvPr id="148" name="Elbow Connector 147"/>
          <p:cNvCxnSpPr>
            <a:stCxn id="79" idx="3"/>
            <a:endCxn id="105" idx="1"/>
          </p:cNvCxnSpPr>
          <p:nvPr/>
        </p:nvCxnSpPr>
        <p:spPr>
          <a:xfrm>
            <a:off x="3749691" y="1205507"/>
            <a:ext cx="946999" cy="1072872"/>
          </a:xfrm>
          <a:prstGeom prst="bentConnector3">
            <a:avLst>
              <a:gd name="adj1" fmla="val 80174"/>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150"/>
          <p:cNvCxnSpPr>
            <a:stCxn id="105" idx="3"/>
            <a:endCxn id="107" idx="1"/>
          </p:cNvCxnSpPr>
          <p:nvPr/>
        </p:nvCxnSpPr>
        <p:spPr>
          <a:xfrm>
            <a:off x="5067761" y="2278379"/>
            <a:ext cx="340692" cy="1188"/>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105" idx="2"/>
            <a:endCxn id="115" idx="1"/>
          </p:cNvCxnSpPr>
          <p:nvPr/>
        </p:nvCxnSpPr>
        <p:spPr>
          <a:xfrm rot="16200000" flipH="1">
            <a:off x="4719630" y="2628305"/>
            <a:ext cx="859507" cy="534315"/>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115" idx="3"/>
            <a:endCxn id="160" idx="2"/>
          </p:cNvCxnSpPr>
          <p:nvPr/>
        </p:nvCxnSpPr>
        <p:spPr>
          <a:xfrm flipV="1">
            <a:off x="6890499" y="2465710"/>
            <a:ext cx="544338" cy="859507"/>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7802072" y="2095623"/>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58" name="Elbow Connector 157"/>
          <p:cNvCxnSpPr>
            <a:stCxn id="107" idx="3"/>
            <a:endCxn id="160" idx="1"/>
          </p:cNvCxnSpPr>
          <p:nvPr/>
        </p:nvCxnSpPr>
        <p:spPr>
          <a:xfrm flipV="1">
            <a:off x="6882411" y="2278379"/>
            <a:ext cx="366890" cy="1188"/>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8013967" y="1686070"/>
            <a:ext cx="1053494" cy="461665"/>
          </a:xfrm>
          <a:prstGeom prst="rect">
            <a:avLst/>
          </a:prstGeom>
          <a:noFill/>
          <a:ln>
            <a:noFill/>
          </a:ln>
        </p:spPr>
        <p:txBody>
          <a:bodyPr wrap="none" rtlCol="0">
            <a:spAutoFit/>
          </a:bodyPr>
          <a:lstStyle/>
          <a:p>
            <a:pPr algn="r"/>
            <a:r>
              <a:rPr lang="en-US" sz="1200" dirty="0" smtClean="0">
                <a:solidFill>
                  <a:schemeClr val="bg1"/>
                </a:solidFill>
              </a:rPr>
              <a:t>Testing and </a:t>
            </a:r>
          </a:p>
          <a:p>
            <a:pPr algn="r"/>
            <a:r>
              <a:rPr lang="en-US" sz="1200" dirty="0" smtClean="0">
                <a:solidFill>
                  <a:schemeClr val="bg1"/>
                </a:solidFill>
              </a:rPr>
              <a:t>Peer Review</a:t>
            </a:r>
            <a:endParaRPr lang="en-US" sz="1200" dirty="0">
              <a:solidFill>
                <a:schemeClr val="bg1"/>
              </a:solidFill>
            </a:endParaRPr>
          </a:p>
        </p:txBody>
      </p:sp>
      <p:sp>
        <p:nvSpPr>
          <p:cNvPr id="160" name="Flowchart: Decision 159"/>
          <p:cNvSpPr/>
          <p:nvPr/>
        </p:nvSpPr>
        <p:spPr>
          <a:xfrm>
            <a:off x="7249301" y="2091048"/>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a:t>
            </a:r>
            <a:endParaRPr lang="en-US" b="1" dirty="0"/>
          </a:p>
        </p:txBody>
      </p:sp>
      <p:cxnSp>
        <p:nvCxnSpPr>
          <p:cNvPr id="161" name="Elbow Connector 160"/>
          <p:cNvCxnSpPr>
            <a:stCxn id="160" idx="3"/>
            <a:endCxn id="157" idx="2"/>
          </p:cNvCxnSpPr>
          <p:nvPr/>
        </p:nvCxnSpPr>
        <p:spPr>
          <a:xfrm flipV="1">
            <a:off x="7620372" y="2276589"/>
            <a:ext cx="181700" cy="1790"/>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5965336" y="1125872"/>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163" name="TextBox 162"/>
          <p:cNvSpPr txBox="1"/>
          <p:nvPr/>
        </p:nvSpPr>
        <p:spPr>
          <a:xfrm>
            <a:off x="3705829" y="1191390"/>
            <a:ext cx="449162" cy="276999"/>
          </a:xfrm>
          <a:prstGeom prst="rect">
            <a:avLst/>
          </a:prstGeom>
          <a:noFill/>
          <a:ln>
            <a:noFill/>
          </a:ln>
        </p:spPr>
        <p:txBody>
          <a:bodyPr wrap="none" rtlCol="0">
            <a:spAutoFit/>
          </a:bodyPr>
          <a:lstStyle/>
          <a:p>
            <a:pPr algn="r"/>
            <a:r>
              <a:rPr lang="en-US" sz="1200" dirty="0" smtClean="0">
                <a:solidFill>
                  <a:schemeClr val="bg1"/>
                </a:solidFill>
              </a:rPr>
              <a:t>Yes</a:t>
            </a:r>
            <a:endParaRPr lang="en-US" sz="1200" dirty="0">
              <a:solidFill>
                <a:schemeClr val="bg1"/>
              </a:solidFill>
            </a:endParaRPr>
          </a:p>
        </p:txBody>
      </p:sp>
      <p:cxnSp>
        <p:nvCxnSpPr>
          <p:cNvPr id="164" name="Elbow Connector 163"/>
          <p:cNvCxnSpPr>
            <a:stCxn id="162" idx="4"/>
            <a:endCxn id="107" idx="0"/>
          </p:cNvCxnSpPr>
          <p:nvPr/>
        </p:nvCxnSpPr>
        <p:spPr>
          <a:xfrm rot="5400000">
            <a:off x="5926416" y="1706820"/>
            <a:ext cx="442665" cy="463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6282098" y="980414"/>
            <a:ext cx="1312145" cy="646331"/>
          </a:xfrm>
          <a:prstGeom prst="rect">
            <a:avLst/>
          </a:prstGeom>
          <a:noFill/>
          <a:ln>
            <a:noFill/>
          </a:ln>
        </p:spPr>
        <p:txBody>
          <a:bodyPr wrap="square" rtlCol="0">
            <a:spAutoFit/>
          </a:bodyPr>
          <a:lstStyle/>
          <a:p>
            <a:pPr algn="r"/>
            <a:r>
              <a:rPr lang="en-US" sz="1200" dirty="0" smtClean="0">
                <a:solidFill>
                  <a:schemeClr val="bg1"/>
                </a:solidFill>
              </a:rPr>
              <a:t>All process that connects back to development.</a:t>
            </a:r>
            <a:endParaRPr lang="en-US" sz="1200" dirty="0">
              <a:solidFill>
                <a:schemeClr val="bg1"/>
              </a:solidFill>
            </a:endParaRPr>
          </a:p>
        </p:txBody>
      </p:sp>
      <p:sp>
        <p:nvSpPr>
          <p:cNvPr id="166" name="TextBox 165"/>
          <p:cNvSpPr txBox="1"/>
          <p:nvPr/>
        </p:nvSpPr>
        <p:spPr>
          <a:xfrm>
            <a:off x="2558986" y="733868"/>
            <a:ext cx="312906" cy="230832"/>
          </a:xfrm>
          <a:prstGeom prst="rect">
            <a:avLst/>
          </a:prstGeom>
          <a:noFill/>
        </p:spPr>
        <p:txBody>
          <a:bodyPr wrap="none" rtlCol="0">
            <a:spAutoFit/>
          </a:bodyPr>
          <a:lstStyle/>
          <a:p>
            <a:r>
              <a:rPr lang="en-US" sz="900" dirty="0" smtClean="0">
                <a:solidFill>
                  <a:schemeClr val="bg1"/>
                </a:solidFill>
              </a:rPr>
              <a:t>10</a:t>
            </a:r>
            <a:endParaRPr lang="en-US" sz="900" dirty="0">
              <a:solidFill>
                <a:schemeClr val="bg1"/>
              </a:solidFill>
            </a:endParaRPr>
          </a:p>
        </p:txBody>
      </p:sp>
    </p:spTree>
    <p:extLst>
      <p:ext uri="{BB962C8B-B14F-4D97-AF65-F5344CB8AC3E}">
        <p14:creationId xmlns:p14="http://schemas.microsoft.com/office/powerpoint/2010/main" val="64670252"/>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105006709"/>
              </p:ext>
            </p:extLst>
          </p:nvPr>
        </p:nvGraphicFramePr>
        <p:xfrm>
          <a:off x="190500" y="695542"/>
          <a:ext cx="8775702" cy="364531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10</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Review and approve SDD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a:t>
                      </a:r>
                      <a:r>
                        <a:rPr lang="en-US" sz="1200" baseline="0" dirty="0" smtClean="0">
                          <a:solidFill>
                            <a:schemeClr val="bg1"/>
                          </a:solidFill>
                          <a:latin typeface="+mj-lt"/>
                        </a:rPr>
                        <a:t> Lead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a:t>
                      </a:r>
                      <a:r>
                        <a:rPr lang="en-US" sz="1200" b="0" i="0" u="none" strike="noStrike" cap="none" baseline="0" dirty="0" smtClean="0">
                          <a:solidFill>
                            <a:schemeClr val="bg1"/>
                          </a:solidFill>
                          <a:latin typeface="+mn-lt"/>
                          <a:ea typeface="+mn-ea"/>
                          <a:cs typeface="+mn-cs"/>
                          <a:sym typeface="Arial"/>
                        </a:rPr>
                        <a:t> Lead Developer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Infra Squad,</a:t>
                      </a:r>
                      <a:br>
                        <a:rPr lang="en-US" sz="1200" b="0" i="0" u="none" strike="noStrike" cap="none" dirty="0" smtClean="0">
                          <a:solidFill>
                            <a:schemeClr val="bg1"/>
                          </a:solidFill>
                          <a:latin typeface="+mn-lt"/>
                          <a:ea typeface="+mn-ea"/>
                          <a:cs typeface="+mn-cs"/>
                          <a:sym typeface="Arial"/>
                        </a:rPr>
                      </a:br>
                      <a:r>
                        <a:rPr lang="en-US" sz="1200" b="0" i="0" u="none" strike="noStrike" cap="none" dirty="0" smtClean="0">
                          <a:solidFill>
                            <a:schemeClr val="bg1"/>
                          </a:solidFill>
                          <a:latin typeface="+mn-lt"/>
                          <a:ea typeface="+mn-ea"/>
                          <a:cs typeface="+mn-cs"/>
                          <a:sym typeface="Arial"/>
                        </a:rPr>
                        <a:t>RPA Lead Developer,</a:t>
                      </a:r>
                      <a:br>
                        <a:rPr lang="en-US" sz="1200" b="0" i="0" u="none" strike="noStrike" cap="none" dirty="0" smtClean="0">
                          <a:solidFill>
                            <a:schemeClr val="bg1"/>
                          </a:solidFill>
                          <a:latin typeface="+mn-lt"/>
                          <a:ea typeface="+mn-ea"/>
                          <a:cs typeface="+mn-cs"/>
                          <a:sym typeface="Arial"/>
                        </a:rPr>
                      </a:br>
                      <a:r>
                        <a:rPr lang="en-US" sz="1200" b="0" i="0" u="none" strike="noStrike" cap="none" dirty="0" smtClean="0">
                          <a:solidFill>
                            <a:schemeClr val="bg1"/>
                          </a:solidFill>
                          <a:latin typeface="+mn-lt"/>
                          <a:ea typeface="+mn-ea"/>
                          <a:cs typeface="+mn-cs"/>
                          <a:sym typeface="Arial"/>
                        </a:rPr>
                        <a:t>Process</a:t>
                      </a:r>
                      <a:r>
                        <a:rPr lang="en-US" sz="1200" b="0" i="0" u="none" strike="noStrike" cap="none" baseline="0" dirty="0" smtClean="0">
                          <a:solidFill>
                            <a:schemeClr val="bg1"/>
                          </a:solidFill>
                          <a:latin typeface="+mn-lt"/>
                          <a:ea typeface="+mn-ea"/>
                          <a:cs typeface="+mn-cs"/>
                          <a:sym typeface="Arial"/>
                        </a:rPr>
                        <a:t> Analyst,</a:t>
                      </a:r>
                      <a:br>
                        <a:rPr lang="en-US" sz="1200" b="0" i="0" u="none" strike="noStrike" cap="none" baseline="0" dirty="0" smtClean="0">
                          <a:solidFill>
                            <a:schemeClr val="bg1"/>
                          </a:solidFill>
                          <a:latin typeface="+mn-lt"/>
                          <a:ea typeface="+mn-ea"/>
                          <a:cs typeface="+mn-cs"/>
                          <a:sym typeface="Arial"/>
                        </a:rPr>
                      </a:br>
                      <a:r>
                        <a:rPr lang="en-US" sz="1200" b="0" i="0" u="none" strike="noStrike" cap="none" baseline="0" dirty="0" smtClean="0">
                          <a:solidFill>
                            <a:schemeClr val="bg1"/>
                          </a:solidFill>
                          <a:latin typeface="+mn-lt"/>
                          <a:ea typeface="+mn-ea"/>
                          <a:cs typeface="+mn-cs"/>
                          <a:sym typeface="Arial"/>
                        </a:rPr>
                        <a:t>DevOps Engineer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r h="457200">
                <a:tc>
                  <a:txBody>
                    <a:bodyPr/>
                    <a:lstStyle/>
                    <a:p>
                      <a:pPr algn="ctr"/>
                      <a:r>
                        <a:rPr lang="en-US" sz="1200" dirty="0" smtClean="0">
                          <a:solidFill>
                            <a:schemeClr val="bg1"/>
                          </a:solidFill>
                          <a:latin typeface="+mj-lt"/>
                        </a:rPr>
                        <a:t>11</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Modify SDD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a:t>
                      </a:r>
                      <a:r>
                        <a:rPr lang="en-US" sz="1200" baseline="0" dirty="0" smtClean="0">
                          <a:solidFill>
                            <a:schemeClr val="bg1"/>
                          </a:solidFill>
                          <a:latin typeface="+mj-lt"/>
                        </a:rPr>
                        <a:t>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Infra Squad,</a:t>
                      </a:r>
                      <a:br>
                        <a:rPr lang="en-US" sz="1200" dirty="0" smtClean="0">
                          <a:solidFill>
                            <a:schemeClr val="bg1"/>
                          </a:solidFill>
                          <a:latin typeface="+mj-lt"/>
                        </a:rPr>
                      </a:br>
                      <a:r>
                        <a:rPr lang="en-US" sz="1200" dirty="0" smtClean="0">
                          <a:solidFill>
                            <a:schemeClr val="bg1"/>
                          </a:solidFill>
                          <a:latin typeface="+mj-lt"/>
                        </a:rPr>
                        <a:t>RPA Lead Developer,</a:t>
                      </a:r>
                      <a:br>
                        <a:rPr lang="en-US" sz="1200" dirty="0" smtClean="0">
                          <a:solidFill>
                            <a:schemeClr val="bg1"/>
                          </a:solidFill>
                          <a:latin typeface="+mj-lt"/>
                        </a:rPr>
                      </a:br>
                      <a:r>
                        <a:rPr lang="en-US" sz="1200" dirty="0" smtClean="0">
                          <a:solidFill>
                            <a:schemeClr val="bg1"/>
                          </a:solidFill>
                          <a:latin typeface="+mj-lt"/>
                        </a:rPr>
                        <a:t>Process</a:t>
                      </a:r>
                      <a:r>
                        <a:rPr lang="en-US" sz="1200" baseline="0" dirty="0" smtClean="0">
                          <a:solidFill>
                            <a:schemeClr val="bg1"/>
                          </a:solidFill>
                          <a:latin typeface="+mj-lt"/>
                        </a:rPr>
                        <a:t> Analyst,</a:t>
                      </a:r>
                      <a:br>
                        <a:rPr lang="en-US" sz="1200" baseline="0" dirty="0" smtClean="0">
                          <a:solidFill>
                            <a:schemeClr val="bg1"/>
                          </a:solidFill>
                          <a:latin typeface="+mj-lt"/>
                        </a:rPr>
                      </a:br>
                      <a:r>
                        <a:rPr lang="en-US" sz="1200" baseline="0" dirty="0" smtClean="0">
                          <a:solidFill>
                            <a:schemeClr val="bg1"/>
                          </a:solidFill>
                          <a:latin typeface="+mj-lt"/>
                        </a:rPr>
                        <a:t>DevOps Engineer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12</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Start or Continue Robot</a:t>
                      </a:r>
                      <a:r>
                        <a:rPr lang="en-US" sz="1200" baseline="0" dirty="0" smtClean="0">
                          <a:solidFill>
                            <a:schemeClr val="bg1"/>
                          </a:solidFill>
                          <a:latin typeface="+mj-lt"/>
                        </a:rPr>
                        <a:t> </a:t>
                      </a:r>
                      <a:r>
                        <a:rPr lang="en-US" sz="1200" dirty="0" smtClean="0">
                          <a:solidFill>
                            <a:schemeClr val="bg1"/>
                          </a:solidFill>
                          <a:latin typeface="+mj-lt"/>
                        </a:rPr>
                        <a:t>Development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a:t>
                      </a:r>
                      <a:r>
                        <a:rPr lang="en-US" sz="1200" baseline="0" dirty="0" smtClean="0">
                          <a:solidFill>
                            <a:schemeClr val="bg1"/>
                          </a:solidFill>
                          <a:latin typeface="+mj-lt"/>
                        </a:rPr>
                        <a:t>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Lead</a:t>
                      </a:r>
                      <a:r>
                        <a:rPr lang="en-US" sz="1200" baseline="0" dirty="0" smtClean="0">
                          <a:solidFill>
                            <a:schemeClr val="bg1"/>
                          </a:solidFill>
                          <a:latin typeface="+mj-lt"/>
                        </a:rPr>
                        <a:t>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13</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Create Test Scenarios and Data</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Business Process SME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Business Process SME</a:t>
                      </a:r>
                      <a:r>
                        <a:rPr lang="en-US" sz="1200" baseline="0" dirty="0" smtClean="0">
                          <a:solidFill>
                            <a:schemeClr val="bg1"/>
                          </a:solidFill>
                          <a:latin typeface="+mj-lt"/>
                        </a:rPr>
                        <a:t> (s)</a:t>
                      </a:r>
                    </a:p>
                    <a:p>
                      <a:r>
                        <a:rPr lang="en-US" sz="1200" baseline="0" dirty="0" smtClean="0">
                          <a:solidFill>
                            <a:schemeClr val="bg1"/>
                          </a:solidFill>
                          <a:latin typeface="+mj-lt"/>
                        </a:rPr>
                        <a:t>RPA Testers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Infra Squad,</a:t>
                      </a:r>
                      <a:br>
                        <a:rPr lang="en-US" sz="1200" dirty="0" smtClean="0">
                          <a:solidFill>
                            <a:schemeClr val="bg1"/>
                          </a:solidFill>
                          <a:latin typeface="+mj-lt"/>
                        </a:rPr>
                      </a:br>
                      <a:r>
                        <a:rPr lang="en-US" sz="1200" dirty="0" smtClean="0">
                          <a:solidFill>
                            <a:schemeClr val="bg1"/>
                          </a:solidFill>
                          <a:latin typeface="+mj-lt"/>
                        </a:rPr>
                        <a:t>Process Analyst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1"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DEVELOPMENT PHASE</a:t>
            </a:r>
            <a:endParaRPr lang="en-US" sz="1500" b="1" dirty="0">
              <a:solidFill>
                <a:schemeClr val="bg1"/>
              </a:solidFill>
            </a:endParaRPr>
          </a:p>
        </p:txBody>
      </p:sp>
    </p:spTree>
    <p:extLst>
      <p:ext uri="{BB962C8B-B14F-4D97-AF65-F5344CB8AC3E}">
        <p14:creationId xmlns:p14="http://schemas.microsoft.com/office/powerpoint/2010/main" val="154515847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0775" y="1522679"/>
            <a:ext cx="3870452" cy="1720737"/>
            <a:chOff x="-120775" y="1522679"/>
            <a:chExt cx="3870452" cy="1720737"/>
          </a:xfrm>
        </p:grpSpPr>
        <p:sp>
          <p:nvSpPr>
            <p:cNvPr id="98" name="Freeform: Shape 87">
              <a:extLst>
                <a:ext uri="{FF2B5EF4-FFF2-40B4-BE49-F238E27FC236}">
                  <a16:creationId xmlns:a16="http://schemas.microsoft.com/office/drawing/2014/main" xmlns="" id="{C10C599E-DC08-4712-BEBD-87FEC6DCA2E4}"/>
                </a:ext>
              </a:extLst>
            </p:cNvPr>
            <p:cNvSpPr/>
            <p:nvPr/>
          </p:nvSpPr>
          <p:spPr>
            <a:xfrm rot="20788111">
              <a:off x="-120775" y="2641722"/>
              <a:ext cx="3630140" cy="601694"/>
            </a:xfrm>
            <a:custGeom>
              <a:avLst/>
              <a:gdLst>
                <a:gd name="connsiteX0" fmla="*/ 4840187 w 4840187"/>
                <a:gd name="connsiteY0" fmla="*/ 0 h 802259"/>
                <a:gd name="connsiteX1" fmla="*/ 4840187 w 4840187"/>
                <a:gd name="connsiteY1" fmla="*/ 802259 h 802259"/>
                <a:gd name="connsiteX2" fmla="*/ 0 w 4840187"/>
                <a:gd name="connsiteY2" fmla="*/ 802259 h 802259"/>
                <a:gd name="connsiteX3" fmla="*/ 193072 w 4840187"/>
                <a:gd name="connsiteY3" fmla="*/ 0 h 802259"/>
              </a:gdLst>
              <a:ahLst/>
              <a:cxnLst>
                <a:cxn ang="0">
                  <a:pos x="connsiteX0" y="connsiteY0"/>
                </a:cxn>
                <a:cxn ang="0">
                  <a:pos x="connsiteX1" y="connsiteY1"/>
                </a:cxn>
                <a:cxn ang="0">
                  <a:pos x="connsiteX2" y="connsiteY2"/>
                </a:cxn>
                <a:cxn ang="0">
                  <a:pos x="connsiteX3" y="connsiteY3"/>
                </a:cxn>
              </a:cxnLst>
              <a:rect l="l" t="t" r="r" b="b"/>
              <a:pathLst>
                <a:path w="4840187" h="802259">
                  <a:moveTo>
                    <a:pt x="4840187" y="0"/>
                  </a:moveTo>
                  <a:lnTo>
                    <a:pt x="4840187" y="802259"/>
                  </a:lnTo>
                  <a:lnTo>
                    <a:pt x="0" y="802259"/>
                  </a:lnTo>
                  <a:lnTo>
                    <a:pt x="193072" y="0"/>
                  </a:lnTo>
                  <a:close/>
                </a:path>
              </a:pathLst>
            </a:custGeom>
            <a:gradFill flip="none" rotWithShape="1">
              <a:gsLst>
                <a:gs pos="0">
                  <a:srgbClr val="063951"/>
                </a:gs>
                <a:gs pos="61000">
                  <a:srgbClr val="063951"/>
                </a:gs>
                <a:gs pos="97000">
                  <a:sysClr val="windowText" lastClr="00000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xmlns="" id="{EE283959-CB21-49AF-874D-9FA8D1CD609A}"/>
                </a:ext>
              </a:extLst>
            </p:cNvPr>
            <p:cNvSpPr/>
            <p:nvPr/>
          </p:nvSpPr>
          <p:spPr>
            <a:xfrm>
              <a:off x="2253924" y="1522679"/>
              <a:ext cx="1495753" cy="1136073"/>
            </a:xfrm>
            <a:prstGeom prst="rect">
              <a:avLst/>
            </a:prstGeom>
            <a:solidFill>
              <a:srgbClr val="063951"/>
            </a:solidFill>
            <a:ln w="12700" cap="flat" cmpd="sng" algn="ctr">
              <a:noFill/>
              <a:prstDash val="solid"/>
              <a:miter lim="800000"/>
            </a:ln>
            <a:effectLst/>
            <a:scene3d>
              <a:camera prst="isometricLeftDown">
                <a:rot lat="1200001" lon="2700000" rev="0"/>
              </a:camera>
              <a:lightRig rig="threePt" dir="t"/>
            </a:scene3d>
            <a:sp3d extrusionH="5143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a:noFill/>
                  </a:ln>
                  <a:solidFill>
                    <a:prstClr val="white"/>
                  </a:solidFill>
                  <a:effectLst/>
                  <a:uLnTx/>
                  <a:uFillTx/>
                  <a:latin typeface="+mj-lt"/>
                  <a:ea typeface="+mn-ea"/>
                  <a:cs typeface="+mn-cs"/>
                </a:rPr>
                <a:t>01</a:t>
              </a:r>
            </a:p>
          </p:txBody>
        </p:sp>
        <p:sp>
          <p:nvSpPr>
            <p:cNvPr id="111" name="Rectangle 110">
              <a:extLst>
                <a:ext uri="{FF2B5EF4-FFF2-40B4-BE49-F238E27FC236}">
                  <a16:creationId xmlns:a16="http://schemas.microsoft.com/office/drawing/2014/main" xmlns="" id="{8DB3A04B-89D2-4A55-A5EF-B69229DBAAE3}"/>
                </a:ext>
              </a:extLst>
            </p:cNvPr>
            <p:cNvSpPr/>
            <p:nvPr/>
          </p:nvSpPr>
          <p:spPr>
            <a:xfrm rot="20760000">
              <a:off x="15412" y="2778440"/>
              <a:ext cx="2874052" cy="461665"/>
            </a:xfrm>
            <a:prstGeom prst="rect">
              <a:avLst/>
            </a:prstGeom>
          </p:spPr>
          <p:txBody>
            <a:bodyPr wrap="square">
              <a:spAutoFit/>
            </a:bodyPr>
            <a:lstStyle/>
            <a:p>
              <a:pPr>
                <a:buClrTx/>
                <a:buFontTx/>
                <a:buNone/>
              </a:pPr>
              <a:r>
                <a:rPr lang="en-US" sz="1200" kern="1200" noProof="1" smtClean="0">
                  <a:solidFill>
                    <a:prstClr val="white"/>
                  </a:solidFill>
                  <a:latin typeface="+mn-lt"/>
                  <a:ea typeface="+mn-ea"/>
                </a:rPr>
                <a:t>RPA </a:t>
              </a:r>
              <a:r>
                <a:rPr lang="en-US" sz="1200" kern="1200" noProof="1">
                  <a:solidFill>
                    <a:prstClr val="white"/>
                  </a:solidFill>
                  <a:latin typeface="+mn-lt"/>
                  <a:ea typeface="+mn-ea"/>
                </a:rPr>
                <a:t>Agile teams will be aware of the RPA CoE Governance Model</a:t>
              </a:r>
            </a:p>
          </p:txBody>
        </p:sp>
      </p:grpSp>
      <p:grpSp>
        <p:nvGrpSpPr>
          <p:cNvPr id="6" name="Group 5"/>
          <p:cNvGrpSpPr/>
          <p:nvPr/>
        </p:nvGrpSpPr>
        <p:grpSpPr>
          <a:xfrm>
            <a:off x="-138337" y="1930148"/>
            <a:ext cx="5118221" cy="1866276"/>
            <a:chOff x="-138337" y="1930148"/>
            <a:chExt cx="5118221" cy="1866276"/>
          </a:xfrm>
        </p:grpSpPr>
        <p:sp>
          <p:nvSpPr>
            <p:cNvPr id="97" name="Freeform: Shape 85">
              <a:extLst>
                <a:ext uri="{FF2B5EF4-FFF2-40B4-BE49-F238E27FC236}">
                  <a16:creationId xmlns:a16="http://schemas.microsoft.com/office/drawing/2014/main" xmlns="" id="{DE84B39C-29BB-4D33-905C-2D797E13C0F5}"/>
                </a:ext>
              </a:extLst>
            </p:cNvPr>
            <p:cNvSpPr/>
            <p:nvPr/>
          </p:nvSpPr>
          <p:spPr>
            <a:xfrm rot="20788111">
              <a:off x="-138337" y="3194730"/>
              <a:ext cx="4895471" cy="601694"/>
            </a:xfrm>
            <a:custGeom>
              <a:avLst/>
              <a:gdLst>
                <a:gd name="connsiteX0" fmla="*/ 6527294 w 6527294"/>
                <a:gd name="connsiteY0" fmla="*/ 0 h 802259"/>
                <a:gd name="connsiteX1" fmla="*/ 6527294 w 6527294"/>
                <a:gd name="connsiteY1" fmla="*/ 802259 h 802259"/>
                <a:gd name="connsiteX2" fmla="*/ 0 w 6527294"/>
                <a:gd name="connsiteY2" fmla="*/ 802259 h 802259"/>
                <a:gd name="connsiteX3" fmla="*/ 193071 w 6527294"/>
                <a:gd name="connsiteY3" fmla="*/ 0 h 802259"/>
              </a:gdLst>
              <a:ahLst/>
              <a:cxnLst>
                <a:cxn ang="0">
                  <a:pos x="connsiteX0" y="connsiteY0"/>
                </a:cxn>
                <a:cxn ang="0">
                  <a:pos x="connsiteX1" y="connsiteY1"/>
                </a:cxn>
                <a:cxn ang="0">
                  <a:pos x="connsiteX2" y="connsiteY2"/>
                </a:cxn>
                <a:cxn ang="0">
                  <a:pos x="connsiteX3" y="connsiteY3"/>
                </a:cxn>
              </a:cxnLst>
              <a:rect l="l" t="t" r="r" b="b"/>
              <a:pathLst>
                <a:path w="6527294" h="802259">
                  <a:moveTo>
                    <a:pt x="6527294" y="0"/>
                  </a:moveTo>
                  <a:lnTo>
                    <a:pt x="6527294" y="802259"/>
                  </a:lnTo>
                  <a:lnTo>
                    <a:pt x="0" y="802259"/>
                  </a:lnTo>
                  <a:lnTo>
                    <a:pt x="193071" y="0"/>
                  </a:lnTo>
                  <a:close/>
                </a:path>
              </a:pathLst>
            </a:custGeom>
            <a:gradFill flip="none" rotWithShape="1">
              <a:gsLst>
                <a:gs pos="0">
                  <a:srgbClr val="F7931F"/>
                </a:gs>
                <a:gs pos="61000">
                  <a:srgbClr val="F7931F"/>
                </a:gs>
                <a:gs pos="97000">
                  <a:srgbClr val="F7931F">
                    <a:lumMod val="50000"/>
                  </a:srgbClr>
                </a:gs>
              </a:gsLst>
              <a:lin ang="18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xmlns="" id="{FD27001D-A00E-4256-822E-814C8955F872}"/>
                </a:ext>
              </a:extLst>
            </p:cNvPr>
            <p:cNvSpPr/>
            <p:nvPr/>
          </p:nvSpPr>
          <p:spPr>
            <a:xfrm>
              <a:off x="3484131" y="1930148"/>
              <a:ext cx="1495753" cy="1136073"/>
            </a:xfrm>
            <a:prstGeom prst="rect">
              <a:avLst/>
            </a:prstGeom>
            <a:solidFill>
              <a:srgbClr val="F7931F"/>
            </a:solidFill>
            <a:ln w="12700" cap="flat" cmpd="sng" algn="ctr">
              <a:noFill/>
              <a:prstDash val="solid"/>
              <a:miter lim="800000"/>
            </a:ln>
            <a:effectLst/>
            <a:scene3d>
              <a:camera prst="isometricLeftDown">
                <a:rot lat="1200001" lon="2700000" rev="0"/>
              </a:camera>
              <a:lightRig rig="threePt" dir="t"/>
            </a:scene3d>
            <a:sp3d extrusionH="5143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a:noFill/>
                  </a:ln>
                  <a:solidFill>
                    <a:prstClr val="black">
                      <a:lumMod val="85000"/>
                      <a:lumOff val="15000"/>
                    </a:prstClr>
                  </a:solidFill>
                  <a:effectLst/>
                  <a:uLnTx/>
                  <a:uFillTx/>
                  <a:latin typeface="+mj-lt"/>
                  <a:ea typeface="+mn-ea"/>
                  <a:cs typeface="+mn-cs"/>
                </a:rPr>
                <a:t>02</a:t>
              </a:r>
            </a:p>
          </p:txBody>
        </p:sp>
        <p:sp>
          <p:nvSpPr>
            <p:cNvPr id="107" name="Rectangle 106">
              <a:extLst>
                <a:ext uri="{FF2B5EF4-FFF2-40B4-BE49-F238E27FC236}">
                  <a16:creationId xmlns:a16="http://schemas.microsoft.com/office/drawing/2014/main" xmlns="" id="{441C9DF1-4A6D-4B46-AAEB-F1EF889C5B7A}"/>
                </a:ext>
              </a:extLst>
            </p:cNvPr>
            <p:cNvSpPr/>
            <p:nvPr/>
          </p:nvSpPr>
          <p:spPr>
            <a:xfrm rot="20760000">
              <a:off x="554531" y="3277578"/>
              <a:ext cx="3449772" cy="461665"/>
            </a:xfrm>
            <a:prstGeom prst="rect">
              <a:avLst/>
            </a:prstGeom>
          </p:spPr>
          <p:txBody>
            <a:bodyPr wrap="square">
              <a:spAutoFit/>
            </a:bodyPr>
            <a:lstStyle/>
            <a:p>
              <a:pPr>
                <a:buClrTx/>
                <a:buFontTx/>
                <a:buNone/>
              </a:pPr>
              <a:r>
                <a:rPr lang="en-US" sz="1200" dirty="0">
                  <a:latin typeface="+mn-lt"/>
                </a:rPr>
                <a:t>Comply with the Delivery and Development Best practices guidelines</a:t>
              </a:r>
              <a:endParaRPr lang="en-US" sz="1350" kern="1200" noProof="1">
                <a:solidFill>
                  <a:prstClr val="black"/>
                </a:solidFill>
                <a:latin typeface="+mn-lt"/>
                <a:ea typeface="+mn-ea"/>
              </a:endParaRPr>
            </a:p>
          </p:txBody>
        </p:sp>
      </p:grpSp>
      <p:grpSp>
        <p:nvGrpSpPr>
          <p:cNvPr id="7" name="Group 6"/>
          <p:cNvGrpSpPr/>
          <p:nvPr/>
        </p:nvGrpSpPr>
        <p:grpSpPr>
          <a:xfrm>
            <a:off x="-155900" y="2337618"/>
            <a:ext cx="6365990" cy="2014227"/>
            <a:chOff x="-155900" y="2337618"/>
            <a:chExt cx="6365990" cy="2014227"/>
          </a:xfrm>
        </p:grpSpPr>
        <p:sp>
          <p:nvSpPr>
            <p:cNvPr id="99" name="Freeform: Shape 83">
              <a:extLst>
                <a:ext uri="{FF2B5EF4-FFF2-40B4-BE49-F238E27FC236}">
                  <a16:creationId xmlns:a16="http://schemas.microsoft.com/office/drawing/2014/main" xmlns="" id="{0ABF17AA-5EE5-4BBA-9237-15EE77F5F388}"/>
                </a:ext>
              </a:extLst>
            </p:cNvPr>
            <p:cNvSpPr/>
            <p:nvPr/>
          </p:nvSpPr>
          <p:spPr>
            <a:xfrm rot="20788111">
              <a:off x="-155900" y="3750151"/>
              <a:ext cx="6160800" cy="601694"/>
            </a:xfrm>
            <a:custGeom>
              <a:avLst/>
              <a:gdLst>
                <a:gd name="connsiteX0" fmla="*/ 8214400 w 8214400"/>
                <a:gd name="connsiteY0" fmla="*/ 0 h 802259"/>
                <a:gd name="connsiteX1" fmla="*/ 8214400 w 8214400"/>
                <a:gd name="connsiteY1" fmla="*/ 802259 h 802259"/>
                <a:gd name="connsiteX2" fmla="*/ 0 w 8214400"/>
                <a:gd name="connsiteY2" fmla="*/ 802259 h 802259"/>
                <a:gd name="connsiteX3" fmla="*/ 193072 w 8214400"/>
                <a:gd name="connsiteY3" fmla="*/ 0 h 802259"/>
              </a:gdLst>
              <a:ahLst/>
              <a:cxnLst>
                <a:cxn ang="0">
                  <a:pos x="connsiteX0" y="connsiteY0"/>
                </a:cxn>
                <a:cxn ang="0">
                  <a:pos x="connsiteX1" y="connsiteY1"/>
                </a:cxn>
                <a:cxn ang="0">
                  <a:pos x="connsiteX2" y="connsiteY2"/>
                </a:cxn>
                <a:cxn ang="0">
                  <a:pos x="connsiteX3" y="connsiteY3"/>
                </a:cxn>
              </a:cxnLst>
              <a:rect l="l" t="t" r="r" b="b"/>
              <a:pathLst>
                <a:path w="8214400" h="802259">
                  <a:moveTo>
                    <a:pt x="8214400" y="0"/>
                  </a:moveTo>
                  <a:lnTo>
                    <a:pt x="8214400" y="802259"/>
                  </a:lnTo>
                  <a:lnTo>
                    <a:pt x="0" y="802259"/>
                  </a:lnTo>
                  <a:lnTo>
                    <a:pt x="193072" y="0"/>
                  </a:lnTo>
                  <a:close/>
                </a:path>
              </a:pathLst>
            </a:custGeom>
            <a:gradFill flip="none" rotWithShape="1">
              <a:gsLst>
                <a:gs pos="0">
                  <a:srgbClr val="4CC1EF"/>
                </a:gs>
                <a:gs pos="61000">
                  <a:srgbClr val="4CC1EF"/>
                </a:gs>
                <a:gs pos="97000">
                  <a:srgbClr val="4CC1EF">
                    <a:lumMod val="50000"/>
                  </a:srgbClr>
                </a:gs>
              </a:gsLst>
              <a:lin ang="18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xmlns="" id="{BA18C797-F8B0-448C-AD65-7EDBEC3728A5}"/>
                </a:ext>
              </a:extLst>
            </p:cNvPr>
            <p:cNvSpPr/>
            <p:nvPr/>
          </p:nvSpPr>
          <p:spPr>
            <a:xfrm>
              <a:off x="4714337" y="2337618"/>
              <a:ext cx="1495753" cy="1136073"/>
            </a:xfrm>
            <a:prstGeom prst="rect">
              <a:avLst/>
            </a:prstGeom>
            <a:solidFill>
              <a:srgbClr val="4CC1EF"/>
            </a:solidFill>
            <a:ln w="12700" cap="flat" cmpd="sng" algn="ctr">
              <a:noFill/>
              <a:prstDash val="solid"/>
              <a:miter lim="800000"/>
            </a:ln>
            <a:effectLst/>
            <a:scene3d>
              <a:camera prst="isometricLeftDown">
                <a:rot lat="1200001" lon="2700000" rev="0"/>
              </a:camera>
              <a:lightRig rig="threePt" dir="t"/>
            </a:scene3d>
            <a:sp3d extrusionH="5143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a:noFill/>
                  </a:ln>
                  <a:solidFill>
                    <a:prstClr val="black">
                      <a:lumMod val="85000"/>
                      <a:lumOff val="15000"/>
                    </a:prstClr>
                  </a:solidFill>
                  <a:effectLst/>
                  <a:uLnTx/>
                  <a:uFillTx/>
                  <a:latin typeface="Calibri" panose="020F0502020204030204"/>
                  <a:ea typeface="+mn-ea"/>
                  <a:cs typeface="+mn-cs"/>
                </a:rPr>
                <a:t>03</a:t>
              </a:r>
            </a:p>
          </p:txBody>
        </p:sp>
        <p:sp>
          <p:nvSpPr>
            <p:cNvPr id="108" name="Rectangle 107">
              <a:extLst>
                <a:ext uri="{FF2B5EF4-FFF2-40B4-BE49-F238E27FC236}">
                  <a16:creationId xmlns:a16="http://schemas.microsoft.com/office/drawing/2014/main" xmlns="" id="{C9526540-BFD7-4BA9-AF87-8585B585FB20}"/>
                </a:ext>
              </a:extLst>
            </p:cNvPr>
            <p:cNvSpPr/>
            <p:nvPr/>
          </p:nvSpPr>
          <p:spPr>
            <a:xfrm rot="20760000">
              <a:off x="1759244" y="3679081"/>
              <a:ext cx="3449772" cy="461665"/>
            </a:xfrm>
            <a:prstGeom prst="rect">
              <a:avLst/>
            </a:prstGeom>
          </p:spPr>
          <p:txBody>
            <a:bodyPr wrap="square">
              <a:spAutoFit/>
            </a:bodyPr>
            <a:lstStyle/>
            <a:p>
              <a:pPr>
                <a:buClrTx/>
                <a:buFontTx/>
                <a:buNone/>
              </a:pPr>
              <a:r>
                <a:rPr lang="en-US" sz="1200" dirty="0">
                  <a:latin typeface="+mn-lt"/>
                </a:rPr>
                <a:t>Manage the development phase in accordance with the Governance Model</a:t>
              </a:r>
              <a:endParaRPr lang="en-US" sz="1350" kern="1200" noProof="1">
                <a:solidFill>
                  <a:prstClr val="black"/>
                </a:solidFill>
                <a:latin typeface="+mn-lt"/>
                <a:ea typeface="+mn-ea"/>
              </a:endParaRPr>
            </a:p>
          </p:txBody>
        </p:sp>
      </p:grpSp>
      <p:sp>
        <p:nvSpPr>
          <p:cNvPr id="112" name="Google Shape;59;p14"/>
          <p:cNvSpPr txBox="1">
            <a:spLocks noGrp="1"/>
          </p:cNvSpPr>
          <p:nvPr>
            <p:ph type="title"/>
          </p:nvPr>
        </p:nvSpPr>
        <p:spPr>
          <a:xfrm>
            <a:off x="311700" y="31146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OBJECTIVES</a:t>
            </a:r>
            <a:endParaRPr b="1" dirty="0"/>
          </a:p>
        </p:txBody>
      </p:sp>
      <p:grpSp>
        <p:nvGrpSpPr>
          <p:cNvPr id="8" name="Group 7"/>
          <p:cNvGrpSpPr/>
          <p:nvPr/>
        </p:nvGrpSpPr>
        <p:grpSpPr>
          <a:xfrm>
            <a:off x="-31212" y="2745088"/>
            <a:ext cx="7471508" cy="2144795"/>
            <a:chOff x="-31212" y="2745088"/>
            <a:chExt cx="7471508" cy="2144795"/>
          </a:xfrm>
        </p:grpSpPr>
        <p:sp>
          <p:nvSpPr>
            <p:cNvPr id="118" name="Freeform: Shape 93">
              <a:extLst>
                <a:ext uri="{FF2B5EF4-FFF2-40B4-BE49-F238E27FC236}">
                  <a16:creationId xmlns:a16="http://schemas.microsoft.com/office/drawing/2014/main" xmlns="" id="{695697B6-D46E-482E-86E1-D454D25DBA1E}"/>
                </a:ext>
              </a:extLst>
            </p:cNvPr>
            <p:cNvSpPr/>
            <p:nvPr/>
          </p:nvSpPr>
          <p:spPr>
            <a:xfrm rot="20788111">
              <a:off x="-31212" y="4288189"/>
              <a:ext cx="7281878" cy="601694"/>
            </a:xfrm>
            <a:custGeom>
              <a:avLst/>
              <a:gdLst>
                <a:gd name="connsiteX0" fmla="*/ 9709170 w 9709170"/>
                <a:gd name="connsiteY0" fmla="*/ 0 h 802259"/>
                <a:gd name="connsiteX1" fmla="*/ 9709170 w 9709170"/>
                <a:gd name="connsiteY1" fmla="*/ 802259 h 802259"/>
                <a:gd name="connsiteX2" fmla="*/ 3320869 w 9709170"/>
                <a:gd name="connsiteY2" fmla="*/ 802259 h 802259"/>
                <a:gd name="connsiteX3" fmla="*/ 0 w 9709170"/>
                <a:gd name="connsiteY3" fmla="*/ 3059 h 802259"/>
                <a:gd name="connsiteX4" fmla="*/ 736 w 9709170"/>
                <a:gd name="connsiteY4" fmla="*/ 0 h 80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170" h="802259">
                  <a:moveTo>
                    <a:pt x="9709170" y="0"/>
                  </a:moveTo>
                  <a:lnTo>
                    <a:pt x="9709170" y="802259"/>
                  </a:lnTo>
                  <a:lnTo>
                    <a:pt x="3320869" y="802259"/>
                  </a:lnTo>
                  <a:lnTo>
                    <a:pt x="0" y="3059"/>
                  </a:lnTo>
                  <a:lnTo>
                    <a:pt x="736" y="0"/>
                  </a:lnTo>
                  <a:close/>
                </a:path>
              </a:pathLst>
            </a:custGeom>
            <a:gradFill flip="none" rotWithShape="1">
              <a:gsLst>
                <a:gs pos="0">
                  <a:srgbClr val="A2B969"/>
                </a:gs>
                <a:gs pos="61000">
                  <a:srgbClr val="A2B969"/>
                </a:gs>
                <a:gs pos="97000">
                  <a:srgbClr val="A2B969">
                    <a:lumMod val="50000"/>
                  </a:srgbClr>
                </a:gs>
              </a:gsLst>
              <a:lin ang="18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xmlns="" id="{081E9BA3-2B63-4835-92F5-DB5A63C38709}"/>
                </a:ext>
              </a:extLst>
            </p:cNvPr>
            <p:cNvSpPr/>
            <p:nvPr/>
          </p:nvSpPr>
          <p:spPr>
            <a:xfrm>
              <a:off x="5944543" y="2745088"/>
              <a:ext cx="1495753" cy="1136073"/>
            </a:xfrm>
            <a:prstGeom prst="rect">
              <a:avLst/>
            </a:prstGeom>
            <a:solidFill>
              <a:srgbClr val="A2B969"/>
            </a:solidFill>
            <a:ln w="12700" cap="flat" cmpd="sng" algn="ctr">
              <a:noFill/>
              <a:prstDash val="solid"/>
              <a:miter lim="800000"/>
            </a:ln>
            <a:effectLst/>
            <a:scene3d>
              <a:camera prst="isometricLeftDown">
                <a:rot lat="1200001" lon="2700000" rev="0"/>
              </a:camera>
              <a:lightRig rig="threePt" dir="t"/>
            </a:scene3d>
            <a:sp3d extrusionH="5143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a:noFill/>
                  </a:ln>
                  <a:solidFill>
                    <a:prstClr val="black">
                      <a:lumMod val="85000"/>
                      <a:lumOff val="15000"/>
                    </a:prstClr>
                  </a:solidFill>
                  <a:effectLst/>
                  <a:uLnTx/>
                  <a:uFillTx/>
                  <a:latin typeface="Calibri" panose="020F0502020204030204"/>
                  <a:ea typeface="+mn-ea"/>
                  <a:cs typeface="+mn-cs"/>
                </a:rPr>
                <a:t>04</a:t>
              </a:r>
            </a:p>
          </p:txBody>
        </p:sp>
        <p:sp>
          <p:nvSpPr>
            <p:cNvPr id="120" name="Rectangle 119">
              <a:extLst>
                <a:ext uri="{FF2B5EF4-FFF2-40B4-BE49-F238E27FC236}">
                  <a16:creationId xmlns:a16="http://schemas.microsoft.com/office/drawing/2014/main" xmlns="" id="{A2175461-7E20-4F52-987A-DED967158E4E}"/>
                </a:ext>
              </a:extLst>
            </p:cNvPr>
            <p:cNvSpPr/>
            <p:nvPr/>
          </p:nvSpPr>
          <p:spPr>
            <a:xfrm rot="20760000">
              <a:off x="2827652" y="4117933"/>
              <a:ext cx="3449772" cy="461665"/>
            </a:xfrm>
            <a:prstGeom prst="rect">
              <a:avLst/>
            </a:prstGeom>
          </p:spPr>
          <p:txBody>
            <a:bodyPr wrap="square">
              <a:spAutoFit/>
            </a:bodyPr>
            <a:lstStyle/>
            <a:p>
              <a:pPr>
                <a:buClrTx/>
                <a:buFontTx/>
                <a:buNone/>
              </a:pPr>
              <a:r>
                <a:rPr lang="en-US" sz="1200" kern="1200" noProof="1" smtClean="0">
                  <a:solidFill>
                    <a:prstClr val="black"/>
                  </a:solidFill>
                  <a:latin typeface="+mn-lt"/>
                  <a:ea typeface="+mn-ea"/>
                  <a:cs typeface="+mn-cs"/>
                </a:rPr>
                <a:t>Prepare </a:t>
              </a:r>
              <a:r>
                <a:rPr lang="en-US" sz="1200" kern="1200" noProof="1">
                  <a:solidFill>
                    <a:prstClr val="black"/>
                  </a:solidFill>
                  <a:latin typeface="+mn-lt"/>
                  <a:ea typeface="+mn-ea"/>
                  <a:cs typeface="+mn-cs"/>
                </a:rPr>
                <a:t>necessary documents for the Delivery and Development Phase</a:t>
              </a:r>
            </a:p>
          </p:txBody>
        </p:sp>
      </p:grpSp>
    </p:spTree>
    <p:extLst>
      <p:ext uri="{BB962C8B-B14F-4D97-AF65-F5344CB8AC3E}">
        <p14:creationId xmlns:p14="http://schemas.microsoft.com/office/powerpoint/2010/main" val="387740771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IDEATION</a:t>
            </a:r>
            <a:endParaRPr lang="en-US" sz="900" b="1" dirty="0"/>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DISCOVERY</a:t>
            </a:r>
            <a:endParaRPr lang="en-US" sz="900" b="1" dirty="0"/>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SOLUTIONING</a:t>
            </a:r>
            <a:endParaRPr lang="en-US" sz="900" b="1" dirty="0"/>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IMPLEMENTATION</a:t>
            </a:r>
            <a:endParaRPr lang="en-US" sz="900" b="1" dirty="0"/>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OPERATIONS</a:t>
            </a:r>
            <a:endParaRPr lang="en-US" sz="900" b="1" dirty="0"/>
          </a:p>
        </p:txBody>
      </p:sp>
      <p:sp>
        <p:nvSpPr>
          <p:cNvPr id="9" name="Rectangle 8"/>
          <p:cNvSpPr/>
          <p:nvPr/>
        </p:nvSpPr>
        <p:spPr>
          <a:xfrm>
            <a:off x="127745" y="641104"/>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0" name="Rectangle 9"/>
          <p:cNvSpPr/>
          <p:nvPr/>
        </p:nvSpPr>
        <p:spPr>
          <a:xfrm rot="16200000">
            <a:off x="-192857" y="966662"/>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RPA LEAD DEVELOPER</a:t>
            </a:r>
            <a:endParaRPr lang="en-US" sz="1000" b="1" dirty="0">
              <a:solidFill>
                <a:schemeClr val="accent6"/>
              </a:solidFill>
            </a:endParaRPr>
          </a:p>
        </p:txBody>
      </p:sp>
      <p:sp>
        <p:nvSpPr>
          <p:cNvPr id="11" name="Rectangle 10"/>
          <p:cNvSpPr/>
          <p:nvPr/>
        </p:nvSpPr>
        <p:spPr>
          <a:xfrm>
            <a:off x="122831" y="1714958"/>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2" name="Rectangle 11"/>
          <p:cNvSpPr/>
          <p:nvPr/>
        </p:nvSpPr>
        <p:spPr>
          <a:xfrm rot="16200000">
            <a:off x="-202382" y="2040175"/>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RPA LEAD DEVELOPER</a:t>
            </a:r>
            <a:endParaRPr lang="en-US" sz="1000" b="1" dirty="0">
              <a:solidFill>
                <a:schemeClr val="accent6"/>
              </a:solidFill>
            </a:endParaRPr>
          </a:p>
        </p:txBody>
      </p:sp>
      <p:sp>
        <p:nvSpPr>
          <p:cNvPr id="13" name="Rectangle 12"/>
          <p:cNvSpPr/>
          <p:nvPr/>
        </p:nvSpPr>
        <p:spPr>
          <a:xfrm>
            <a:off x="122831" y="2788471"/>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4" name="Rectangle 13"/>
          <p:cNvSpPr/>
          <p:nvPr/>
        </p:nvSpPr>
        <p:spPr>
          <a:xfrm rot="16200000">
            <a:off x="-202382" y="3113688"/>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b="1" dirty="0" smtClean="0">
                <a:solidFill>
                  <a:schemeClr val="accent6"/>
                </a:solidFill>
              </a:rPr>
              <a:t>RPA TESTERS</a:t>
            </a:r>
            <a:endParaRPr lang="en-US" sz="950" b="1" dirty="0">
              <a:solidFill>
                <a:schemeClr val="accent6"/>
              </a:solidFill>
            </a:endParaRPr>
          </a:p>
        </p:txBody>
      </p:sp>
      <p:sp>
        <p:nvSpPr>
          <p:cNvPr id="15" name="Rectangle 14"/>
          <p:cNvSpPr/>
          <p:nvPr/>
        </p:nvSpPr>
        <p:spPr>
          <a:xfrm>
            <a:off x="122831" y="3861983"/>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6" name="Rectangle 15"/>
          <p:cNvSpPr/>
          <p:nvPr/>
        </p:nvSpPr>
        <p:spPr>
          <a:xfrm rot="16200000">
            <a:off x="-202382" y="4187200"/>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INPUT / OUTPUT</a:t>
            </a:r>
            <a:endParaRPr lang="en-US" sz="1000" b="1" dirty="0">
              <a:solidFill>
                <a:schemeClr val="accent6"/>
              </a:solidFill>
            </a:endParaRPr>
          </a:p>
        </p:txBody>
      </p:sp>
      <p:sp>
        <p:nvSpPr>
          <p:cNvPr id="122" name="Oval 121"/>
          <p:cNvSpPr/>
          <p:nvPr/>
        </p:nvSpPr>
        <p:spPr>
          <a:xfrm>
            <a:off x="621437" y="3157706"/>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grpSp>
        <p:nvGrpSpPr>
          <p:cNvPr id="131" name="Group 130"/>
          <p:cNvGrpSpPr/>
          <p:nvPr/>
        </p:nvGrpSpPr>
        <p:grpSpPr>
          <a:xfrm>
            <a:off x="1470097" y="4096817"/>
            <a:ext cx="815406" cy="917575"/>
            <a:chOff x="1323975" y="4225925"/>
            <a:chExt cx="815406" cy="917575"/>
          </a:xfrm>
        </p:grpSpPr>
        <p:grpSp>
          <p:nvGrpSpPr>
            <p:cNvPr id="132" name="Group 20"/>
            <p:cNvGrpSpPr>
              <a:grpSpLocks noChangeAspect="1"/>
            </p:cNvGrpSpPr>
            <p:nvPr/>
          </p:nvGrpSpPr>
          <p:grpSpPr bwMode="auto">
            <a:xfrm>
              <a:off x="1326581" y="4225925"/>
              <a:ext cx="812800" cy="917575"/>
              <a:chOff x="2624" y="1337"/>
              <a:chExt cx="512" cy="578"/>
            </a:xfrm>
          </p:grpSpPr>
          <p:sp>
            <p:nvSpPr>
              <p:cNvPr id="134"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9"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133" name="TextBox 132"/>
            <p:cNvSpPr txBox="1"/>
            <p:nvPr/>
          </p:nvSpPr>
          <p:spPr>
            <a:xfrm>
              <a:off x="1323975" y="4735971"/>
              <a:ext cx="815406" cy="184666"/>
            </a:xfrm>
            <a:prstGeom prst="rect">
              <a:avLst/>
            </a:prstGeom>
            <a:solidFill>
              <a:schemeClr val="bg1"/>
            </a:solidFill>
            <a:ln>
              <a:solidFill>
                <a:schemeClr val="tx1"/>
              </a:solidFill>
            </a:ln>
          </p:spPr>
          <p:txBody>
            <a:bodyPr wrap="square" rtlCol="0">
              <a:spAutoFit/>
            </a:bodyPr>
            <a:lstStyle/>
            <a:p>
              <a:pPr algn="ctr"/>
              <a:r>
                <a:rPr lang="en-US" sz="600" dirty="0" smtClean="0"/>
                <a:t>TEST CASES</a:t>
              </a:r>
              <a:endParaRPr lang="en-US" sz="600" dirty="0"/>
            </a:p>
          </p:txBody>
        </p:sp>
      </p:grpSp>
      <p:cxnSp>
        <p:nvCxnSpPr>
          <p:cNvPr id="141" name="Straight Arrow Connector 140"/>
          <p:cNvCxnSpPr>
            <a:endCxn id="134" idx="0"/>
          </p:cNvCxnSpPr>
          <p:nvPr/>
        </p:nvCxnSpPr>
        <p:spPr>
          <a:xfrm flipH="1">
            <a:off x="1879103" y="3706788"/>
            <a:ext cx="2391" cy="390029"/>
          </a:xfrm>
          <a:prstGeom prst="straightConnector1">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TESTING AND PEER</a:t>
            </a:r>
          </a:p>
          <a:p>
            <a:r>
              <a:rPr lang="en-US" sz="1500" b="1" dirty="0" smtClean="0">
                <a:solidFill>
                  <a:schemeClr val="bg1"/>
                </a:solidFill>
              </a:rPr>
              <a:t>REVIEW PHASE</a:t>
            </a:r>
            <a:endParaRPr lang="en-US" sz="1500" b="1" dirty="0">
              <a:solidFill>
                <a:schemeClr val="bg1"/>
              </a:solidFill>
            </a:endParaRPr>
          </a:p>
        </p:txBody>
      </p:sp>
      <p:cxnSp>
        <p:nvCxnSpPr>
          <p:cNvPr id="75" name="Elbow Connector 74"/>
          <p:cNvCxnSpPr>
            <a:stCxn id="122" idx="6"/>
            <a:endCxn id="76" idx="1"/>
          </p:cNvCxnSpPr>
          <p:nvPr/>
        </p:nvCxnSpPr>
        <p:spPr>
          <a:xfrm>
            <a:off x="990891" y="3338672"/>
            <a:ext cx="208705" cy="1481"/>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1199596" y="2875468"/>
            <a:ext cx="1624375" cy="813783"/>
            <a:chOff x="2826327" y="1813695"/>
            <a:chExt cx="1624375" cy="813783"/>
          </a:xfrm>
        </p:grpSpPr>
        <p:sp>
          <p:nvSpPr>
            <p:cNvPr id="76" name="Rectangle 75"/>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TESTING OF THE ROBOT FEATURES</a:t>
              </a:r>
              <a:endParaRPr lang="en-US" sz="1000" b="1" dirty="0">
                <a:solidFill>
                  <a:schemeClr val="accent6"/>
                </a:solidFill>
              </a:endParaRPr>
            </a:p>
          </p:txBody>
        </p:sp>
        <p:sp>
          <p:nvSpPr>
            <p:cNvPr id="77" name="Oval 76"/>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78" name="TextBox 77"/>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14</a:t>
              </a:r>
              <a:endParaRPr lang="en-US" sz="900" dirty="0">
                <a:solidFill>
                  <a:schemeClr val="bg1"/>
                </a:solidFill>
              </a:endParaRPr>
            </a:p>
          </p:txBody>
        </p:sp>
      </p:grpSp>
      <p:grpSp>
        <p:nvGrpSpPr>
          <p:cNvPr id="80" name="Group 79"/>
          <p:cNvGrpSpPr/>
          <p:nvPr/>
        </p:nvGrpSpPr>
        <p:grpSpPr>
          <a:xfrm>
            <a:off x="3028564" y="3151340"/>
            <a:ext cx="371071" cy="374662"/>
            <a:chOff x="2978557" y="990529"/>
            <a:chExt cx="371071" cy="374662"/>
          </a:xfrm>
        </p:grpSpPr>
        <p:sp>
          <p:nvSpPr>
            <p:cNvPr id="81" name="Flowchart: Decision 80"/>
            <p:cNvSpPr/>
            <p:nvPr/>
          </p:nvSpPr>
          <p:spPr>
            <a:xfrm>
              <a:off x="2978557" y="990529"/>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82" name="Straight Connector 81"/>
            <p:cNvCxnSpPr/>
            <p:nvPr/>
          </p:nvCxnSpPr>
          <p:spPr>
            <a:xfrm>
              <a:off x="3065463" y="1076973"/>
              <a:ext cx="195262" cy="198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071813" y="1081937"/>
              <a:ext cx="180184" cy="1876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5" name="Elbow Connector 84"/>
          <p:cNvCxnSpPr>
            <a:stCxn id="76" idx="3"/>
            <a:endCxn id="81" idx="1"/>
          </p:cNvCxnSpPr>
          <p:nvPr/>
        </p:nvCxnSpPr>
        <p:spPr>
          <a:xfrm flipV="1">
            <a:off x="2673554" y="3338671"/>
            <a:ext cx="355010" cy="1482"/>
          </a:xfrm>
          <a:prstGeom prst="bentConnector3">
            <a:avLst>
              <a:gd name="adj1" fmla="val 1706"/>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81" idx="0"/>
            <a:endCxn id="98" idx="3"/>
          </p:cNvCxnSpPr>
          <p:nvPr/>
        </p:nvCxnSpPr>
        <p:spPr>
          <a:xfrm rot="16200000" flipV="1">
            <a:off x="2499007" y="2436247"/>
            <a:ext cx="890117" cy="540070"/>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169389" y="3341481"/>
            <a:ext cx="652743" cy="461665"/>
          </a:xfrm>
          <a:prstGeom prst="rect">
            <a:avLst/>
          </a:prstGeom>
          <a:noFill/>
          <a:ln>
            <a:noFill/>
          </a:ln>
        </p:spPr>
        <p:txBody>
          <a:bodyPr wrap="none" rtlCol="0">
            <a:spAutoFit/>
          </a:bodyPr>
          <a:lstStyle/>
          <a:p>
            <a:pPr algn="r"/>
            <a:r>
              <a:rPr lang="en-US" sz="1200" dirty="0" smtClean="0">
                <a:solidFill>
                  <a:schemeClr val="bg1"/>
                </a:solidFill>
              </a:rPr>
              <a:t>Bugs</a:t>
            </a:r>
          </a:p>
          <a:p>
            <a:pPr algn="r"/>
            <a:r>
              <a:rPr lang="en-US" sz="1200" dirty="0" smtClean="0">
                <a:solidFill>
                  <a:schemeClr val="bg1"/>
                </a:solidFill>
              </a:rPr>
              <a:t>found?</a:t>
            </a:r>
            <a:endParaRPr lang="en-US" sz="1200" dirty="0">
              <a:solidFill>
                <a:schemeClr val="bg1"/>
              </a:solidFill>
            </a:endParaRPr>
          </a:p>
        </p:txBody>
      </p:sp>
      <p:grpSp>
        <p:nvGrpSpPr>
          <p:cNvPr id="97" name="Group 96"/>
          <p:cNvGrpSpPr/>
          <p:nvPr/>
        </p:nvGrpSpPr>
        <p:grpSpPr>
          <a:xfrm>
            <a:off x="1200072" y="1796538"/>
            <a:ext cx="1624375" cy="813783"/>
            <a:chOff x="2826327" y="1813695"/>
            <a:chExt cx="1624375" cy="813783"/>
          </a:xfrm>
        </p:grpSpPr>
        <p:sp>
          <p:nvSpPr>
            <p:cNvPr id="98" name="Rectangle 97"/>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FIX CODE FOR BUGS OR IMPROPER STANDARDS</a:t>
              </a:r>
              <a:endParaRPr lang="en-US" sz="1000" b="1" dirty="0">
                <a:solidFill>
                  <a:schemeClr val="accent6"/>
                </a:solidFill>
              </a:endParaRPr>
            </a:p>
          </p:txBody>
        </p:sp>
        <p:sp>
          <p:nvSpPr>
            <p:cNvPr id="99" name="Oval 98"/>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00" name="TextBox 99"/>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15</a:t>
              </a:r>
              <a:endParaRPr lang="en-US" sz="900" dirty="0">
                <a:solidFill>
                  <a:schemeClr val="bg1"/>
                </a:solidFill>
              </a:endParaRPr>
            </a:p>
          </p:txBody>
        </p:sp>
      </p:grpSp>
      <p:cxnSp>
        <p:nvCxnSpPr>
          <p:cNvPr id="102" name="Elbow Connector 101"/>
          <p:cNvCxnSpPr>
            <a:stCxn id="98" idx="2"/>
            <a:endCxn id="76" idx="0"/>
          </p:cNvCxnSpPr>
          <p:nvPr/>
        </p:nvCxnSpPr>
        <p:spPr>
          <a:xfrm rot="5400000">
            <a:off x="1746447" y="2800449"/>
            <a:ext cx="380733" cy="476"/>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2790903" y="2458734"/>
            <a:ext cx="449162" cy="276999"/>
          </a:xfrm>
          <a:prstGeom prst="rect">
            <a:avLst/>
          </a:prstGeom>
          <a:noFill/>
          <a:ln>
            <a:noFill/>
          </a:ln>
        </p:spPr>
        <p:txBody>
          <a:bodyPr wrap="none" rtlCol="0">
            <a:spAutoFit/>
          </a:bodyPr>
          <a:lstStyle/>
          <a:p>
            <a:pPr algn="r"/>
            <a:r>
              <a:rPr lang="en-US" sz="1200" dirty="0" smtClean="0">
                <a:solidFill>
                  <a:schemeClr val="bg1"/>
                </a:solidFill>
              </a:rPr>
              <a:t>Yes</a:t>
            </a:r>
            <a:endParaRPr lang="en-US" sz="1200" dirty="0">
              <a:solidFill>
                <a:schemeClr val="bg1"/>
              </a:solidFill>
            </a:endParaRPr>
          </a:p>
        </p:txBody>
      </p:sp>
      <p:grpSp>
        <p:nvGrpSpPr>
          <p:cNvPr id="109" name="Group 108"/>
          <p:cNvGrpSpPr/>
          <p:nvPr/>
        </p:nvGrpSpPr>
        <p:grpSpPr>
          <a:xfrm>
            <a:off x="3791507" y="3144250"/>
            <a:ext cx="371071" cy="374662"/>
            <a:chOff x="2978557" y="990529"/>
            <a:chExt cx="371071" cy="374662"/>
          </a:xfrm>
        </p:grpSpPr>
        <p:sp>
          <p:nvSpPr>
            <p:cNvPr id="111" name="Flowchart: Decision 110"/>
            <p:cNvSpPr/>
            <p:nvPr/>
          </p:nvSpPr>
          <p:spPr>
            <a:xfrm>
              <a:off x="2978557" y="990529"/>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12" name="Straight Connector 111"/>
            <p:cNvCxnSpPr/>
            <p:nvPr/>
          </p:nvCxnSpPr>
          <p:spPr>
            <a:xfrm>
              <a:off x="3065463" y="1076973"/>
              <a:ext cx="195262" cy="198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3071813" y="1081937"/>
              <a:ext cx="180184" cy="1876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6" name="Elbow Connector 115"/>
          <p:cNvCxnSpPr>
            <a:stCxn id="81" idx="3"/>
            <a:endCxn id="111" idx="1"/>
          </p:cNvCxnSpPr>
          <p:nvPr/>
        </p:nvCxnSpPr>
        <p:spPr>
          <a:xfrm flipV="1">
            <a:off x="3399635" y="3331581"/>
            <a:ext cx="391872" cy="7090"/>
          </a:xfrm>
          <a:prstGeom prst="bentConnector3">
            <a:avLst>
              <a:gd name="adj1" fmla="val -3474"/>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4080025" y="3348372"/>
            <a:ext cx="1337226" cy="461665"/>
          </a:xfrm>
          <a:prstGeom prst="rect">
            <a:avLst/>
          </a:prstGeom>
          <a:noFill/>
          <a:ln>
            <a:noFill/>
          </a:ln>
        </p:spPr>
        <p:txBody>
          <a:bodyPr wrap="none" rtlCol="0">
            <a:spAutoFit/>
          </a:bodyPr>
          <a:lstStyle/>
          <a:p>
            <a:pPr algn="r"/>
            <a:r>
              <a:rPr lang="en-US" sz="1200" dirty="0" smtClean="0">
                <a:solidFill>
                  <a:schemeClr val="bg1"/>
                </a:solidFill>
              </a:rPr>
              <a:t>Are there issues </a:t>
            </a:r>
          </a:p>
          <a:p>
            <a:pPr algn="r"/>
            <a:r>
              <a:rPr lang="en-US" sz="1200" dirty="0" smtClean="0">
                <a:solidFill>
                  <a:schemeClr val="bg1"/>
                </a:solidFill>
              </a:rPr>
              <a:t>within the day?</a:t>
            </a:r>
            <a:endParaRPr lang="en-US" sz="1200" dirty="0">
              <a:solidFill>
                <a:schemeClr val="bg1"/>
              </a:solidFill>
            </a:endParaRPr>
          </a:p>
        </p:txBody>
      </p:sp>
      <p:sp>
        <p:nvSpPr>
          <p:cNvPr id="118" name="TextBox 117"/>
          <p:cNvSpPr txBox="1"/>
          <p:nvPr/>
        </p:nvSpPr>
        <p:spPr>
          <a:xfrm>
            <a:off x="3369353" y="3061132"/>
            <a:ext cx="380232" cy="276999"/>
          </a:xfrm>
          <a:prstGeom prst="rect">
            <a:avLst/>
          </a:prstGeom>
          <a:noFill/>
          <a:ln>
            <a:noFill/>
          </a:ln>
        </p:spPr>
        <p:txBody>
          <a:bodyPr wrap="none" rtlCol="0">
            <a:spAutoFit/>
          </a:bodyPr>
          <a:lstStyle/>
          <a:p>
            <a:pPr algn="r"/>
            <a:r>
              <a:rPr lang="en-US" sz="1200" dirty="0" smtClean="0">
                <a:solidFill>
                  <a:schemeClr val="bg1"/>
                </a:solidFill>
              </a:rPr>
              <a:t>No</a:t>
            </a:r>
            <a:endParaRPr lang="en-US" sz="1200" dirty="0">
              <a:solidFill>
                <a:schemeClr val="bg1"/>
              </a:solidFill>
            </a:endParaRPr>
          </a:p>
        </p:txBody>
      </p:sp>
      <p:grpSp>
        <p:nvGrpSpPr>
          <p:cNvPr id="142" name="Group 141"/>
          <p:cNvGrpSpPr/>
          <p:nvPr/>
        </p:nvGrpSpPr>
        <p:grpSpPr>
          <a:xfrm>
            <a:off x="3243234" y="723190"/>
            <a:ext cx="1624375" cy="813783"/>
            <a:chOff x="2826327" y="1813695"/>
            <a:chExt cx="1624375" cy="813783"/>
          </a:xfrm>
        </p:grpSpPr>
        <p:sp>
          <p:nvSpPr>
            <p:cNvPr id="143" name="Rectangle 142"/>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PEER REVIEW BASED ON STANDARDS</a:t>
              </a:r>
              <a:endParaRPr lang="en-US" sz="1000" b="1" dirty="0">
                <a:solidFill>
                  <a:schemeClr val="accent6"/>
                </a:solidFill>
              </a:endParaRPr>
            </a:p>
          </p:txBody>
        </p:sp>
        <p:sp>
          <p:nvSpPr>
            <p:cNvPr id="144" name="Oval 143"/>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45" name="TextBox 144"/>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16</a:t>
              </a:r>
              <a:endParaRPr lang="en-US" sz="900" dirty="0">
                <a:solidFill>
                  <a:schemeClr val="bg1"/>
                </a:solidFill>
              </a:endParaRPr>
            </a:p>
          </p:txBody>
        </p:sp>
      </p:grpSp>
      <p:cxnSp>
        <p:nvCxnSpPr>
          <p:cNvPr id="146" name="Elbow Connector 145"/>
          <p:cNvCxnSpPr>
            <a:stCxn id="111" idx="0"/>
            <a:endCxn id="143" idx="2"/>
          </p:cNvCxnSpPr>
          <p:nvPr/>
        </p:nvCxnSpPr>
        <p:spPr>
          <a:xfrm rot="5400000" flipH="1" flipV="1">
            <a:off x="3174990" y="2339027"/>
            <a:ext cx="1607277" cy="3170"/>
          </a:xfrm>
          <a:prstGeom prst="bentConnector3">
            <a:avLst>
              <a:gd name="adj1" fmla="val -175"/>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3632908" y="2283898"/>
            <a:ext cx="380232" cy="276999"/>
          </a:xfrm>
          <a:prstGeom prst="rect">
            <a:avLst/>
          </a:prstGeom>
          <a:noFill/>
          <a:ln>
            <a:noFill/>
          </a:ln>
        </p:spPr>
        <p:txBody>
          <a:bodyPr wrap="none" rtlCol="0">
            <a:spAutoFit/>
          </a:bodyPr>
          <a:lstStyle/>
          <a:p>
            <a:pPr algn="r"/>
            <a:r>
              <a:rPr lang="en-US" sz="1200" dirty="0" smtClean="0">
                <a:solidFill>
                  <a:schemeClr val="bg1"/>
                </a:solidFill>
              </a:rPr>
              <a:t>No</a:t>
            </a:r>
            <a:endParaRPr lang="en-US" sz="1200" dirty="0">
              <a:solidFill>
                <a:schemeClr val="bg1"/>
              </a:solidFill>
            </a:endParaRPr>
          </a:p>
        </p:txBody>
      </p:sp>
      <p:cxnSp>
        <p:nvCxnSpPr>
          <p:cNvPr id="149" name="Elbow Connector 148"/>
          <p:cNvCxnSpPr>
            <a:stCxn id="111" idx="3"/>
            <a:endCxn id="150" idx="2"/>
          </p:cNvCxnSpPr>
          <p:nvPr/>
        </p:nvCxnSpPr>
        <p:spPr>
          <a:xfrm flipV="1">
            <a:off x="4162578" y="3325216"/>
            <a:ext cx="2200303" cy="6365"/>
          </a:xfrm>
          <a:prstGeom prst="bentConnector3">
            <a:avLst>
              <a:gd name="adj1" fmla="val 9675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0" name="Oval 149"/>
          <p:cNvSpPr/>
          <p:nvPr/>
        </p:nvSpPr>
        <p:spPr>
          <a:xfrm>
            <a:off x="6362881" y="3144250"/>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53" name="TextBox 152"/>
          <p:cNvSpPr txBox="1"/>
          <p:nvPr/>
        </p:nvSpPr>
        <p:spPr>
          <a:xfrm>
            <a:off x="4166016" y="3045806"/>
            <a:ext cx="449162" cy="276999"/>
          </a:xfrm>
          <a:prstGeom prst="rect">
            <a:avLst/>
          </a:prstGeom>
          <a:noFill/>
          <a:ln>
            <a:noFill/>
          </a:ln>
        </p:spPr>
        <p:txBody>
          <a:bodyPr wrap="none" rtlCol="0">
            <a:spAutoFit/>
          </a:bodyPr>
          <a:lstStyle/>
          <a:p>
            <a:pPr algn="r"/>
            <a:r>
              <a:rPr lang="en-US" sz="1200" dirty="0" smtClean="0">
                <a:solidFill>
                  <a:schemeClr val="bg1"/>
                </a:solidFill>
              </a:rPr>
              <a:t>Yes</a:t>
            </a:r>
            <a:endParaRPr lang="en-US" sz="1200" dirty="0">
              <a:solidFill>
                <a:schemeClr val="bg1"/>
              </a:solidFill>
            </a:endParaRPr>
          </a:p>
        </p:txBody>
      </p:sp>
      <p:sp>
        <p:nvSpPr>
          <p:cNvPr id="154" name="TextBox 153"/>
          <p:cNvSpPr txBox="1"/>
          <p:nvPr/>
        </p:nvSpPr>
        <p:spPr>
          <a:xfrm>
            <a:off x="6329888" y="2859154"/>
            <a:ext cx="1011880" cy="461665"/>
          </a:xfrm>
          <a:prstGeom prst="rect">
            <a:avLst/>
          </a:prstGeom>
          <a:noFill/>
          <a:ln>
            <a:noFill/>
          </a:ln>
        </p:spPr>
        <p:txBody>
          <a:bodyPr wrap="none" rtlCol="0">
            <a:spAutoFit/>
          </a:bodyPr>
          <a:lstStyle/>
          <a:p>
            <a:pPr algn="r"/>
            <a:r>
              <a:rPr lang="en-US" sz="1200" dirty="0" smtClean="0">
                <a:solidFill>
                  <a:schemeClr val="bg1"/>
                </a:solidFill>
              </a:rPr>
              <a:t>Daily Scrum</a:t>
            </a:r>
            <a:br>
              <a:rPr lang="en-US" sz="1200" dirty="0" smtClean="0">
                <a:solidFill>
                  <a:schemeClr val="bg1"/>
                </a:solidFill>
              </a:rPr>
            </a:br>
            <a:r>
              <a:rPr lang="en-US" sz="1200" dirty="0" smtClean="0">
                <a:solidFill>
                  <a:schemeClr val="bg1"/>
                </a:solidFill>
              </a:rPr>
              <a:t>Phase</a:t>
            </a:r>
            <a:endParaRPr lang="en-US" sz="1200" dirty="0">
              <a:solidFill>
                <a:schemeClr val="bg1"/>
              </a:solidFill>
            </a:endParaRPr>
          </a:p>
        </p:txBody>
      </p:sp>
      <p:grpSp>
        <p:nvGrpSpPr>
          <p:cNvPr id="155" name="Group 154"/>
          <p:cNvGrpSpPr/>
          <p:nvPr/>
        </p:nvGrpSpPr>
        <p:grpSpPr>
          <a:xfrm>
            <a:off x="5164649" y="1000829"/>
            <a:ext cx="371071" cy="374662"/>
            <a:chOff x="2978557" y="990529"/>
            <a:chExt cx="371071" cy="374662"/>
          </a:xfrm>
        </p:grpSpPr>
        <p:sp>
          <p:nvSpPr>
            <p:cNvPr id="160" name="Flowchart: Decision 159"/>
            <p:cNvSpPr/>
            <p:nvPr/>
          </p:nvSpPr>
          <p:spPr>
            <a:xfrm>
              <a:off x="2978557" y="990529"/>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61" name="Straight Connector 160"/>
            <p:cNvCxnSpPr/>
            <p:nvPr/>
          </p:nvCxnSpPr>
          <p:spPr>
            <a:xfrm>
              <a:off x="3065463" y="1076973"/>
              <a:ext cx="195262" cy="198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a:off x="3071813" y="1081937"/>
              <a:ext cx="180184" cy="1876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6056448" y="999582"/>
            <a:ext cx="371071" cy="374662"/>
            <a:chOff x="2978557" y="990529"/>
            <a:chExt cx="371071" cy="374662"/>
          </a:xfrm>
        </p:grpSpPr>
        <p:sp>
          <p:nvSpPr>
            <p:cNvPr id="164" name="Flowchart: Decision 163"/>
            <p:cNvSpPr/>
            <p:nvPr/>
          </p:nvSpPr>
          <p:spPr>
            <a:xfrm>
              <a:off x="2978557" y="990529"/>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65" name="Straight Connector 164"/>
            <p:cNvCxnSpPr/>
            <p:nvPr/>
          </p:nvCxnSpPr>
          <p:spPr>
            <a:xfrm>
              <a:off x="3065463" y="1076973"/>
              <a:ext cx="195262" cy="198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3071813" y="1081937"/>
              <a:ext cx="180184" cy="1876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7" name="Elbow Connector 166"/>
          <p:cNvCxnSpPr>
            <a:stCxn id="143" idx="3"/>
            <a:endCxn id="160" idx="1"/>
          </p:cNvCxnSpPr>
          <p:nvPr/>
        </p:nvCxnSpPr>
        <p:spPr>
          <a:xfrm>
            <a:off x="4717192" y="1187875"/>
            <a:ext cx="447457" cy="285"/>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Elbow Connector 167"/>
          <p:cNvCxnSpPr>
            <a:stCxn id="160" idx="3"/>
            <a:endCxn id="164" idx="1"/>
          </p:cNvCxnSpPr>
          <p:nvPr/>
        </p:nvCxnSpPr>
        <p:spPr>
          <a:xfrm flipV="1">
            <a:off x="5535720" y="1186913"/>
            <a:ext cx="520728" cy="1247"/>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5388139" y="1236502"/>
            <a:ext cx="806631" cy="461665"/>
          </a:xfrm>
          <a:prstGeom prst="rect">
            <a:avLst/>
          </a:prstGeom>
          <a:noFill/>
          <a:ln>
            <a:noFill/>
          </a:ln>
        </p:spPr>
        <p:txBody>
          <a:bodyPr wrap="none" rtlCol="0">
            <a:spAutoFit/>
          </a:bodyPr>
          <a:lstStyle/>
          <a:p>
            <a:pPr algn="r"/>
            <a:r>
              <a:rPr lang="en-US" sz="1200" dirty="0" smtClean="0">
                <a:solidFill>
                  <a:schemeClr val="bg1"/>
                </a:solidFill>
              </a:rPr>
              <a:t>Standard</a:t>
            </a:r>
          </a:p>
          <a:p>
            <a:pPr algn="r"/>
            <a:r>
              <a:rPr lang="en-US" sz="1200" dirty="0" smtClean="0">
                <a:solidFill>
                  <a:schemeClr val="bg1"/>
                </a:solidFill>
              </a:rPr>
              <a:t>coding?</a:t>
            </a:r>
            <a:endParaRPr lang="en-US" sz="1200" dirty="0">
              <a:solidFill>
                <a:schemeClr val="bg1"/>
              </a:solidFill>
            </a:endParaRPr>
          </a:p>
        </p:txBody>
      </p:sp>
      <p:sp>
        <p:nvSpPr>
          <p:cNvPr id="170" name="TextBox 169"/>
          <p:cNvSpPr txBox="1"/>
          <p:nvPr/>
        </p:nvSpPr>
        <p:spPr>
          <a:xfrm>
            <a:off x="6412624" y="1236502"/>
            <a:ext cx="670376" cy="461665"/>
          </a:xfrm>
          <a:prstGeom prst="rect">
            <a:avLst/>
          </a:prstGeom>
          <a:noFill/>
          <a:ln>
            <a:noFill/>
          </a:ln>
        </p:spPr>
        <p:txBody>
          <a:bodyPr wrap="none" rtlCol="0">
            <a:spAutoFit/>
          </a:bodyPr>
          <a:lstStyle/>
          <a:p>
            <a:pPr algn="r"/>
            <a:r>
              <a:rPr lang="en-US" sz="1200" dirty="0" smtClean="0">
                <a:solidFill>
                  <a:schemeClr val="bg1"/>
                </a:solidFill>
              </a:rPr>
              <a:t>End of</a:t>
            </a:r>
          </a:p>
          <a:p>
            <a:pPr algn="r"/>
            <a:r>
              <a:rPr lang="en-US" sz="1200" dirty="0" smtClean="0">
                <a:solidFill>
                  <a:schemeClr val="bg1"/>
                </a:solidFill>
              </a:rPr>
              <a:t>Sprint?</a:t>
            </a:r>
            <a:endParaRPr lang="en-US" sz="1200" dirty="0">
              <a:solidFill>
                <a:schemeClr val="bg1"/>
              </a:solidFill>
            </a:endParaRPr>
          </a:p>
        </p:txBody>
      </p:sp>
      <p:sp>
        <p:nvSpPr>
          <p:cNvPr id="171" name="Oval 170"/>
          <p:cNvSpPr/>
          <p:nvPr/>
        </p:nvSpPr>
        <p:spPr>
          <a:xfrm>
            <a:off x="7172719" y="1003838"/>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172" name="Elbow Connector 171"/>
          <p:cNvCxnSpPr>
            <a:stCxn id="164" idx="3"/>
            <a:endCxn id="171" idx="2"/>
          </p:cNvCxnSpPr>
          <p:nvPr/>
        </p:nvCxnSpPr>
        <p:spPr>
          <a:xfrm flipV="1">
            <a:off x="6427519" y="1184804"/>
            <a:ext cx="745200" cy="2109"/>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7083000" y="674027"/>
            <a:ext cx="1130502" cy="461665"/>
          </a:xfrm>
          <a:prstGeom prst="rect">
            <a:avLst/>
          </a:prstGeom>
          <a:noFill/>
          <a:ln>
            <a:noFill/>
          </a:ln>
        </p:spPr>
        <p:txBody>
          <a:bodyPr wrap="none" rtlCol="0">
            <a:spAutoFit/>
          </a:bodyPr>
          <a:lstStyle/>
          <a:p>
            <a:pPr algn="r"/>
            <a:r>
              <a:rPr lang="en-US" sz="1200" dirty="0" smtClean="0">
                <a:solidFill>
                  <a:schemeClr val="bg1"/>
                </a:solidFill>
              </a:rPr>
              <a:t>Sprint Review</a:t>
            </a:r>
          </a:p>
          <a:p>
            <a:pPr algn="r"/>
            <a:r>
              <a:rPr lang="en-US" sz="1200" dirty="0" smtClean="0">
                <a:solidFill>
                  <a:schemeClr val="bg1"/>
                </a:solidFill>
              </a:rPr>
              <a:t>Phase</a:t>
            </a:r>
            <a:endParaRPr lang="en-US" sz="1200" dirty="0">
              <a:solidFill>
                <a:schemeClr val="bg1"/>
              </a:solidFill>
            </a:endParaRPr>
          </a:p>
        </p:txBody>
      </p:sp>
      <p:sp>
        <p:nvSpPr>
          <p:cNvPr id="174" name="Oval 173"/>
          <p:cNvSpPr/>
          <p:nvPr/>
        </p:nvSpPr>
        <p:spPr>
          <a:xfrm>
            <a:off x="6059512" y="2057070"/>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
            </a:r>
            <a:endParaRPr lang="en-US" dirty="0"/>
          </a:p>
        </p:txBody>
      </p:sp>
      <p:cxnSp>
        <p:nvCxnSpPr>
          <p:cNvPr id="175" name="Elbow Connector 174"/>
          <p:cNvCxnSpPr>
            <a:stCxn id="164" idx="2"/>
            <a:endCxn id="174" idx="0"/>
          </p:cNvCxnSpPr>
          <p:nvPr/>
        </p:nvCxnSpPr>
        <p:spPr>
          <a:xfrm rot="16200000" flipH="1">
            <a:off x="5901698" y="1714529"/>
            <a:ext cx="682826" cy="2255"/>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Elbow Connector 176"/>
          <p:cNvCxnSpPr>
            <a:endCxn id="183" idx="0"/>
          </p:cNvCxnSpPr>
          <p:nvPr/>
        </p:nvCxnSpPr>
        <p:spPr>
          <a:xfrm rot="16200000" flipH="1">
            <a:off x="5002498" y="1720343"/>
            <a:ext cx="694638" cy="3640"/>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5023289" y="1722272"/>
            <a:ext cx="380232" cy="276999"/>
          </a:xfrm>
          <a:prstGeom prst="rect">
            <a:avLst/>
          </a:prstGeom>
          <a:noFill/>
          <a:ln>
            <a:noFill/>
          </a:ln>
        </p:spPr>
        <p:txBody>
          <a:bodyPr wrap="none" rtlCol="0">
            <a:spAutoFit/>
          </a:bodyPr>
          <a:lstStyle/>
          <a:p>
            <a:pPr algn="r"/>
            <a:r>
              <a:rPr lang="en-US" sz="1200" dirty="0" smtClean="0">
                <a:solidFill>
                  <a:schemeClr val="bg1"/>
                </a:solidFill>
              </a:rPr>
              <a:t>No</a:t>
            </a:r>
            <a:endParaRPr lang="en-US" sz="1200" dirty="0">
              <a:solidFill>
                <a:schemeClr val="bg1"/>
              </a:solidFill>
            </a:endParaRPr>
          </a:p>
        </p:txBody>
      </p:sp>
      <p:sp>
        <p:nvSpPr>
          <p:cNvPr id="179" name="TextBox 178"/>
          <p:cNvSpPr txBox="1"/>
          <p:nvPr/>
        </p:nvSpPr>
        <p:spPr>
          <a:xfrm>
            <a:off x="6194770" y="1702818"/>
            <a:ext cx="380232" cy="276999"/>
          </a:xfrm>
          <a:prstGeom prst="rect">
            <a:avLst/>
          </a:prstGeom>
          <a:noFill/>
          <a:ln>
            <a:noFill/>
          </a:ln>
        </p:spPr>
        <p:txBody>
          <a:bodyPr wrap="none" rtlCol="0">
            <a:spAutoFit/>
          </a:bodyPr>
          <a:lstStyle/>
          <a:p>
            <a:pPr algn="r"/>
            <a:r>
              <a:rPr lang="en-US" sz="1200" dirty="0" smtClean="0">
                <a:solidFill>
                  <a:schemeClr val="bg1"/>
                </a:solidFill>
              </a:rPr>
              <a:t>No</a:t>
            </a:r>
            <a:endParaRPr lang="en-US" sz="1200" dirty="0">
              <a:solidFill>
                <a:schemeClr val="bg1"/>
              </a:solidFill>
            </a:endParaRPr>
          </a:p>
        </p:txBody>
      </p:sp>
      <p:sp>
        <p:nvSpPr>
          <p:cNvPr id="180" name="TextBox 179"/>
          <p:cNvSpPr txBox="1"/>
          <p:nvPr/>
        </p:nvSpPr>
        <p:spPr>
          <a:xfrm>
            <a:off x="5524964" y="917006"/>
            <a:ext cx="449162" cy="276999"/>
          </a:xfrm>
          <a:prstGeom prst="rect">
            <a:avLst/>
          </a:prstGeom>
          <a:noFill/>
          <a:ln>
            <a:noFill/>
          </a:ln>
        </p:spPr>
        <p:txBody>
          <a:bodyPr wrap="none" rtlCol="0">
            <a:spAutoFit/>
          </a:bodyPr>
          <a:lstStyle/>
          <a:p>
            <a:pPr algn="r"/>
            <a:r>
              <a:rPr lang="en-US" sz="1200" dirty="0" smtClean="0">
                <a:solidFill>
                  <a:schemeClr val="bg1"/>
                </a:solidFill>
              </a:rPr>
              <a:t>Yes</a:t>
            </a:r>
            <a:endParaRPr lang="en-US" sz="1200" dirty="0">
              <a:solidFill>
                <a:schemeClr val="bg1"/>
              </a:solidFill>
            </a:endParaRPr>
          </a:p>
        </p:txBody>
      </p:sp>
      <p:sp>
        <p:nvSpPr>
          <p:cNvPr id="181" name="TextBox 180"/>
          <p:cNvSpPr txBox="1"/>
          <p:nvPr/>
        </p:nvSpPr>
        <p:spPr>
          <a:xfrm>
            <a:off x="6466614" y="904860"/>
            <a:ext cx="449162" cy="276999"/>
          </a:xfrm>
          <a:prstGeom prst="rect">
            <a:avLst/>
          </a:prstGeom>
          <a:noFill/>
          <a:ln>
            <a:noFill/>
          </a:ln>
        </p:spPr>
        <p:txBody>
          <a:bodyPr wrap="none" rtlCol="0">
            <a:spAutoFit/>
          </a:bodyPr>
          <a:lstStyle/>
          <a:p>
            <a:pPr algn="r"/>
            <a:r>
              <a:rPr lang="en-US" sz="1200" dirty="0" smtClean="0">
                <a:solidFill>
                  <a:schemeClr val="bg1"/>
                </a:solidFill>
              </a:rPr>
              <a:t>Yes</a:t>
            </a:r>
            <a:endParaRPr lang="en-US" sz="1200" dirty="0">
              <a:solidFill>
                <a:schemeClr val="bg1"/>
              </a:solidFill>
            </a:endParaRPr>
          </a:p>
        </p:txBody>
      </p:sp>
      <p:grpSp>
        <p:nvGrpSpPr>
          <p:cNvPr id="182" name="Group 181"/>
          <p:cNvGrpSpPr/>
          <p:nvPr/>
        </p:nvGrpSpPr>
        <p:grpSpPr>
          <a:xfrm>
            <a:off x="5166910" y="2069482"/>
            <a:ext cx="369454" cy="361931"/>
            <a:chOff x="4870819" y="1926748"/>
            <a:chExt cx="369454" cy="361931"/>
          </a:xfrm>
        </p:grpSpPr>
        <p:sp>
          <p:nvSpPr>
            <p:cNvPr id="183" name="Oval 182"/>
            <p:cNvSpPr/>
            <p:nvPr/>
          </p:nvSpPr>
          <p:spPr>
            <a:xfrm>
              <a:off x="4870819" y="1926748"/>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ight Arrow 183"/>
            <p:cNvSpPr/>
            <p:nvPr/>
          </p:nvSpPr>
          <p:spPr>
            <a:xfrm>
              <a:off x="4949692" y="2028070"/>
              <a:ext cx="211707" cy="153948"/>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85" name="Elbow Connector 184"/>
          <p:cNvCxnSpPr>
            <a:stCxn id="93" idx="4"/>
            <a:endCxn id="98" idx="0"/>
          </p:cNvCxnSpPr>
          <p:nvPr/>
        </p:nvCxnSpPr>
        <p:spPr>
          <a:xfrm rot="16200000" flipH="1">
            <a:off x="1664903" y="1639975"/>
            <a:ext cx="542709" cy="1587"/>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p:cNvSpPr txBox="1"/>
          <p:nvPr/>
        </p:nvSpPr>
        <p:spPr>
          <a:xfrm>
            <a:off x="6430707" y="2126413"/>
            <a:ext cx="970137" cy="276999"/>
          </a:xfrm>
          <a:prstGeom prst="rect">
            <a:avLst/>
          </a:prstGeom>
          <a:noFill/>
          <a:ln>
            <a:noFill/>
          </a:ln>
        </p:spPr>
        <p:txBody>
          <a:bodyPr wrap="none" rtlCol="0">
            <a:spAutoFit/>
          </a:bodyPr>
          <a:lstStyle/>
          <a:p>
            <a:pPr algn="r"/>
            <a:r>
              <a:rPr lang="en-US" sz="1200" dirty="0" smtClean="0">
                <a:solidFill>
                  <a:schemeClr val="bg1"/>
                </a:solidFill>
              </a:rPr>
              <a:t>UAT Phase</a:t>
            </a:r>
            <a:endParaRPr lang="en-US" sz="1200" dirty="0">
              <a:solidFill>
                <a:schemeClr val="bg1"/>
              </a:solidFill>
            </a:endParaRPr>
          </a:p>
        </p:txBody>
      </p:sp>
      <p:grpSp>
        <p:nvGrpSpPr>
          <p:cNvPr id="92" name="Group 91"/>
          <p:cNvGrpSpPr/>
          <p:nvPr/>
        </p:nvGrpSpPr>
        <p:grpSpPr>
          <a:xfrm>
            <a:off x="1750737" y="1007484"/>
            <a:ext cx="369454" cy="361931"/>
            <a:chOff x="4870819" y="1926748"/>
            <a:chExt cx="369454" cy="361931"/>
          </a:xfrm>
        </p:grpSpPr>
        <p:sp>
          <p:nvSpPr>
            <p:cNvPr id="93" name="Oval 92"/>
            <p:cNvSpPr/>
            <p:nvPr/>
          </p:nvSpPr>
          <p:spPr>
            <a:xfrm>
              <a:off x="4870819" y="1926748"/>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ight Arrow 95"/>
            <p:cNvSpPr/>
            <p:nvPr/>
          </p:nvSpPr>
          <p:spPr>
            <a:xfrm>
              <a:off x="4949692" y="2028070"/>
              <a:ext cx="211707" cy="153948"/>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4349841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2801770766"/>
              </p:ext>
            </p:extLst>
          </p:nvPr>
        </p:nvGraphicFramePr>
        <p:xfrm>
          <a:off x="190500" y="695542"/>
          <a:ext cx="8775702" cy="190795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14</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Testing of the robot features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Tester</a:t>
                      </a:r>
                      <a:r>
                        <a:rPr lang="en-US" sz="1200" baseline="0" dirty="0" smtClean="0">
                          <a:solidFill>
                            <a:schemeClr val="bg1"/>
                          </a:solidFill>
                          <a:latin typeface="+mj-lt"/>
                        </a:rPr>
                        <a:t>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Tester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Lead</a:t>
                      </a:r>
                      <a:r>
                        <a:rPr lang="en-US" sz="1200" baseline="0" dirty="0" smtClean="0">
                          <a:solidFill>
                            <a:schemeClr val="bg1"/>
                          </a:solidFill>
                          <a:latin typeface="+mj-lt"/>
                        </a:rPr>
                        <a:t>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r h="457200">
                <a:tc>
                  <a:txBody>
                    <a:bodyPr/>
                    <a:lstStyle/>
                    <a:p>
                      <a:pPr algn="ctr"/>
                      <a:r>
                        <a:rPr lang="en-US" sz="1200" dirty="0" smtClean="0">
                          <a:solidFill>
                            <a:schemeClr val="bg1"/>
                          </a:solidFill>
                          <a:latin typeface="+mj-lt"/>
                        </a:rPr>
                        <a:t>15</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Fix code for bugs or improper</a:t>
                      </a:r>
                      <a:r>
                        <a:rPr lang="en-US" sz="1200" baseline="0" dirty="0" smtClean="0">
                          <a:solidFill>
                            <a:schemeClr val="bg1"/>
                          </a:solidFill>
                          <a:latin typeface="+mj-lt"/>
                        </a:rPr>
                        <a:t> </a:t>
                      </a:r>
                      <a:r>
                        <a:rPr lang="en-US" sz="1200" dirty="0" smtClean="0">
                          <a:solidFill>
                            <a:schemeClr val="bg1"/>
                          </a:solidFill>
                          <a:latin typeface="+mj-lt"/>
                        </a:rPr>
                        <a:t>standards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a:t>
                      </a:r>
                      <a:r>
                        <a:rPr lang="en-US" sz="1200" baseline="0" dirty="0" smtClean="0">
                          <a:solidFill>
                            <a:schemeClr val="bg1"/>
                          </a:solidFill>
                          <a:latin typeface="+mj-lt"/>
                        </a:rPr>
                        <a:t>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Lead</a:t>
                      </a:r>
                      <a:r>
                        <a:rPr lang="en-US" sz="1200" baseline="0" dirty="0" smtClean="0">
                          <a:solidFill>
                            <a:schemeClr val="bg1"/>
                          </a:solidFill>
                          <a:latin typeface="+mj-lt"/>
                        </a:rPr>
                        <a:t>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16</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Peer Review based on standards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Lead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DevOps Engineer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1"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TESTING AND PEER</a:t>
            </a:r>
          </a:p>
          <a:p>
            <a:r>
              <a:rPr lang="en-US" sz="1500" b="1" dirty="0" smtClean="0">
                <a:solidFill>
                  <a:schemeClr val="bg1"/>
                </a:solidFill>
              </a:rPr>
              <a:t>REVIEW PHASE</a:t>
            </a:r>
            <a:endParaRPr lang="en-US" sz="1500" b="1" dirty="0">
              <a:solidFill>
                <a:schemeClr val="bg1"/>
              </a:solidFill>
            </a:endParaRPr>
          </a:p>
        </p:txBody>
      </p:sp>
    </p:spTree>
    <p:extLst>
      <p:ext uri="{BB962C8B-B14F-4D97-AF65-F5344CB8AC3E}">
        <p14:creationId xmlns:p14="http://schemas.microsoft.com/office/powerpoint/2010/main" val="3787356038"/>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IDEATION</a:t>
            </a:r>
            <a:endParaRPr lang="en-US" sz="900" b="1" dirty="0"/>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DISCOVERY</a:t>
            </a:r>
            <a:endParaRPr lang="en-US" sz="900" b="1" dirty="0"/>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SOLUTIONING</a:t>
            </a:r>
            <a:endParaRPr lang="en-US" sz="900" b="1" dirty="0"/>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IMPLEMENTATION</a:t>
            </a:r>
            <a:endParaRPr lang="en-US" sz="900" b="1" dirty="0"/>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OPERATIONS</a:t>
            </a:r>
            <a:endParaRPr lang="en-US" sz="900" b="1" dirty="0"/>
          </a:p>
        </p:txBody>
      </p:sp>
      <p:sp>
        <p:nvSpPr>
          <p:cNvPr id="9" name="Rectangle 8"/>
          <p:cNvSpPr/>
          <p:nvPr/>
        </p:nvSpPr>
        <p:spPr>
          <a:xfrm>
            <a:off x="127745" y="641104"/>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0" name="Rectangle 9"/>
          <p:cNvSpPr/>
          <p:nvPr/>
        </p:nvSpPr>
        <p:spPr>
          <a:xfrm rot="16200000">
            <a:off x="-192857" y="966662"/>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SCRUM MASTER</a:t>
            </a:r>
            <a:endParaRPr lang="en-US" sz="1000" b="1" dirty="0">
              <a:solidFill>
                <a:schemeClr val="accent6"/>
              </a:solidFill>
            </a:endParaRPr>
          </a:p>
        </p:txBody>
      </p:sp>
      <p:sp>
        <p:nvSpPr>
          <p:cNvPr id="11" name="Rectangle 10"/>
          <p:cNvSpPr/>
          <p:nvPr/>
        </p:nvSpPr>
        <p:spPr>
          <a:xfrm>
            <a:off x="122831" y="1714958"/>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2" name="Rectangle 11"/>
          <p:cNvSpPr/>
          <p:nvPr/>
        </p:nvSpPr>
        <p:spPr>
          <a:xfrm rot="16200000">
            <a:off x="-202382" y="2040175"/>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SOLUTIONS DESIGNER</a:t>
            </a:r>
            <a:endParaRPr lang="en-US" sz="1000" b="1" dirty="0">
              <a:solidFill>
                <a:schemeClr val="accent6"/>
              </a:solidFill>
            </a:endParaRPr>
          </a:p>
        </p:txBody>
      </p:sp>
      <p:sp>
        <p:nvSpPr>
          <p:cNvPr id="15" name="Rectangle 14"/>
          <p:cNvSpPr/>
          <p:nvPr/>
        </p:nvSpPr>
        <p:spPr>
          <a:xfrm>
            <a:off x="122831" y="3861983"/>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6" name="Rectangle 15"/>
          <p:cNvSpPr/>
          <p:nvPr/>
        </p:nvSpPr>
        <p:spPr>
          <a:xfrm rot="16200000">
            <a:off x="-202382" y="4187200"/>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INPUT / OUTPUT</a:t>
            </a:r>
            <a:endParaRPr lang="en-US" sz="1000" b="1" dirty="0">
              <a:solidFill>
                <a:schemeClr val="accent6"/>
              </a:solidFill>
            </a:endParaRPr>
          </a:p>
        </p:txBody>
      </p:sp>
      <p:sp>
        <p:nvSpPr>
          <p:cNvPr id="92" name="Google Shape;59;p14"/>
          <p:cNvSpPr txBox="1">
            <a:spLocks/>
          </p:cNvSpPr>
          <p:nvPr/>
        </p:nvSpPr>
        <p:spPr>
          <a:xfrm>
            <a:off x="43829" y="19444"/>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SPRINT PLANNING &amp;</a:t>
            </a:r>
          </a:p>
          <a:p>
            <a:r>
              <a:rPr lang="en-US" sz="1500" b="1" dirty="0" smtClean="0">
                <a:solidFill>
                  <a:schemeClr val="bg1"/>
                </a:solidFill>
              </a:rPr>
              <a:t>DAILY SCRUM</a:t>
            </a:r>
            <a:endParaRPr lang="en-US" sz="1500" b="1" dirty="0">
              <a:solidFill>
                <a:schemeClr val="bg1"/>
              </a:solidFill>
            </a:endParaRPr>
          </a:p>
        </p:txBody>
      </p:sp>
      <p:sp>
        <p:nvSpPr>
          <p:cNvPr id="93" name="Oval 92"/>
          <p:cNvSpPr/>
          <p:nvPr/>
        </p:nvSpPr>
        <p:spPr>
          <a:xfrm>
            <a:off x="702098" y="997236"/>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nvGrpSpPr>
          <p:cNvPr id="96" name="Group 95"/>
          <p:cNvGrpSpPr/>
          <p:nvPr/>
        </p:nvGrpSpPr>
        <p:grpSpPr>
          <a:xfrm>
            <a:off x="1358451" y="713285"/>
            <a:ext cx="1624375" cy="813783"/>
            <a:chOff x="2826327" y="1813695"/>
            <a:chExt cx="1624375" cy="813783"/>
          </a:xfrm>
        </p:grpSpPr>
        <p:sp>
          <p:nvSpPr>
            <p:cNvPr id="101" name="Rectangle 100"/>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CONDUCT SPRINT PLANNING</a:t>
              </a:r>
              <a:endParaRPr lang="en-US" sz="1000" b="1" dirty="0">
                <a:solidFill>
                  <a:schemeClr val="accent6"/>
                </a:solidFill>
              </a:endParaRPr>
            </a:p>
          </p:txBody>
        </p:sp>
        <p:sp>
          <p:nvSpPr>
            <p:cNvPr id="104" name="Oval 103"/>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05" name="TextBox 104"/>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17</a:t>
              </a:r>
              <a:endParaRPr lang="en-US" sz="900" dirty="0">
                <a:solidFill>
                  <a:schemeClr val="bg1"/>
                </a:solidFill>
              </a:endParaRPr>
            </a:p>
          </p:txBody>
        </p:sp>
      </p:grpSp>
      <p:cxnSp>
        <p:nvCxnSpPr>
          <p:cNvPr id="106" name="Elbow Connector 105"/>
          <p:cNvCxnSpPr>
            <a:stCxn id="93" idx="6"/>
            <a:endCxn id="101" idx="1"/>
          </p:cNvCxnSpPr>
          <p:nvPr/>
        </p:nvCxnSpPr>
        <p:spPr>
          <a:xfrm flipV="1">
            <a:off x="1071552" y="1177970"/>
            <a:ext cx="286899" cy="232"/>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3048797" y="714579"/>
            <a:ext cx="1624375" cy="813783"/>
            <a:chOff x="2826327" y="1813695"/>
            <a:chExt cx="1624375" cy="813783"/>
          </a:xfrm>
        </p:grpSpPr>
        <p:sp>
          <p:nvSpPr>
            <p:cNvPr id="110" name="Rectangle 109"/>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CREATE SPRINT BACKLOG</a:t>
              </a:r>
              <a:endParaRPr lang="en-US" sz="1000" b="1" dirty="0">
                <a:solidFill>
                  <a:schemeClr val="accent6"/>
                </a:solidFill>
              </a:endParaRPr>
            </a:p>
          </p:txBody>
        </p:sp>
        <p:sp>
          <p:nvSpPr>
            <p:cNvPr id="114" name="Oval 113"/>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15" name="TextBox 114"/>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18</a:t>
              </a:r>
              <a:endParaRPr lang="en-US" sz="900" dirty="0">
                <a:solidFill>
                  <a:schemeClr val="bg1"/>
                </a:solidFill>
              </a:endParaRPr>
            </a:p>
          </p:txBody>
        </p:sp>
      </p:grpSp>
      <p:cxnSp>
        <p:nvCxnSpPr>
          <p:cNvPr id="119" name="Elbow Connector 118"/>
          <p:cNvCxnSpPr>
            <a:stCxn id="101" idx="3"/>
            <a:endCxn id="110" idx="1"/>
          </p:cNvCxnSpPr>
          <p:nvPr/>
        </p:nvCxnSpPr>
        <p:spPr>
          <a:xfrm>
            <a:off x="2832409" y="1177970"/>
            <a:ext cx="216388" cy="1294"/>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1748473" y="4017921"/>
            <a:ext cx="815406" cy="917575"/>
            <a:chOff x="1323975" y="4225925"/>
            <a:chExt cx="815406" cy="917575"/>
          </a:xfrm>
        </p:grpSpPr>
        <p:grpSp>
          <p:nvGrpSpPr>
            <p:cNvPr id="121" name="Group 20"/>
            <p:cNvGrpSpPr>
              <a:grpSpLocks noChangeAspect="1"/>
            </p:cNvGrpSpPr>
            <p:nvPr/>
          </p:nvGrpSpPr>
          <p:grpSpPr bwMode="auto">
            <a:xfrm>
              <a:off x="1326581" y="4225925"/>
              <a:ext cx="812800" cy="917575"/>
              <a:chOff x="2624" y="1337"/>
              <a:chExt cx="512" cy="578"/>
            </a:xfrm>
          </p:grpSpPr>
          <p:sp>
            <p:nvSpPr>
              <p:cNvPr id="124"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123" name="TextBox 122"/>
            <p:cNvSpPr txBox="1"/>
            <p:nvPr/>
          </p:nvSpPr>
          <p:spPr>
            <a:xfrm>
              <a:off x="1323975" y="4735971"/>
              <a:ext cx="815406" cy="276999"/>
            </a:xfrm>
            <a:prstGeom prst="rect">
              <a:avLst/>
            </a:prstGeom>
            <a:solidFill>
              <a:schemeClr val="bg1"/>
            </a:solidFill>
            <a:ln>
              <a:solidFill>
                <a:schemeClr val="tx1"/>
              </a:solidFill>
            </a:ln>
          </p:spPr>
          <p:txBody>
            <a:bodyPr wrap="square" rtlCol="0">
              <a:spAutoFit/>
            </a:bodyPr>
            <a:lstStyle/>
            <a:p>
              <a:pPr algn="ctr"/>
              <a:r>
                <a:rPr lang="en-US" sz="600" dirty="0" smtClean="0"/>
                <a:t>PRODUCT BACKLOG</a:t>
              </a:r>
              <a:endParaRPr lang="en-US" sz="600" dirty="0"/>
            </a:p>
          </p:txBody>
        </p:sp>
      </p:grpSp>
      <p:cxnSp>
        <p:nvCxnSpPr>
          <p:cNvPr id="130" name="Straight Arrow Connector 129"/>
          <p:cNvCxnSpPr>
            <a:stCxn id="101" idx="2"/>
          </p:cNvCxnSpPr>
          <p:nvPr/>
        </p:nvCxnSpPr>
        <p:spPr>
          <a:xfrm>
            <a:off x="2095430" y="1527068"/>
            <a:ext cx="9595" cy="2503553"/>
          </a:xfrm>
          <a:prstGeom prst="straightConnector1">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Elbow Connector 139"/>
          <p:cNvCxnSpPr>
            <a:stCxn id="125" idx="4"/>
          </p:cNvCxnSpPr>
          <p:nvPr/>
        </p:nvCxnSpPr>
        <p:spPr>
          <a:xfrm flipV="1">
            <a:off x="2354329" y="1539768"/>
            <a:ext cx="1063515" cy="2622616"/>
          </a:xfrm>
          <a:prstGeom prst="bentConnector2">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3373203" y="4008395"/>
            <a:ext cx="815406" cy="917575"/>
            <a:chOff x="1323975" y="4225925"/>
            <a:chExt cx="815406" cy="917575"/>
          </a:xfrm>
        </p:grpSpPr>
        <p:grpSp>
          <p:nvGrpSpPr>
            <p:cNvPr id="151" name="Group 20"/>
            <p:cNvGrpSpPr>
              <a:grpSpLocks noChangeAspect="1"/>
            </p:cNvGrpSpPr>
            <p:nvPr/>
          </p:nvGrpSpPr>
          <p:grpSpPr bwMode="auto">
            <a:xfrm>
              <a:off x="1326581" y="4225925"/>
              <a:ext cx="812800" cy="917575"/>
              <a:chOff x="2624" y="1337"/>
              <a:chExt cx="512" cy="578"/>
            </a:xfrm>
          </p:grpSpPr>
          <p:sp>
            <p:nvSpPr>
              <p:cNvPr id="156"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152" name="TextBox 151"/>
            <p:cNvSpPr txBox="1"/>
            <p:nvPr/>
          </p:nvSpPr>
          <p:spPr>
            <a:xfrm>
              <a:off x="1323975" y="4735971"/>
              <a:ext cx="815406" cy="276999"/>
            </a:xfrm>
            <a:prstGeom prst="rect">
              <a:avLst/>
            </a:prstGeom>
            <a:solidFill>
              <a:schemeClr val="bg1"/>
            </a:solidFill>
            <a:ln>
              <a:solidFill>
                <a:schemeClr val="tx1"/>
              </a:solidFill>
            </a:ln>
          </p:spPr>
          <p:txBody>
            <a:bodyPr wrap="square" rtlCol="0">
              <a:spAutoFit/>
            </a:bodyPr>
            <a:lstStyle/>
            <a:p>
              <a:pPr algn="ctr"/>
              <a:r>
                <a:rPr lang="en-US" sz="600" dirty="0" smtClean="0"/>
                <a:t>SPRINT BACKLOG</a:t>
              </a:r>
              <a:endParaRPr lang="en-US" sz="600" dirty="0"/>
            </a:p>
          </p:txBody>
        </p:sp>
      </p:grpSp>
      <p:cxnSp>
        <p:nvCxnSpPr>
          <p:cNvPr id="189" name="Straight Arrow Connector 188"/>
          <p:cNvCxnSpPr>
            <a:stCxn id="110" idx="2"/>
            <a:endCxn id="156" idx="0"/>
          </p:cNvCxnSpPr>
          <p:nvPr/>
        </p:nvCxnSpPr>
        <p:spPr>
          <a:xfrm flipH="1">
            <a:off x="3782209" y="1528362"/>
            <a:ext cx="3567" cy="2480033"/>
          </a:xfrm>
          <a:prstGeom prst="straightConnector1">
            <a:avLst/>
          </a:prstGeom>
          <a:ln w="28575">
            <a:solidFill>
              <a:schemeClr val="bg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4739077" y="716086"/>
            <a:ext cx="1624375" cy="813783"/>
            <a:chOff x="2826327" y="1813695"/>
            <a:chExt cx="1624375" cy="813783"/>
          </a:xfrm>
        </p:grpSpPr>
        <p:sp>
          <p:nvSpPr>
            <p:cNvPr id="191" name="Rectangle 190"/>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CONDUCT DAILY SCRUM</a:t>
              </a:r>
              <a:endParaRPr lang="en-US" sz="1000" b="1" dirty="0">
                <a:solidFill>
                  <a:schemeClr val="accent6"/>
                </a:solidFill>
              </a:endParaRPr>
            </a:p>
          </p:txBody>
        </p:sp>
        <p:sp>
          <p:nvSpPr>
            <p:cNvPr id="192" name="Oval 191"/>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93" name="TextBox 192"/>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19</a:t>
              </a:r>
              <a:endParaRPr lang="en-US" sz="900" dirty="0">
                <a:solidFill>
                  <a:schemeClr val="bg1"/>
                </a:solidFill>
              </a:endParaRPr>
            </a:p>
          </p:txBody>
        </p:sp>
      </p:grpSp>
      <p:cxnSp>
        <p:nvCxnSpPr>
          <p:cNvPr id="194" name="Elbow Connector 193"/>
          <p:cNvCxnSpPr>
            <a:stCxn id="110" idx="3"/>
            <a:endCxn id="191" idx="1"/>
          </p:cNvCxnSpPr>
          <p:nvPr/>
        </p:nvCxnSpPr>
        <p:spPr>
          <a:xfrm>
            <a:off x="4522755" y="1179264"/>
            <a:ext cx="216322" cy="1507"/>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5" name="Oval 194"/>
          <p:cNvSpPr/>
          <p:nvPr/>
        </p:nvSpPr>
        <p:spPr>
          <a:xfrm>
            <a:off x="5288395" y="1889441"/>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cxnSp>
        <p:nvCxnSpPr>
          <p:cNvPr id="196" name="Elbow Connector 195"/>
          <p:cNvCxnSpPr>
            <a:stCxn id="195" idx="0"/>
            <a:endCxn id="191" idx="2"/>
          </p:cNvCxnSpPr>
          <p:nvPr/>
        </p:nvCxnSpPr>
        <p:spPr>
          <a:xfrm rot="5400000" flipH="1" flipV="1">
            <a:off x="5294803" y="1708188"/>
            <a:ext cx="359572" cy="2934"/>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a:off x="6429357" y="720912"/>
            <a:ext cx="1624375" cy="813783"/>
            <a:chOff x="2826327" y="1813695"/>
            <a:chExt cx="1624375" cy="813783"/>
          </a:xfrm>
        </p:grpSpPr>
        <p:sp>
          <p:nvSpPr>
            <p:cNvPr id="199" name="Rectangle 198"/>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RAISE ISSUES TO SOLUTIONS DESIGNER</a:t>
              </a:r>
              <a:endParaRPr lang="en-US" sz="1000" b="1" dirty="0">
                <a:solidFill>
                  <a:schemeClr val="accent6"/>
                </a:solidFill>
              </a:endParaRPr>
            </a:p>
          </p:txBody>
        </p:sp>
        <p:sp>
          <p:nvSpPr>
            <p:cNvPr id="200" name="Oval 199"/>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201" name="TextBox 200"/>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20</a:t>
              </a:r>
              <a:endParaRPr lang="en-US" sz="900" dirty="0">
                <a:solidFill>
                  <a:schemeClr val="bg1"/>
                </a:solidFill>
              </a:endParaRPr>
            </a:p>
          </p:txBody>
        </p:sp>
      </p:grpSp>
      <p:cxnSp>
        <p:nvCxnSpPr>
          <p:cNvPr id="202" name="Elbow Connector 201"/>
          <p:cNvCxnSpPr>
            <a:stCxn id="191" idx="3"/>
            <a:endCxn id="199" idx="1"/>
          </p:cNvCxnSpPr>
          <p:nvPr/>
        </p:nvCxnSpPr>
        <p:spPr>
          <a:xfrm>
            <a:off x="6213035" y="1180771"/>
            <a:ext cx="216322" cy="4826"/>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03" name="Group 202"/>
          <p:cNvGrpSpPr/>
          <p:nvPr/>
        </p:nvGrpSpPr>
        <p:grpSpPr>
          <a:xfrm>
            <a:off x="6434120" y="1813475"/>
            <a:ext cx="1624375" cy="813783"/>
            <a:chOff x="2826327" y="1813695"/>
            <a:chExt cx="1624375" cy="813783"/>
          </a:xfrm>
        </p:grpSpPr>
        <p:sp>
          <p:nvSpPr>
            <p:cNvPr id="204" name="Rectangle 203"/>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CONDUCT ISSUE ASSESSMENT AND RESOLUTION</a:t>
              </a:r>
              <a:endParaRPr lang="en-US" sz="1000" b="1" dirty="0">
                <a:solidFill>
                  <a:schemeClr val="accent6"/>
                </a:solidFill>
              </a:endParaRPr>
            </a:p>
          </p:txBody>
        </p:sp>
        <p:sp>
          <p:nvSpPr>
            <p:cNvPr id="205" name="Oval 204"/>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206" name="TextBox 205"/>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21</a:t>
              </a:r>
              <a:endParaRPr lang="en-US" sz="900" dirty="0">
                <a:solidFill>
                  <a:schemeClr val="bg1"/>
                </a:solidFill>
              </a:endParaRPr>
            </a:p>
          </p:txBody>
        </p:sp>
      </p:grpSp>
      <p:cxnSp>
        <p:nvCxnSpPr>
          <p:cNvPr id="207" name="Elbow Connector 206"/>
          <p:cNvCxnSpPr>
            <a:stCxn id="199" idx="2"/>
            <a:endCxn id="204" idx="0"/>
          </p:cNvCxnSpPr>
          <p:nvPr/>
        </p:nvCxnSpPr>
        <p:spPr>
          <a:xfrm rot="16200000" flipH="1">
            <a:off x="6971534" y="1729496"/>
            <a:ext cx="394366" cy="4763"/>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8" name="Oval 207"/>
          <p:cNvSpPr/>
          <p:nvPr/>
        </p:nvSpPr>
        <p:spPr>
          <a:xfrm>
            <a:off x="8437417" y="2097193"/>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endParaRPr lang="en-US" dirty="0"/>
          </a:p>
        </p:txBody>
      </p:sp>
      <p:cxnSp>
        <p:nvCxnSpPr>
          <p:cNvPr id="209" name="Elbow Connector 208"/>
          <p:cNvCxnSpPr>
            <a:stCxn id="204" idx="3"/>
            <a:endCxn id="208" idx="2"/>
          </p:cNvCxnSpPr>
          <p:nvPr/>
        </p:nvCxnSpPr>
        <p:spPr>
          <a:xfrm flipV="1">
            <a:off x="7908078" y="2278159"/>
            <a:ext cx="529339" cy="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8105349" y="1679008"/>
            <a:ext cx="968535" cy="461665"/>
          </a:xfrm>
          <a:prstGeom prst="rect">
            <a:avLst/>
          </a:prstGeom>
          <a:noFill/>
          <a:ln>
            <a:noFill/>
          </a:ln>
        </p:spPr>
        <p:txBody>
          <a:bodyPr wrap="none" rtlCol="0">
            <a:spAutoFit/>
          </a:bodyPr>
          <a:lstStyle/>
          <a:p>
            <a:pPr algn="r"/>
            <a:r>
              <a:rPr lang="en-US" sz="1200" dirty="0" smtClean="0">
                <a:solidFill>
                  <a:schemeClr val="bg1"/>
                </a:solidFill>
              </a:rPr>
              <a:t>Backlog</a:t>
            </a:r>
          </a:p>
          <a:p>
            <a:pPr algn="r"/>
            <a:r>
              <a:rPr lang="en-US" sz="1200" dirty="0" smtClean="0">
                <a:solidFill>
                  <a:schemeClr val="bg1"/>
                </a:solidFill>
              </a:rPr>
              <a:t>Refinement</a:t>
            </a:r>
            <a:endParaRPr lang="en-US" sz="1200" dirty="0">
              <a:solidFill>
                <a:schemeClr val="bg1"/>
              </a:solidFill>
            </a:endParaRPr>
          </a:p>
        </p:txBody>
      </p:sp>
    </p:spTree>
    <p:extLst>
      <p:ext uri="{BB962C8B-B14F-4D97-AF65-F5344CB8AC3E}">
        <p14:creationId xmlns:p14="http://schemas.microsoft.com/office/powerpoint/2010/main" val="2733726250"/>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3602368766"/>
              </p:ext>
            </p:extLst>
          </p:nvPr>
        </p:nvGraphicFramePr>
        <p:xfrm>
          <a:off x="190500" y="695542"/>
          <a:ext cx="8775702" cy="428539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17</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Conduct Sprint Planning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a:t>
                      </a:r>
                      <a:r>
                        <a:rPr lang="en-US" sz="1200" baseline="0" dirty="0" smtClean="0">
                          <a:solidFill>
                            <a:schemeClr val="bg1"/>
                          </a:solidFill>
                          <a:latin typeface="+mj-lt"/>
                        </a:rPr>
                        <a:t> Master (s),</a:t>
                      </a:r>
                    </a:p>
                    <a:p>
                      <a:r>
                        <a:rPr lang="en-US" sz="1200" baseline="0" dirty="0" smtClean="0">
                          <a:solidFill>
                            <a:schemeClr val="bg1"/>
                          </a:solidFill>
                          <a:latin typeface="+mj-lt"/>
                        </a:rPr>
                        <a:t>Product Owner,</a:t>
                      </a:r>
                    </a:p>
                    <a:p>
                      <a:r>
                        <a:rPr lang="en-US" sz="1200" b="0" i="0" u="none" strike="noStrike" cap="none" baseline="0" dirty="0" smtClean="0">
                          <a:solidFill>
                            <a:schemeClr val="bg1"/>
                          </a:solidFill>
                          <a:latin typeface="+mn-lt"/>
                          <a:ea typeface="+mn-ea"/>
                          <a:cs typeface="+mn-cs"/>
                          <a:sym typeface="Arial"/>
                        </a:rPr>
                        <a:t>Development Team (Lead, Dev, Test)</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Process Analyst,</a:t>
                      </a:r>
                      <a:br>
                        <a:rPr lang="en-US" sz="1200" dirty="0" smtClean="0">
                          <a:solidFill>
                            <a:schemeClr val="bg1"/>
                          </a:solidFill>
                          <a:latin typeface="+mj-lt"/>
                        </a:rPr>
                      </a:br>
                      <a:r>
                        <a:rPr lang="en-US" sz="1200" dirty="0" smtClean="0">
                          <a:solidFill>
                            <a:schemeClr val="bg1"/>
                          </a:solidFill>
                          <a:latin typeface="+mj-lt"/>
                        </a:rPr>
                        <a:t>Product</a:t>
                      </a:r>
                      <a:r>
                        <a:rPr lang="en-US" sz="1200" baseline="0" dirty="0" smtClean="0">
                          <a:solidFill>
                            <a:schemeClr val="bg1"/>
                          </a:solidFill>
                          <a:latin typeface="+mj-lt"/>
                        </a:rPr>
                        <a:t> Owner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p>
                    <a:p>
                      <a:r>
                        <a:rPr lang="en-US" sz="1200" dirty="0" smtClean="0">
                          <a:solidFill>
                            <a:schemeClr val="bg1"/>
                          </a:solidFill>
                          <a:latin typeface="+mj-lt"/>
                        </a:rPr>
                        <a:t>Delivery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r h="457200">
                <a:tc>
                  <a:txBody>
                    <a:bodyPr/>
                    <a:lstStyle/>
                    <a:p>
                      <a:pPr algn="ctr"/>
                      <a:r>
                        <a:rPr lang="en-US" sz="1200" dirty="0" smtClean="0">
                          <a:solidFill>
                            <a:schemeClr val="bg1"/>
                          </a:solidFill>
                          <a:latin typeface="+mj-lt"/>
                        </a:rPr>
                        <a:t>18</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Create Sprint</a:t>
                      </a:r>
                      <a:r>
                        <a:rPr lang="en-US" sz="1200" baseline="0" dirty="0" smtClean="0">
                          <a:solidFill>
                            <a:schemeClr val="bg1"/>
                          </a:solidFill>
                          <a:latin typeface="+mj-lt"/>
                        </a:rPr>
                        <a:t> Backlog</a:t>
                      </a:r>
                      <a:endParaRPr lang="en-US" sz="1200" dirty="0" smtClean="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Scrum Master (s),</a:t>
                      </a:r>
                    </a:p>
                    <a:p>
                      <a:r>
                        <a:rPr lang="en-US" sz="1200" b="0" i="0" u="none" strike="noStrike" cap="none" baseline="0" dirty="0" smtClean="0">
                          <a:solidFill>
                            <a:schemeClr val="bg1"/>
                          </a:solidFill>
                          <a:latin typeface="+mn-lt"/>
                          <a:ea typeface="+mn-ea"/>
                          <a:cs typeface="+mn-cs"/>
                          <a:sym typeface="Arial"/>
                        </a:rPr>
                        <a:t>Product Owner,</a:t>
                      </a:r>
                    </a:p>
                    <a:p>
                      <a:r>
                        <a:rPr lang="en-US" sz="1200" b="0" i="0" u="none" strike="noStrike" cap="none" baseline="0" dirty="0" smtClean="0">
                          <a:solidFill>
                            <a:schemeClr val="bg1"/>
                          </a:solidFill>
                          <a:latin typeface="+mn-lt"/>
                          <a:ea typeface="+mn-ea"/>
                          <a:cs typeface="+mn-cs"/>
                          <a:sym typeface="Arial"/>
                        </a:rPr>
                        <a:t>Development Team (Lead, Dev, Test)</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Process Analyst,</a:t>
                      </a:r>
                      <a:br>
                        <a:rPr lang="en-US" sz="1200" dirty="0" smtClean="0">
                          <a:solidFill>
                            <a:schemeClr val="bg1"/>
                          </a:solidFill>
                          <a:latin typeface="+mj-lt"/>
                        </a:rPr>
                      </a:br>
                      <a:r>
                        <a:rPr lang="en-US" sz="1200" dirty="0" smtClean="0">
                          <a:solidFill>
                            <a:schemeClr val="bg1"/>
                          </a:solidFill>
                          <a:latin typeface="+mj-lt"/>
                        </a:rPr>
                        <a:t>Product</a:t>
                      </a:r>
                      <a:r>
                        <a:rPr lang="en-US" sz="1200" baseline="0" dirty="0" smtClean="0">
                          <a:solidFill>
                            <a:schemeClr val="bg1"/>
                          </a:solidFill>
                          <a:latin typeface="+mj-lt"/>
                        </a:rPr>
                        <a:t> Owner,</a:t>
                      </a:r>
                    </a:p>
                    <a:p>
                      <a:r>
                        <a:rPr lang="en-US" sz="1200" baseline="0" dirty="0" smtClean="0">
                          <a:solidFill>
                            <a:schemeClr val="bg1"/>
                          </a:solidFill>
                          <a:latin typeface="+mj-lt"/>
                        </a:rPr>
                        <a:t>Development Team (Lead, Dev, Test)</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p>
                    <a:p>
                      <a:r>
                        <a:rPr lang="en-US" sz="1200" dirty="0" smtClean="0">
                          <a:solidFill>
                            <a:schemeClr val="bg1"/>
                          </a:solidFill>
                          <a:latin typeface="+mj-lt"/>
                        </a:rPr>
                        <a:t>Delivery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19</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Conduct Daily Scrum</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p>
                    <a:p>
                      <a:r>
                        <a:rPr lang="en-US" sz="1200" b="0" i="0" u="none" strike="noStrike" cap="none" baseline="0" dirty="0" smtClean="0">
                          <a:solidFill>
                            <a:schemeClr val="bg1"/>
                          </a:solidFill>
                          <a:latin typeface="+mn-lt"/>
                          <a:ea typeface="+mn-ea"/>
                          <a:cs typeface="+mn-cs"/>
                          <a:sym typeface="Arial"/>
                        </a:rPr>
                        <a:t>Development Team (Lead, Dev, Test)</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b="0" i="0" u="none" strike="noStrike" cap="none" baseline="0" dirty="0" smtClean="0">
                          <a:solidFill>
                            <a:schemeClr val="bg1"/>
                          </a:solidFill>
                          <a:latin typeface="+mn-lt"/>
                          <a:ea typeface="+mn-ea"/>
                          <a:cs typeface="+mn-cs"/>
                          <a:sym typeface="Arial"/>
                        </a:rPr>
                        <a:t>Development Team (Lead, Dev, Test)</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Solutions Designer,</a:t>
                      </a:r>
                    </a:p>
                    <a:p>
                      <a:r>
                        <a:rPr lang="en-US" sz="1200" dirty="0" smtClean="0">
                          <a:solidFill>
                            <a:schemeClr val="bg1"/>
                          </a:solidFill>
                          <a:latin typeface="+mj-lt"/>
                        </a:rPr>
                        <a:t>Product Owner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20</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Raise issues</a:t>
                      </a:r>
                      <a:r>
                        <a:rPr lang="en-US" sz="1200" baseline="0" dirty="0" smtClean="0">
                          <a:solidFill>
                            <a:schemeClr val="bg1"/>
                          </a:solidFill>
                          <a:latin typeface="+mj-lt"/>
                        </a:rPr>
                        <a:t> to the Solutions Designer</a:t>
                      </a:r>
                      <a:endParaRPr lang="en-US" sz="1200" dirty="0" smtClean="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Scrum Master (s)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b="0" i="0" u="none" strike="noStrike" cap="none" baseline="0" dirty="0" smtClean="0">
                          <a:solidFill>
                            <a:schemeClr val="bg1"/>
                          </a:solidFill>
                          <a:latin typeface="+mn-lt"/>
                          <a:ea typeface="+mn-ea"/>
                          <a:cs typeface="+mn-cs"/>
                          <a:sym typeface="Arial"/>
                        </a:rPr>
                        <a:t>Development Team (Lead, Dev, Test)</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b="0" i="0" u="none" strike="noStrike" cap="none" dirty="0" smtClean="0">
                          <a:solidFill>
                            <a:schemeClr val="bg1"/>
                          </a:solidFill>
                          <a:latin typeface="+mn-lt"/>
                          <a:ea typeface="+mn-ea"/>
                          <a:cs typeface="+mn-cs"/>
                          <a:sym typeface="Arial"/>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21</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Conduct issue assessment and resolution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Solutions</a:t>
                      </a:r>
                      <a:r>
                        <a:rPr lang="en-US" sz="1200" b="0" i="0" u="none" strike="noStrike" cap="none" baseline="0" dirty="0" smtClean="0">
                          <a:solidFill>
                            <a:schemeClr val="bg1"/>
                          </a:solidFill>
                          <a:latin typeface="+mn-lt"/>
                          <a:ea typeface="+mn-ea"/>
                          <a:cs typeface="+mn-cs"/>
                          <a:sym typeface="Arial"/>
                        </a:rPr>
                        <a:t> Designer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Infra Squad,</a:t>
                      </a:r>
                      <a:br>
                        <a:rPr lang="en-US" sz="1200" dirty="0" smtClean="0">
                          <a:solidFill>
                            <a:schemeClr val="bg1"/>
                          </a:solidFill>
                          <a:latin typeface="+mj-lt"/>
                        </a:rPr>
                      </a:br>
                      <a:r>
                        <a:rPr lang="en-US" sz="1200" dirty="0" smtClean="0">
                          <a:solidFill>
                            <a:schemeClr val="bg1"/>
                          </a:solidFill>
                          <a:latin typeface="+mj-lt"/>
                        </a:rPr>
                        <a:t>Development</a:t>
                      </a:r>
                      <a:r>
                        <a:rPr lang="en-US" sz="1200" baseline="0" dirty="0" smtClean="0">
                          <a:solidFill>
                            <a:schemeClr val="bg1"/>
                          </a:solidFill>
                          <a:latin typeface="+mj-lt"/>
                        </a:rPr>
                        <a:t> Team</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Product</a:t>
                      </a:r>
                      <a:r>
                        <a:rPr lang="en-US" sz="1200" baseline="0" dirty="0" smtClean="0">
                          <a:solidFill>
                            <a:schemeClr val="bg1"/>
                          </a:solidFill>
                          <a:latin typeface="+mj-lt"/>
                        </a:rPr>
                        <a:t> Owner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1" name="Google Shape;59;p14"/>
          <p:cNvSpPr txBox="1">
            <a:spLocks/>
          </p:cNvSpPr>
          <p:nvPr/>
        </p:nvSpPr>
        <p:spPr>
          <a:xfrm>
            <a:off x="43829" y="19444"/>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SPRINT PLANNING &amp;</a:t>
            </a:r>
          </a:p>
          <a:p>
            <a:r>
              <a:rPr lang="en-US" sz="1500" b="1" dirty="0" smtClean="0">
                <a:solidFill>
                  <a:schemeClr val="bg1"/>
                </a:solidFill>
              </a:rPr>
              <a:t>DAILY SCRUM</a:t>
            </a:r>
            <a:endParaRPr lang="en-US" sz="1500" b="1" dirty="0">
              <a:solidFill>
                <a:schemeClr val="bg1"/>
              </a:solidFill>
            </a:endParaRPr>
          </a:p>
        </p:txBody>
      </p:sp>
    </p:spTree>
    <p:extLst>
      <p:ext uri="{BB962C8B-B14F-4D97-AF65-F5344CB8AC3E}">
        <p14:creationId xmlns:p14="http://schemas.microsoft.com/office/powerpoint/2010/main" val="1422586760"/>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IDEATION</a:t>
            </a:r>
            <a:endParaRPr lang="en-US" sz="900" b="1" dirty="0"/>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DISCOVERY</a:t>
            </a:r>
            <a:endParaRPr lang="en-US" sz="900" b="1" dirty="0"/>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SOLUTIONING</a:t>
            </a:r>
            <a:endParaRPr lang="en-US" sz="900" b="1" dirty="0"/>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IMPLEMENTATION</a:t>
            </a:r>
            <a:endParaRPr lang="en-US" sz="900" b="1" dirty="0"/>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OPERATIONS</a:t>
            </a:r>
            <a:endParaRPr lang="en-US" sz="900" b="1" dirty="0"/>
          </a:p>
        </p:txBody>
      </p:sp>
      <p:sp>
        <p:nvSpPr>
          <p:cNvPr id="9" name="Rectangle 8"/>
          <p:cNvSpPr/>
          <p:nvPr/>
        </p:nvSpPr>
        <p:spPr>
          <a:xfrm>
            <a:off x="118220" y="643826"/>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0" name="Rectangle 9"/>
          <p:cNvSpPr/>
          <p:nvPr/>
        </p:nvSpPr>
        <p:spPr>
          <a:xfrm rot="16200000">
            <a:off x="-202382" y="966662"/>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PRODUCT OWNER</a:t>
            </a:r>
            <a:endParaRPr lang="en-US" sz="1000" b="1" dirty="0">
              <a:solidFill>
                <a:schemeClr val="accent6"/>
              </a:solidFill>
            </a:endParaRPr>
          </a:p>
        </p:txBody>
      </p:sp>
      <p:sp>
        <p:nvSpPr>
          <p:cNvPr id="11" name="Rectangle 10"/>
          <p:cNvSpPr/>
          <p:nvPr/>
        </p:nvSpPr>
        <p:spPr>
          <a:xfrm>
            <a:off x="122831" y="1714958"/>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2" name="Rectangle 11"/>
          <p:cNvSpPr/>
          <p:nvPr/>
        </p:nvSpPr>
        <p:spPr>
          <a:xfrm rot="16200000">
            <a:off x="-202382" y="2040175"/>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SCRUM MASTER</a:t>
            </a:r>
            <a:endParaRPr lang="en-US" sz="1000" b="1" dirty="0">
              <a:solidFill>
                <a:schemeClr val="accent6"/>
              </a:solidFill>
            </a:endParaRPr>
          </a:p>
        </p:txBody>
      </p:sp>
      <p:sp>
        <p:nvSpPr>
          <p:cNvPr id="15" name="Rectangle 14"/>
          <p:cNvSpPr/>
          <p:nvPr/>
        </p:nvSpPr>
        <p:spPr>
          <a:xfrm>
            <a:off x="122831" y="3861983"/>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6" name="Rectangle 15"/>
          <p:cNvSpPr/>
          <p:nvPr/>
        </p:nvSpPr>
        <p:spPr>
          <a:xfrm rot="16200000">
            <a:off x="-202382" y="4187200"/>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INPUT / OUTPUT</a:t>
            </a:r>
            <a:endParaRPr lang="en-US" sz="1000" b="1" dirty="0">
              <a:solidFill>
                <a:schemeClr val="accent6"/>
              </a:solidFill>
            </a:endParaRPr>
          </a:p>
        </p:txBody>
      </p:sp>
      <p:sp>
        <p:nvSpPr>
          <p:cNvPr id="122" name="Oval 121"/>
          <p:cNvSpPr/>
          <p:nvPr/>
        </p:nvSpPr>
        <p:spPr>
          <a:xfrm>
            <a:off x="649236" y="1000704"/>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123" name="Elbow Connector 122"/>
          <p:cNvCxnSpPr>
            <a:stCxn id="122" idx="6"/>
            <a:endCxn id="109" idx="1"/>
          </p:cNvCxnSpPr>
          <p:nvPr/>
        </p:nvCxnSpPr>
        <p:spPr>
          <a:xfrm>
            <a:off x="1018690" y="1181670"/>
            <a:ext cx="304338" cy="1295"/>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7" name="Google Shape;59;p14"/>
          <p:cNvSpPr txBox="1">
            <a:spLocks/>
          </p:cNvSpPr>
          <p:nvPr/>
        </p:nvSpPr>
        <p:spPr>
          <a:xfrm>
            <a:off x="43829" y="19444"/>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BACKLOG REFINEMENT</a:t>
            </a:r>
            <a:endParaRPr lang="en-US" sz="1500" b="1" dirty="0">
              <a:solidFill>
                <a:schemeClr val="bg1"/>
              </a:solidFill>
            </a:endParaRPr>
          </a:p>
        </p:txBody>
      </p:sp>
      <p:grpSp>
        <p:nvGrpSpPr>
          <p:cNvPr id="100" name="Group 99"/>
          <p:cNvGrpSpPr/>
          <p:nvPr/>
        </p:nvGrpSpPr>
        <p:grpSpPr>
          <a:xfrm>
            <a:off x="2020360" y="717245"/>
            <a:ext cx="1624375" cy="813783"/>
            <a:chOff x="2826327" y="1813695"/>
            <a:chExt cx="1624375" cy="813783"/>
          </a:xfrm>
        </p:grpSpPr>
        <p:sp>
          <p:nvSpPr>
            <p:cNvPr id="101" name="Rectangle 100"/>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RE-PRIORITIZE BACKLOG</a:t>
              </a:r>
              <a:endParaRPr lang="en-US" sz="1000" b="1" dirty="0">
                <a:solidFill>
                  <a:schemeClr val="accent6"/>
                </a:solidFill>
              </a:endParaRPr>
            </a:p>
          </p:txBody>
        </p:sp>
        <p:sp>
          <p:nvSpPr>
            <p:cNvPr id="102" name="Oval 101"/>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03" name="TextBox 102"/>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22</a:t>
              </a:r>
              <a:endParaRPr lang="en-US" sz="900" dirty="0">
                <a:solidFill>
                  <a:schemeClr val="bg1"/>
                </a:solidFill>
              </a:endParaRPr>
            </a:p>
          </p:txBody>
        </p:sp>
      </p:grpSp>
      <p:grpSp>
        <p:nvGrpSpPr>
          <p:cNvPr id="104" name="Group 103"/>
          <p:cNvGrpSpPr/>
          <p:nvPr/>
        </p:nvGrpSpPr>
        <p:grpSpPr>
          <a:xfrm>
            <a:off x="1323028" y="995634"/>
            <a:ext cx="371071" cy="374662"/>
            <a:chOff x="2978557" y="990529"/>
            <a:chExt cx="371071" cy="374662"/>
          </a:xfrm>
        </p:grpSpPr>
        <p:sp>
          <p:nvSpPr>
            <p:cNvPr id="109" name="Flowchart: Decision 108"/>
            <p:cNvSpPr/>
            <p:nvPr/>
          </p:nvSpPr>
          <p:spPr>
            <a:xfrm>
              <a:off x="2978557" y="990529"/>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10" name="Straight Connector 109"/>
            <p:cNvCxnSpPr/>
            <p:nvPr/>
          </p:nvCxnSpPr>
          <p:spPr>
            <a:xfrm>
              <a:off x="3065463" y="1076973"/>
              <a:ext cx="195262" cy="198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3071813" y="1081937"/>
              <a:ext cx="180184" cy="1876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1038725" y="594731"/>
            <a:ext cx="1010213" cy="461665"/>
          </a:xfrm>
          <a:prstGeom prst="rect">
            <a:avLst/>
          </a:prstGeom>
          <a:noFill/>
          <a:ln>
            <a:noFill/>
          </a:ln>
        </p:spPr>
        <p:txBody>
          <a:bodyPr wrap="none" rtlCol="0">
            <a:spAutoFit/>
          </a:bodyPr>
          <a:lstStyle/>
          <a:p>
            <a:pPr algn="ctr"/>
            <a:r>
              <a:rPr lang="en-US" sz="1200" dirty="0" smtClean="0">
                <a:solidFill>
                  <a:schemeClr val="bg1"/>
                </a:solidFill>
              </a:rPr>
              <a:t>Re-prioritize</a:t>
            </a:r>
          </a:p>
          <a:p>
            <a:pPr algn="ctr"/>
            <a:r>
              <a:rPr lang="en-US" sz="1200" dirty="0" smtClean="0">
                <a:solidFill>
                  <a:schemeClr val="bg1"/>
                </a:solidFill>
              </a:rPr>
              <a:t>Backlog?</a:t>
            </a:r>
            <a:endParaRPr lang="en-US" sz="1200" dirty="0">
              <a:solidFill>
                <a:schemeClr val="bg1"/>
              </a:solidFill>
            </a:endParaRPr>
          </a:p>
        </p:txBody>
      </p:sp>
      <p:cxnSp>
        <p:nvCxnSpPr>
          <p:cNvPr id="116" name="Elbow Connector 115"/>
          <p:cNvCxnSpPr>
            <a:stCxn id="109" idx="3"/>
            <a:endCxn id="101" idx="1"/>
          </p:cNvCxnSpPr>
          <p:nvPr/>
        </p:nvCxnSpPr>
        <p:spPr>
          <a:xfrm flipV="1">
            <a:off x="1694099" y="1181930"/>
            <a:ext cx="326261" cy="1035"/>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3884502" y="1844823"/>
            <a:ext cx="1624375" cy="813783"/>
            <a:chOff x="2826327" y="1813695"/>
            <a:chExt cx="1624375" cy="813783"/>
          </a:xfrm>
        </p:grpSpPr>
        <p:sp>
          <p:nvSpPr>
            <p:cNvPr id="119" name="Rectangle 118"/>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CONDUCT BACKLOG REFINEMENT </a:t>
              </a:r>
              <a:endParaRPr lang="en-US" sz="1000" b="1" dirty="0">
                <a:solidFill>
                  <a:schemeClr val="accent6"/>
                </a:solidFill>
              </a:endParaRPr>
            </a:p>
          </p:txBody>
        </p:sp>
        <p:sp>
          <p:nvSpPr>
            <p:cNvPr id="120" name="Oval 119"/>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24" name="TextBox 123"/>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23</a:t>
              </a:r>
              <a:endParaRPr lang="en-US" sz="900" dirty="0">
                <a:solidFill>
                  <a:schemeClr val="bg1"/>
                </a:solidFill>
              </a:endParaRPr>
            </a:p>
          </p:txBody>
        </p:sp>
      </p:grpSp>
      <p:grpSp>
        <p:nvGrpSpPr>
          <p:cNvPr id="125" name="Group 124"/>
          <p:cNvGrpSpPr/>
          <p:nvPr/>
        </p:nvGrpSpPr>
        <p:grpSpPr>
          <a:xfrm>
            <a:off x="5754866" y="1844822"/>
            <a:ext cx="1624375" cy="813783"/>
            <a:chOff x="2826327" y="1813695"/>
            <a:chExt cx="1624375" cy="813783"/>
          </a:xfrm>
        </p:grpSpPr>
        <p:sp>
          <p:nvSpPr>
            <p:cNvPr id="126" name="Rectangle 125"/>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UPDATE SPRINT BACKLOG</a:t>
              </a:r>
              <a:endParaRPr lang="en-US" sz="1000" b="1" dirty="0">
                <a:solidFill>
                  <a:schemeClr val="accent6"/>
                </a:solidFill>
              </a:endParaRPr>
            </a:p>
          </p:txBody>
        </p:sp>
        <p:sp>
          <p:nvSpPr>
            <p:cNvPr id="127" name="Oval 126"/>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28" name="TextBox 127"/>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24</a:t>
              </a:r>
              <a:endParaRPr lang="en-US" sz="900" dirty="0">
                <a:solidFill>
                  <a:schemeClr val="bg1"/>
                </a:solidFill>
              </a:endParaRPr>
            </a:p>
          </p:txBody>
        </p:sp>
      </p:grpSp>
      <p:cxnSp>
        <p:nvCxnSpPr>
          <p:cNvPr id="129" name="Elbow Connector 128"/>
          <p:cNvCxnSpPr>
            <a:stCxn id="101" idx="2"/>
            <a:endCxn id="119" idx="1"/>
          </p:cNvCxnSpPr>
          <p:nvPr/>
        </p:nvCxnSpPr>
        <p:spPr>
          <a:xfrm rot="16200000" flipH="1">
            <a:off x="2931680" y="1356686"/>
            <a:ext cx="778480" cy="1127163"/>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119" idx="3"/>
            <a:endCxn id="126" idx="1"/>
          </p:cNvCxnSpPr>
          <p:nvPr/>
        </p:nvCxnSpPr>
        <p:spPr>
          <a:xfrm flipV="1">
            <a:off x="5358460" y="2309507"/>
            <a:ext cx="396406" cy="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6110696" y="4051644"/>
            <a:ext cx="815406" cy="917575"/>
            <a:chOff x="1323975" y="4225925"/>
            <a:chExt cx="815406" cy="917575"/>
          </a:xfrm>
        </p:grpSpPr>
        <p:grpSp>
          <p:nvGrpSpPr>
            <p:cNvPr id="132" name="Group 20"/>
            <p:cNvGrpSpPr>
              <a:grpSpLocks noChangeAspect="1"/>
            </p:cNvGrpSpPr>
            <p:nvPr/>
          </p:nvGrpSpPr>
          <p:grpSpPr bwMode="auto">
            <a:xfrm>
              <a:off x="1326581" y="4225925"/>
              <a:ext cx="812800" cy="917575"/>
              <a:chOff x="2624" y="1337"/>
              <a:chExt cx="512" cy="578"/>
            </a:xfrm>
          </p:grpSpPr>
          <p:sp>
            <p:nvSpPr>
              <p:cNvPr id="134"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9"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133" name="TextBox 132"/>
            <p:cNvSpPr txBox="1"/>
            <p:nvPr/>
          </p:nvSpPr>
          <p:spPr>
            <a:xfrm>
              <a:off x="1323975" y="4735971"/>
              <a:ext cx="815406" cy="276999"/>
            </a:xfrm>
            <a:prstGeom prst="rect">
              <a:avLst/>
            </a:prstGeom>
            <a:solidFill>
              <a:schemeClr val="bg1"/>
            </a:solidFill>
            <a:ln>
              <a:solidFill>
                <a:schemeClr val="tx1"/>
              </a:solidFill>
            </a:ln>
          </p:spPr>
          <p:txBody>
            <a:bodyPr wrap="square" rtlCol="0">
              <a:spAutoFit/>
            </a:bodyPr>
            <a:lstStyle/>
            <a:p>
              <a:pPr algn="ctr"/>
              <a:r>
                <a:rPr lang="en-US" sz="600" dirty="0" smtClean="0"/>
                <a:t>SPRINT BACKLOG</a:t>
              </a:r>
              <a:endParaRPr lang="en-US" sz="600" dirty="0"/>
            </a:p>
          </p:txBody>
        </p:sp>
      </p:grpSp>
      <p:cxnSp>
        <p:nvCxnSpPr>
          <p:cNvPr id="142" name="Elbow Connector 141"/>
          <p:cNvCxnSpPr>
            <a:stCxn id="136" idx="1"/>
          </p:cNvCxnSpPr>
          <p:nvPr/>
        </p:nvCxnSpPr>
        <p:spPr>
          <a:xfrm flipV="1">
            <a:off x="6322852" y="2658605"/>
            <a:ext cx="12700" cy="1405739"/>
          </a:xfrm>
          <a:prstGeom prst="bentConnector4">
            <a:avLst>
              <a:gd name="adj1" fmla="val 93748"/>
              <a:gd name="adj2" fmla="val 50000"/>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p:nvPr/>
        </p:nvCxnSpPr>
        <p:spPr>
          <a:xfrm flipV="1">
            <a:off x="6650671" y="2652255"/>
            <a:ext cx="12700" cy="1405739"/>
          </a:xfrm>
          <a:prstGeom prst="bentConnector4">
            <a:avLst>
              <a:gd name="adj1" fmla="val 93748"/>
              <a:gd name="adj2" fmla="val 50000"/>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5" name="Oval 144"/>
          <p:cNvSpPr/>
          <p:nvPr/>
        </p:nvSpPr>
        <p:spPr>
          <a:xfrm>
            <a:off x="7629236" y="2128540"/>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46" name="Elbow Connector 145"/>
          <p:cNvCxnSpPr>
            <a:stCxn id="126" idx="3"/>
            <a:endCxn id="145" idx="2"/>
          </p:cNvCxnSpPr>
          <p:nvPr/>
        </p:nvCxnSpPr>
        <p:spPr>
          <a:xfrm flipV="1">
            <a:off x="7228824" y="2309506"/>
            <a:ext cx="400412" cy="1"/>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Elbow Connector 146"/>
          <p:cNvCxnSpPr>
            <a:stCxn id="109" idx="2"/>
            <a:endCxn id="145" idx="4"/>
          </p:cNvCxnSpPr>
          <p:nvPr/>
        </p:nvCxnSpPr>
        <p:spPr>
          <a:xfrm rot="16200000" flipH="1">
            <a:off x="4101176" y="-1222317"/>
            <a:ext cx="1120175" cy="6305399"/>
          </a:xfrm>
          <a:prstGeom prst="bentConnector3">
            <a:avLst>
              <a:gd name="adj1" fmla="val 151019"/>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7960556" y="2028805"/>
            <a:ext cx="1112804" cy="461665"/>
          </a:xfrm>
          <a:prstGeom prst="rect">
            <a:avLst/>
          </a:prstGeom>
          <a:noFill/>
          <a:ln>
            <a:noFill/>
          </a:ln>
        </p:spPr>
        <p:txBody>
          <a:bodyPr wrap="none" rtlCol="0">
            <a:spAutoFit/>
          </a:bodyPr>
          <a:lstStyle/>
          <a:p>
            <a:pPr algn="r"/>
            <a:r>
              <a:rPr lang="en-US" sz="1200" dirty="0" smtClean="0">
                <a:solidFill>
                  <a:schemeClr val="bg1"/>
                </a:solidFill>
              </a:rPr>
              <a:t>Continue with</a:t>
            </a:r>
          </a:p>
          <a:p>
            <a:pPr algn="r"/>
            <a:r>
              <a:rPr lang="en-US" sz="1200" dirty="0" smtClean="0">
                <a:solidFill>
                  <a:schemeClr val="bg1"/>
                </a:solidFill>
              </a:rPr>
              <a:t>Development</a:t>
            </a:r>
            <a:endParaRPr lang="en-US" sz="1200" dirty="0">
              <a:solidFill>
                <a:schemeClr val="bg1"/>
              </a:solidFill>
            </a:endParaRPr>
          </a:p>
        </p:txBody>
      </p:sp>
      <p:sp>
        <p:nvSpPr>
          <p:cNvPr id="149" name="TextBox 148"/>
          <p:cNvSpPr txBox="1"/>
          <p:nvPr/>
        </p:nvSpPr>
        <p:spPr>
          <a:xfrm>
            <a:off x="1496076" y="1870965"/>
            <a:ext cx="380232" cy="276999"/>
          </a:xfrm>
          <a:prstGeom prst="rect">
            <a:avLst/>
          </a:prstGeom>
          <a:noFill/>
          <a:ln>
            <a:noFill/>
          </a:ln>
        </p:spPr>
        <p:txBody>
          <a:bodyPr wrap="none" rtlCol="0">
            <a:spAutoFit/>
          </a:bodyPr>
          <a:lstStyle/>
          <a:p>
            <a:pPr algn="r"/>
            <a:r>
              <a:rPr lang="en-US" sz="1200" dirty="0" smtClean="0">
                <a:solidFill>
                  <a:schemeClr val="bg1"/>
                </a:solidFill>
              </a:rPr>
              <a:t>No</a:t>
            </a:r>
            <a:endParaRPr lang="en-US" sz="1200" dirty="0">
              <a:solidFill>
                <a:schemeClr val="bg1"/>
              </a:solidFill>
            </a:endParaRPr>
          </a:p>
        </p:txBody>
      </p:sp>
      <p:sp>
        <p:nvSpPr>
          <p:cNvPr id="150" name="TextBox 149"/>
          <p:cNvSpPr txBox="1"/>
          <p:nvPr/>
        </p:nvSpPr>
        <p:spPr>
          <a:xfrm>
            <a:off x="1596468" y="1206077"/>
            <a:ext cx="449162" cy="276999"/>
          </a:xfrm>
          <a:prstGeom prst="rect">
            <a:avLst/>
          </a:prstGeom>
          <a:noFill/>
          <a:ln>
            <a:noFill/>
          </a:ln>
        </p:spPr>
        <p:txBody>
          <a:bodyPr wrap="none" rtlCol="0">
            <a:spAutoFit/>
          </a:bodyPr>
          <a:lstStyle/>
          <a:p>
            <a:pPr algn="r"/>
            <a:r>
              <a:rPr lang="en-US" sz="1200" dirty="0" smtClean="0">
                <a:solidFill>
                  <a:schemeClr val="bg1"/>
                </a:solidFill>
              </a:rPr>
              <a:t>Yes</a:t>
            </a:r>
            <a:endParaRPr lang="en-US" sz="1200" dirty="0">
              <a:solidFill>
                <a:schemeClr val="bg1"/>
              </a:solidFill>
            </a:endParaRPr>
          </a:p>
        </p:txBody>
      </p:sp>
    </p:spTree>
    <p:extLst>
      <p:ext uri="{BB962C8B-B14F-4D97-AF65-F5344CB8AC3E}">
        <p14:creationId xmlns:p14="http://schemas.microsoft.com/office/powerpoint/2010/main" val="4151603493"/>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126803912"/>
              </p:ext>
            </p:extLst>
          </p:nvPr>
        </p:nvGraphicFramePr>
        <p:xfrm>
          <a:off x="190500" y="695542"/>
          <a:ext cx="8775702" cy="318811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22</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Re-prioritize Sprint Backlog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Product Owner,</a:t>
                      </a:r>
                      <a:br>
                        <a:rPr lang="en-US" sz="1200" dirty="0" smtClean="0">
                          <a:solidFill>
                            <a:schemeClr val="bg1"/>
                          </a:solidFill>
                          <a:latin typeface="+mj-lt"/>
                        </a:rPr>
                      </a:br>
                      <a:r>
                        <a:rPr lang="en-US" sz="1200" dirty="0" smtClean="0">
                          <a:solidFill>
                            <a:schemeClr val="bg1"/>
                          </a:solidFill>
                          <a:latin typeface="+mj-lt"/>
                        </a:rPr>
                        <a:t>Scrum Master</a:t>
                      </a:r>
                      <a:r>
                        <a:rPr lang="en-US" sz="1200" baseline="0" dirty="0" smtClean="0">
                          <a:solidFill>
                            <a:schemeClr val="bg1"/>
                          </a:solidFill>
                          <a:latin typeface="+mj-lt"/>
                        </a:rPr>
                        <a:t>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Process Analyst, RPA Lead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r h="457200">
                <a:tc>
                  <a:txBody>
                    <a:bodyPr/>
                    <a:lstStyle/>
                    <a:p>
                      <a:pPr algn="ctr"/>
                      <a:r>
                        <a:rPr lang="en-US" sz="1200" dirty="0" smtClean="0">
                          <a:solidFill>
                            <a:schemeClr val="bg1"/>
                          </a:solidFill>
                          <a:latin typeface="+mj-lt"/>
                        </a:rPr>
                        <a:t>23</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Conduct Backlog Refinement </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Scrum Master (s),</a:t>
                      </a:r>
                    </a:p>
                    <a:p>
                      <a:r>
                        <a:rPr lang="en-US" sz="1200" b="0" i="0" u="none" strike="noStrike" cap="none" baseline="0" dirty="0" smtClean="0">
                          <a:solidFill>
                            <a:schemeClr val="bg1"/>
                          </a:solidFill>
                          <a:latin typeface="+mn-lt"/>
                          <a:ea typeface="+mn-ea"/>
                          <a:cs typeface="+mn-cs"/>
                          <a:sym typeface="Arial"/>
                        </a:rPr>
                        <a:t>Product Owner,</a:t>
                      </a:r>
                    </a:p>
                    <a:p>
                      <a:r>
                        <a:rPr lang="en-US" sz="1200" b="0" i="0" u="none" strike="noStrike" cap="none" baseline="0" dirty="0" smtClean="0">
                          <a:solidFill>
                            <a:schemeClr val="bg1"/>
                          </a:solidFill>
                          <a:latin typeface="+mn-lt"/>
                          <a:ea typeface="+mn-ea"/>
                          <a:cs typeface="+mn-cs"/>
                          <a:sym typeface="Arial"/>
                        </a:rPr>
                        <a:t>Development Team (Lead, Dev, Test)</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Scrum Master (s)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solidFill>
                            <a:schemeClr val="bg1"/>
                          </a:solidFill>
                          <a:latin typeface="+mj-lt"/>
                        </a:rPr>
                        <a:t>Process Analyst, Product Owner</a:t>
                      </a:r>
                      <a:r>
                        <a:rPr lang="en-US" sz="1200" baseline="0" dirty="0" smtClean="0">
                          <a:solidFill>
                            <a:schemeClr val="bg1"/>
                          </a:solidFill>
                          <a:latin typeface="+mj-lt"/>
                        </a:rPr>
                        <a:t>,</a:t>
                      </a:r>
                      <a:br>
                        <a:rPr lang="en-US" sz="1200" baseline="0" dirty="0" smtClean="0">
                          <a:solidFill>
                            <a:schemeClr val="bg1"/>
                          </a:solidFill>
                          <a:latin typeface="+mj-lt"/>
                        </a:rPr>
                      </a:br>
                      <a:r>
                        <a:rPr lang="en-US" sz="1200" b="0" i="0" u="none" strike="noStrike" cap="none" baseline="0" dirty="0" smtClean="0">
                          <a:solidFill>
                            <a:schemeClr val="bg1"/>
                          </a:solidFill>
                          <a:latin typeface="+mn-lt"/>
                          <a:ea typeface="+mn-ea"/>
                          <a:cs typeface="+mn-cs"/>
                          <a:sym typeface="Arial"/>
                        </a:rPr>
                        <a:t>Development Team (Lead, Dev, Test)</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24</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b="0" i="0" u="none" strike="noStrike" cap="none" dirty="0" smtClean="0">
                          <a:solidFill>
                            <a:schemeClr val="bg1"/>
                          </a:solidFill>
                          <a:latin typeface="+mn-lt"/>
                          <a:ea typeface="+mn-ea"/>
                          <a:cs typeface="+mn-cs"/>
                          <a:sym typeface="Arial"/>
                        </a:rPr>
                        <a:t>Update Sprint Backlog</a:t>
                      </a:r>
                      <a:endParaRPr lang="en-US" sz="1200" dirty="0" smtClean="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Scrum Master (s),</a:t>
                      </a:r>
                    </a:p>
                    <a:p>
                      <a:r>
                        <a:rPr lang="en-US" sz="1200" b="0" i="0" u="none" strike="noStrike" cap="none" baseline="0" dirty="0" smtClean="0">
                          <a:solidFill>
                            <a:schemeClr val="bg1"/>
                          </a:solidFill>
                          <a:latin typeface="+mn-lt"/>
                          <a:ea typeface="+mn-ea"/>
                          <a:cs typeface="+mn-cs"/>
                          <a:sym typeface="Arial"/>
                        </a:rPr>
                        <a:t>Product Owner,</a:t>
                      </a:r>
                    </a:p>
                    <a:p>
                      <a:r>
                        <a:rPr lang="en-US" sz="1200" b="0" i="0" u="none" strike="noStrike" cap="none" baseline="0" dirty="0" smtClean="0">
                          <a:solidFill>
                            <a:schemeClr val="bg1"/>
                          </a:solidFill>
                          <a:latin typeface="+mn-lt"/>
                          <a:ea typeface="+mn-ea"/>
                          <a:cs typeface="+mn-cs"/>
                          <a:sym typeface="Arial"/>
                        </a:rPr>
                        <a:t>Development Team (Lead, Dev, Test)</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Process Analyst,</a:t>
                      </a:r>
                      <a:br>
                        <a:rPr lang="en-US" sz="1200" dirty="0" smtClean="0">
                          <a:solidFill>
                            <a:schemeClr val="bg1"/>
                          </a:solidFill>
                          <a:latin typeface="+mj-lt"/>
                        </a:rPr>
                      </a:br>
                      <a:r>
                        <a:rPr lang="en-US" sz="1200" dirty="0" smtClean="0">
                          <a:solidFill>
                            <a:schemeClr val="bg1"/>
                          </a:solidFill>
                          <a:latin typeface="+mj-lt"/>
                        </a:rPr>
                        <a:t>Product</a:t>
                      </a:r>
                      <a:r>
                        <a:rPr lang="en-US" sz="1200" baseline="0" dirty="0" smtClean="0">
                          <a:solidFill>
                            <a:schemeClr val="bg1"/>
                          </a:solidFill>
                          <a:latin typeface="+mj-lt"/>
                        </a:rPr>
                        <a:t> Owner,</a:t>
                      </a:r>
                    </a:p>
                    <a:p>
                      <a:r>
                        <a:rPr lang="en-US" sz="1200" baseline="0" dirty="0" smtClean="0">
                          <a:solidFill>
                            <a:schemeClr val="bg1"/>
                          </a:solidFill>
                          <a:latin typeface="+mj-lt"/>
                        </a:rPr>
                        <a:t>Development Team (Lead, Dev, Test)</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p>
                    <a:p>
                      <a:r>
                        <a:rPr lang="en-US" sz="1200" dirty="0" smtClean="0">
                          <a:solidFill>
                            <a:schemeClr val="bg1"/>
                          </a:solidFill>
                          <a:latin typeface="+mj-lt"/>
                        </a:rPr>
                        <a:t>Delivery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2" name="Google Shape;59;p14"/>
          <p:cNvSpPr txBox="1">
            <a:spLocks/>
          </p:cNvSpPr>
          <p:nvPr/>
        </p:nvSpPr>
        <p:spPr>
          <a:xfrm>
            <a:off x="43829" y="19444"/>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BACKLOG REFINEMENT</a:t>
            </a:r>
            <a:endParaRPr lang="en-US" sz="1500" b="1" dirty="0">
              <a:solidFill>
                <a:schemeClr val="bg1"/>
              </a:solidFill>
            </a:endParaRPr>
          </a:p>
        </p:txBody>
      </p:sp>
    </p:spTree>
    <p:extLst>
      <p:ext uri="{BB962C8B-B14F-4D97-AF65-F5344CB8AC3E}">
        <p14:creationId xmlns:p14="http://schemas.microsoft.com/office/powerpoint/2010/main" val="87869562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IDEATION</a:t>
            </a:r>
            <a:endParaRPr lang="en-US" sz="900" b="1" dirty="0"/>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DISCOVERY</a:t>
            </a:r>
            <a:endParaRPr lang="en-US" sz="900" b="1" dirty="0"/>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SOLUTIONING</a:t>
            </a:r>
            <a:endParaRPr lang="en-US" sz="900" b="1" dirty="0"/>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IMPLEMENTATION</a:t>
            </a:r>
            <a:endParaRPr lang="en-US" sz="900" b="1" dirty="0"/>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OPERATIONS</a:t>
            </a:r>
            <a:endParaRPr lang="en-US" sz="900" b="1" dirty="0"/>
          </a:p>
        </p:txBody>
      </p:sp>
      <p:sp>
        <p:nvSpPr>
          <p:cNvPr id="9" name="Rectangle 8"/>
          <p:cNvSpPr/>
          <p:nvPr/>
        </p:nvSpPr>
        <p:spPr>
          <a:xfrm>
            <a:off x="127745" y="641104"/>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0" name="Rectangle 9"/>
          <p:cNvSpPr/>
          <p:nvPr/>
        </p:nvSpPr>
        <p:spPr>
          <a:xfrm rot="16200000">
            <a:off x="-192857" y="966662"/>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SCRUM MASTER</a:t>
            </a:r>
            <a:endParaRPr lang="en-US" sz="1000" b="1" dirty="0">
              <a:solidFill>
                <a:schemeClr val="accent6"/>
              </a:solidFill>
            </a:endParaRPr>
          </a:p>
        </p:txBody>
      </p:sp>
      <p:sp>
        <p:nvSpPr>
          <p:cNvPr id="11" name="Rectangle 10"/>
          <p:cNvSpPr/>
          <p:nvPr/>
        </p:nvSpPr>
        <p:spPr>
          <a:xfrm>
            <a:off x="122831" y="1714958"/>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2" name="Rectangle 11"/>
          <p:cNvSpPr/>
          <p:nvPr/>
        </p:nvSpPr>
        <p:spPr>
          <a:xfrm rot="16200000">
            <a:off x="-202382" y="2040175"/>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RPA LEAD DEVELOPER</a:t>
            </a:r>
            <a:endParaRPr lang="en-US" sz="1000" b="1" dirty="0">
              <a:solidFill>
                <a:schemeClr val="accent6"/>
              </a:solidFill>
            </a:endParaRPr>
          </a:p>
        </p:txBody>
      </p:sp>
      <p:sp>
        <p:nvSpPr>
          <p:cNvPr id="13" name="Rectangle 12"/>
          <p:cNvSpPr/>
          <p:nvPr/>
        </p:nvSpPr>
        <p:spPr>
          <a:xfrm>
            <a:off x="122831" y="2788471"/>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4" name="Rectangle 13"/>
          <p:cNvSpPr/>
          <p:nvPr/>
        </p:nvSpPr>
        <p:spPr>
          <a:xfrm rot="16200000">
            <a:off x="-202382" y="3113688"/>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b="1" dirty="0" smtClean="0">
                <a:solidFill>
                  <a:schemeClr val="accent6"/>
                </a:solidFill>
              </a:rPr>
              <a:t>RPA DEVELOPERS / TESTERS</a:t>
            </a:r>
            <a:endParaRPr lang="en-US" sz="950" b="1" dirty="0">
              <a:solidFill>
                <a:schemeClr val="accent6"/>
              </a:solidFill>
            </a:endParaRPr>
          </a:p>
        </p:txBody>
      </p:sp>
      <p:sp>
        <p:nvSpPr>
          <p:cNvPr id="15" name="Rectangle 14"/>
          <p:cNvSpPr/>
          <p:nvPr/>
        </p:nvSpPr>
        <p:spPr>
          <a:xfrm>
            <a:off x="122831" y="3861983"/>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6" name="Rectangle 15"/>
          <p:cNvSpPr/>
          <p:nvPr/>
        </p:nvSpPr>
        <p:spPr>
          <a:xfrm rot="16200000">
            <a:off x="-202382" y="4187200"/>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PRODUCT OWNER</a:t>
            </a:r>
            <a:endParaRPr lang="en-US" sz="1000" b="1" dirty="0">
              <a:solidFill>
                <a:schemeClr val="accent6"/>
              </a:solidFill>
            </a:endParaRPr>
          </a:p>
        </p:txBody>
      </p:sp>
      <p:sp>
        <p:nvSpPr>
          <p:cNvPr id="60"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SPRINT REVIEW</a:t>
            </a:r>
            <a:endParaRPr lang="en-US" sz="1500" b="1" dirty="0">
              <a:solidFill>
                <a:schemeClr val="bg1"/>
              </a:solidFill>
            </a:endParaRPr>
          </a:p>
        </p:txBody>
      </p:sp>
      <p:sp>
        <p:nvSpPr>
          <p:cNvPr id="92" name="Oval 91"/>
          <p:cNvSpPr/>
          <p:nvPr/>
        </p:nvSpPr>
        <p:spPr>
          <a:xfrm>
            <a:off x="692897" y="1020042"/>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grpSp>
        <p:nvGrpSpPr>
          <p:cNvPr id="93" name="Group 92"/>
          <p:cNvGrpSpPr/>
          <p:nvPr/>
        </p:nvGrpSpPr>
        <p:grpSpPr>
          <a:xfrm>
            <a:off x="1341482" y="735186"/>
            <a:ext cx="1624375" cy="813783"/>
            <a:chOff x="2826327" y="1813695"/>
            <a:chExt cx="1624375" cy="813783"/>
          </a:xfrm>
        </p:grpSpPr>
        <p:sp>
          <p:nvSpPr>
            <p:cNvPr id="96" name="Rectangle 95"/>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CONDUCT SPRINT REVIEW</a:t>
              </a:r>
              <a:endParaRPr lang="en-US" sz="1000" b="1" dirty="0">
                <a:solidFill>
                  <a:schemeClr val="accent6"/>
                </a:solidFill>
              </a:endParaRPr>
            </a:p>
          </p:txBody>
        </p:sp>
        <p:sp>
          <p:nvSpPr>
            <p:cNvPr id="101" name="Oval 100"/>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04" name="TextBox 103"/>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25</a:t>
              </a:r>
              <a:endParaRPr lang="en-US" sz="900" dirty="0">
                <a:solidFill>
                  <a:schemeClr val="bg1"/>
                </a:solidFill>
              </a:endParaRPr>
            </a:p>
          </p:txBody>
        </p:sp>
      </p:grpSp>
      <p:grpSp>
        <p:nvGrpSpPr>
          <p:cNvPr id="105" name="Group 104"/>
          <p:cNvGrpSpPr/>
          <p:nvPr/>
        </p:nvGrpSpPr>
        <p:grpSpPr>
          <a:xfrm>
            <a:off x="2531052" y="1809837"/>
            <a:ext cx="1624375" cy="813783"/>
            <a:chOff x="2826327" y="1813695"/>
            <a:chExt cx="1624375" cy="813783"/>
          </a:xfrm>
        </p:grpSpPr>
        <p:sp>
          <p:nvSpPr>
            <p:cNvPr id="106" name="Rectangle 105"/>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IDENTIFY ISSUES AND BLOCKERS DURING THE SPRINT</a:t>
              </a:r>
              <a:endParaRPr lang="en-US" sz="1000" b="1" dirty="0">
                <a:solidFill>
                  <a:schemeClr val="accent6"/>
                </a:solidFill>
              </a:endParaRPr>
            </a:p>
          </p:txBody>
        </p:sp>
        <p:sp>
          <p:nvSpPr>
            <p:cNvPr id="107" name="Oval 106"/>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08" name="TextBox 107"/>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26</a:t>
              </a:r>
              <a:endParaRPr lang="en-US" sz="900" dirty="0">
                <a:solidFill>
                  <a:schemeClr val="bg1"/>
                </a:solidFill>
              </a:endParaRPr>
            </a:p>
          </p:txBody>
        </p:sp>
      </p:grpSp>
      <p:sp>
        <p:nvSpPr>
          <p:cNvPr id="110" name="Flowchart: Decision 109"/>
          <p:cNvSpPr/>
          <p:nvPr/>
        </p:nvSpPr>
        <p:spPr>
          <a:xfrm>
            <a:off x="1894336" y="2087596"/>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a:t>
            </a:r>
            <a:endParaRPr lang="en-US" b="1" dirty="0"/>
          </a:p>
        </p:txBody>
      </p:sp>
      <p:grpSp>
        <p:nvGrpSpPr>
          <p:cNvPr id="114" name="Group 113"/>
          <p:cNvGrpSpPr/>
          <p:nvPr/>
        </p:nvGrpSpPr>
        <p:grpSpPr>
          <a:xfrm>
            <a:off x="2531052" y="2883350"/>
            <a:ext cx="1624375" cy="813783"/>
            <a:chOff x="2826327" y="1813695"/>
            <a:chExt cx="1624375" cy="813783"/>
          </a:xfrm>
        </p:grpSpPr>
        <p:sp>
          <p:nvSpPr>
            <p:cNvPr id="115" name="Rectangle 114"/>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IDENTIFY ISSUES AND BLOCKERS DURING THE SPRINT</a:t>
              </a:r>
              <a:endParaRPr lang="en-US" sz="1000" b="1" dirty="0">
                <a:solidFill>
                  <a:schemeClr val="accent6"/>
                </a:solidFill>
              </a:endParaRPr>
            </a:p>
          </p:txBody>
        </p:sp>
        <p:sp>
          <p:nvSpPr>
            <p:cNvPr id="119" name="Oval 118"/>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20" name="TextBox 119"/>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26</a:t>
              </a:r>
              <a:endParaRPr lang="en-US" sz="900" dirty="0">
                <a:solidFill>
                  <a:schemeClr val="bg1"/>
                </a:solidFill>
              </a:endParaRPr>
            </a:p>
          </p:txBody>
        </p:sp>
      </p:grpSp>
      <p:grpSp>
        <p:nvGrpSpPr>
          <p:cNvPr id="121" name="Group 120"/>
          <p:cNvGrpSpPr/>
          <p:nvPr/>
        </p:nvGrpSpPr>
        <p:grpSpPr>
          <a:xfrm>
            <a:off x="2533064" y="3956863"/>
            <a:ext cx="1624375" cy="813783"/>
            <a:chOff x="2826327" y="1813695"/>
            <a:chExt cx="1624375" cy="813783"/>
          </a:xfrm>
        </p:grpSpPr>
        <p:sp>
          <p:nvSpPr>
            <p:cNvPr id="123" name="Rectangle 122"/>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IDENTIFY ISSUES AND BLOCKERS DURING THE SPRINT</a:t>
              </a:r>
              <a:endParaRPr lang="en-US" sz="1000" b="1" dirty="0">
                <a:solidFill>
                  <a:schemeClr val="accent6"/>
                </a:solidFill>
              </a:endParaRPr>
            </a:p>
          </p:txBody>
        </p:sp>
        <p:sp>
          <p:nvSpPr>
            <p:cNvPr id="124" name="Oval 123"/>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25" name="TextBox 124"/>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26</a:t>
              </a:r>
              <a:endParaRPr lang="en-US" sz="900" dirty="0">
                <a:solidFill>
                  <a:schemeClr val="bg1"/>
                </a:solidFill>
              </a:endParaRPr>
            </a:p>
          </p:txBody>
        </p:sp>
      </p:grpSp>
      <p:cxnSp>
        <p:nvCxnSpPr>
          <p:cNvPr id="126" name="Elbow Connector 125"/>
          <p:cNvCxnSpPr>
            <a:stCxn id="92" idx="6"/>
            <a:endCxn id="96" idx="1"/>
          </p:cNvCxnSpPr>
          <p:nvPr/>
        </p:nvCxnSpPr>
        <p:spPr>
          <a:xfrm flipV="1">
            <a:off x="1062351" y="1199871"/>
            <a:ext cx="279131" cy="1137"/>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96" idx="2"/>
            <a:endCxn id="110" idx="0"/>
          </p:cNvCxnSpPr>
          <p:nvPr/>
        </p:nvCxnSpPr>
        <p:spPr>
          <a:xfrm rot="16200000" flipH="1">
            <a:off x="1809853" y="1817576"/>
            <a:ext cx="538627" cy="141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110" idx="3"/>
            <a:endCxn id="106" idx="1"/>
          </p:cNvCxnSpPr>
          <p:nvPr/>
        </p:nvCxnSpPr>
        <p:spPr>
          <a:xfrm flipV="1">
            <a:off x="2265407" y="2274522"/>
            <a:ext cx="265645" cy="405"/>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110" idx="2"/>
            <a:endCxn id="115" idx="1"/>
          </p:cNvCxnSpPr>
          <p:nvPr/>
        </p:nvCxnSpPr>
        <p:spPr>
          <a:xfrm rot="16200000" flipH="1">
            <a:off x="1862574" y="2679556"/>
            <a:ext cx="885777" cy="451180"/>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110" idx="2"/>
            <a:endCxn id="123" idx="1"/>
          </p:cNvCxnSpPr>
          <p:nvPr/>
        </p:nvCxnSpPr>
        <p:spPr>
          <a:xfrm rot="16200000" flipH="1">
            <a:off x="1326823" y="3215307"/>
            <a:ext cx="1959290" cy="453192"/>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0" name="Flowchart: Decision 139"/>
          <p:cNvSpPr/>
          <p:nvPr/>
        </p:nvSpPr>
        <p:spPr>
          <a:xfrm>
            <a:off x="4330653" y="2087595"/>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a:t>
            </a:r>
            <a:endParaRPr lang="en-US" b="1" dirty="0"/>
          </a:p>
        </p:txBody>
      </p:sp>
      <p:cxnSp>
        <p:nvCxnSpPr>
          <p:cNvPr id="148" name="Elbow Connector 147"/>
          <p:cNvCxnSpPr>
            <a:stCxn id="106" idx="3"/>
            <a:endCxn id="140" idx="1"/>
          </p:cNvCxnSpPr>
          <p:nvPr/>
        </p:nvCxnSpPr>
        <p:spPr>
          <a:xfrm>
            <a:off x="4005010" y="2274522"/>
            <a:ext cx="325643" cy="404"/>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150"/>
          <p:cNvCxnSpPr>
            <a:stCxn id="115" idx="3"/>
            <a:endCxn id="140" idx="2"/>
          </p:cNvCxnSpPr>
          <p:nvPr/>
        </p:nvCxnSpPr>
        <p:spPr>
          <a:xfrm flipV="1">
            <a:off x="4005010" y="2462257"/>
            <a:ext cx="511179" cy="885778"/>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123" idx="3"/>
            <a:endCxn id="140" idx="2"/>
          </p:cNvCxnSpPr>
          <p:nvPr/>
        </p:nvCxnSpPr>
        <p:spPr>
          <a:xfrm flipV="1">
            <a:off x="4007022" y="2462257"/>
            <a:ext cx="509167" cy="1959291"/>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a:off x="4746736" y="2851585"/>
            <a:ext cx="1624375" cy="813783"/>
            <a:chOff x="2826327" y="1813695"/>
            <a:chExt cx="1624375" cy="813783"/>
          </a:xfrm>
        </p:grpSpPr>
        <p:sp>
          <p:nvSpPr>
            <p:cNvPr id="157" name="Rectangle 156"/>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DEMO OF ROBOT FEATURES DELIVERED</a:t>
              </a:r>
              <a:endParaRPr lang="en-US" sz="1000" b="1" dirty="0">
                <a:solidFill>
                  <a:schemeClr val="accent6"/>
                </a:solidFill>
              </a:endParaRPr>
            </a:p>
          </p:txBody>
        </p:sp>
        <p:sp>
          <p:nvSpPr>
            <p:cNvPr id="158" name="Oval 157"/>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59" name="TextBox 158"/>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27</a:t>
              </a:r>
              <a:endParaRPr lang="en-US" sz="900" dirty="0">
                <a:solidFill>
                  <a:schemeClr val="bg1"/>
                </a:solidFill>
              </a:endParaRPr>
            </a:p>
          </p:txBody>
        </p:sp>
      </p:grpSp>
      <p:cxnSp>
        <p:nvCxnSpPr>
          <p:cNvPr id="187" name="Elbow Connector 186"/>
          <p:cNvCxnSpPr>
            <a:stCxn id="140" idx="3"/>
            <a:endCxn id="157" idx="0"/>
          </p:cNvCxnSpPr>
          <p:nvPr/>
        </p:nvCxnSpPr>
        <p:spPr>
          <a:xfrm>
            <a:off x="4701724" y="2274926"/>
            <a:ext cx="781991" cy="692245"/>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88" name="Group 187"/>
          <p:cNvGrpSpPr/>
          <p:nvPr/>
        </p:nvGrpSpPr>
        <p:grpSpPr>
          <a:xfrm>
            <a:off x="6275860" y="3968637"/>
            <a:ext cx="1624375" cy="813783"/>
            <a:chOff x="2826327" y="1813695"/>
            <a:chExt cx="1624375" cy="813783"/>
          </a:xfrm>
        </p:grpSpPr>
        <p:sp>
          <p:nvSpPr>
            <p:cNvPr id="189" name="Rectangle 188"/>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ACCEPTANCE OF NEW / CHANGED / DECOMMISSIONED SERVICES</a:t>
              </a:r>
              <a:endParaRPr lang="en-US" sz="1000" b="1" dirty="0">
                <a:solidFill>
                  <a:schemeClr val="accent6"/>
                </a:solidFill>
              </a:endParaRPr>
            </a:p>
          </p:txBody>
        </p:sp>
        <p:sp>
          <p:nvSpPr>
            <p:cNvPr id="190" name="Oval 189"/>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91" name="TextBox 190"/>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28</a:t>
              </a:r>
              <a:endParaRPr lang="en-US" sz="900" dirty="0">
                <a:solidFill>
                  <a:schemeClr val="bg1"/>
                </a:solidFill>
              </a:endParaRPr>
            </a:p>
          </p:txBody>
        </p:sp>
      </p:grpSp>
      <p:cxnSp>
        <p:nvCxnSpPr>
          <p:cNvPr id="192" name="Elbow Connector 191"/>
          <p:cNvCxnSpPr>
            <a:stCxn id="157" idx="2"/>
            <a:endCxn id="189" idx="1"/>
          </p:cNvCxnSpPr>
          <p:nvPr/>
        </p:nvCxnSpPr>
        <p:spPr>
          <a:xfrm rot="16200000" flipH="1">
            <a:off x="5495810" y="3653272"/>
            <a:ext cx="767954" cy="792145"/>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3" name="Oval 192"/>
          <p:cNvSpPr/>
          <p:nvPr/>
        </p:nvSpPr>
        <p:spPr>
          <a:xfrm>
            <a:off x="8046892" y="4252355"/>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t>
            </a:r>
            <a:endParaRPr lang="en-US" dirty="0"/>
          </a:p>
        </p:txBody>
      </p:sp>
      <p:cxnSp>
        <p:nvCxnSpPr>
          <p:cNvPr id="195" name="Elbow Connector 194"/>
          <p:cNvCxnSpPr>
            <a:stCxn id="189" idx="3"/>
            <a:endCxn id="193" idx="2"/>
          </p:cNvCxnSpPr>
          <p:nvPr/>
        </p:nvCxnSpPr>
        <p:spPr>
          <a:xfrm flipV="1">
            <a:off x="7749818" y="4433321"/>
            <a:ext cx="297074" cy="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7865645" y="4431079"/>
            <a:ext cx="1122423" cy="461665"/>
          </a:xfrm>
          <a:prstGeom prst="rect">
            <a:avLst/>
          </a:prstGeom>
          <a:noFill/>
          <a:ln>
            <a:noFill/>
          </a:ln>
        </p:spPr>
        <p:txBody>
          <a:bodyPr wrap="none" rtlCol="0">
            <a:spAutoFit/>
          </a:bodyPr>
          <a:lstStyle/>
          <a:p>
            <a:pPr algn="r"/>
            <a:r>
              <a:rPr lang="en-US" sz="1200" dirty="0" smtClean="0">
                <a:solidFill>
                  <a:schemeClr val="bg1"/>
                </a:solidFill>
              </a:rPr>
              <a:t>Sprint</a:t>
            </a:r>
          </a:p>
          <a:p>
            <a:pPr algn="r"/>
            <a:r>
              <a:rPr lang="en-US" sz="1200" dirty="0" smtClean="0">
                <a:solidFill>
                  <a:schemeClr val="bg1"/>
                </a:solidFill>
              </a:rPr>
              <a:t>Retrospective</a:t>
            </a:r>
            <a:endParaRPr lang="en-US" sz="1200" dirty="0">
              <a:solidFill>
                <a:schemeClr val="bg1"/>
              </a:solidFill>
            </a:endParaRPr>
          </a:p>
        </p:txBody>
      </p:sp>
    </p:spTree>
    <p:extLst>
      <p:ext uri="{BB962C8B-B14F-4D97-AF65-F5344CB8AC3E}">
        <p14:creationId xmlns:p14="http://schemas.microsoft.com/office/powerpoint/2010/main" val="2293461427"/>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538282555"/>
              </p:ext>
            </p:extLst>
          </p:nvPr>
        </p:nvGraphicFramePr>
        <p:xfrm>
          <a:off x="190500" y="695542"/>
          <a:ext cx="8775702" cy="307127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25</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Conduct Sprint</a:t>
                      </a:r>
                      <a:r>
                        <a:rPr lang="en-US" sz="1200" baseline="0" dirty="0" smtClean="0">
                          <a:solidFill>
                            <a:schemeClr val="bg1"/>
                          </a:solidFill>
                          <a:latin typeface="+mj-lt"/>
                        </a:rPr>
                        <a:t> Review</a:t>
                      </a:r>
                      <a:endParaRPr lang="en-US" sz="1200" dirty="0" smtClean="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r h="457200">
                <a:tc>
                  <a:txBody>
                    <a:bodyPr/>
                    <a:lstStyle/>
                    <a:p>
                      <a:pPr algn="ctr"/>
                      <a:r>
                        <a:rPr lang="en-US" sz="1200" dirty="0" smtClean="0">
                          <a:solidFill>
                            <a:schemeClr val="bg1"/>
                          </a:solidFill>
                          <a:latin typeface="+mj-lt"/>
                        </a:rPr>
                        <a:t>26</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Identify issues</a:t>
                      </a:r>
                      <a:r>
                        <a:rPr lang="en-US" sz="1200" baseline="0" dirty="0" smtClean="0">
                          <a:solidFill>
                            <a:schemeClr val="bg1"/>
                          </a:solidFill>
                          <a:latin typeface="+mj-lt"/>
                        </a:rPr>
                        <a:t> and Blockers during the Sprint</a:t>
                      </a:r>
                      <a:endParaRPr lang="en-US" sz="1200" dirty="0" smtClean="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Development</a:t>
                      </a:r>
                      <a:r>
                        <a:rPr lang="en-US" sz="1200" b="0" i="0" u="none" strike="noStrike" cap="none" baseline="0" dirty="0" smtClean="0">
                          <a:solidFill>
                            <a:schemeClr val="bg1"/>
                          </a:solidFill>
                          <a:latin typeface="+mn-lt"/>
                          <a:ea typeface="+mn-ea"/>
                          <a:cs typeface="+mn-cs"/>
                          <a:sym typeface="Arial"/>
                        </a:rPr>
                        <a:t> Team (Lead, Dev, Test),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baseline="0" dirty="0" smtClean="0">
                          <a:solidFill>
                            <a:schemeClr val="bg1"/>
                          </a:solidFill>
                          <a:latin typeface="+mn-lt"/>
                          <a:ea typeface="+mn-ea"/>
                          <a:cs typeface="+mn-cs"/>
                          <a:sym typeface="Arial"/>
                        </a:rPr>
                        <a:t>Business Process SME,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baseline="0" dirty="0" smtClean="0">
                          <a:solidFill>
                            <a:schemeClr val="bg1"/>
                          </a:solidFill>
                          <a:latin typeface="+mn-lt"/>
                          <a:ea typeface="+mn-ea"/>
                          <a:cs typeface="+mn-cs"/>
                          <a:sym typeface="Arial"/>
                        </a:rPr>
                        <a:t>Product Owner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Lead Developer,</a:t>
                      </a:r>
                      <a:br>
                        <a:rPr lang="en-US" sz="1200" dirty="0" smtClean="0">
                          <a:solidFill>
                            <a:schemeClr val="bg1"/>
                          </a:solidFill>
                          <a:latin typeface="+mj-lt"/>
                        </a:rPr>
                      </a:br>
                      <a:r>
                        <a:rPr lang="en-US" sz="1200" dirty="0" smtClean="0">
                          <a:solidFill>
                            <a:schemeClr val="bg1"/>
                          </a:solidFill>
                          <a:latin typeface="+mj-lt"/>
                        </a:rPr>
                        <a:t>Scrum Master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27</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Demo</a:t>
                      </a:r>
                      <a:r>
                        <a:rPr lang="en-US" sz="1200" baseline="0" dirty="0" smtClean="0">
                          <a:solidFill>
                            <a:schemeClr val="bg1"/>
                          </a:solidFill>
                          <a:latin typeface="+mj-lt"/>
                        </a:rPr>
                        <a:t> of the Robot Features</a:t>
                      </a:r>
                      <a:endParaRPr lang="en-US" sz="1200" dirty="0" smtClean="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a:t>
                      </a:r>
                      <a:r>
                        <a:rPr lang="en-US" sz="1200" baseline="0" dirty="0" smtClean="0">
                          <a:solidFill>
                            <a:schemeClr val="bg1"/>
                          </a:solidFill>
                          <a:latin typeface="+mj-lt"/>
                        </a:rPr>
                        <a:t> (s),</a:t>
                      </a:r>
                    </a:p>
                    <a:p>
                      <a:r>
                        <a:rPr lang="en-US" sz="1200" baseline="0" dirty="0" smtClean="0">
                          <a:solidFill>
                            <a:schemeClr val="bg1"/>
                          </a:solidFill>
                          <a:latin typeface="+mj-lt"/>
                        </a:rPr>
                        <a:t>RPA Tester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28</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Acceptance of New</a:t>
                      </a:r>
                      <a:r>
                        <a:rPr lang="en-US" sz="1200" baseline="0" dirty="0" smtClean="0">
                          <a:solidFill>
                            <a:schemeClr val="bg1"/>
                          </a:solidFill>
                          <a:latin typeface="+mj-lt"/>
                        </a:rPr>
                        <a:t> / Changed / Decommissioned Services</a:t>
                      </a:r>
                      <a:endParaRPr lang="en-US" sz="1200" dirty="0" smtClean="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Product Owner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Product Owner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1"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SPRINT REVIEW</a:t>
            </a:r>
            <a:endParaRPr lang="en-US" sz="1500" b="1" dirty="0">
              <a:solidFill>
                <a:schemeClr val="bg1"/>
              </a:solidFill>
            </a:endParaRPr>
          </a:p>
        </p:txBody>
      </p:sp>
    </p:spTree>
    <p:extLst>
      <p:ext uri="{BB962C8B-B14F-4D97-AF65-F5344CB8AC3E}">
        <p14:creationId xmlns:p14="http://schemas.microsoft.com/office/powerpoint/2010/main" val="1909405632"/>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IDEATION</a:t>
            </a:r>
            <a:endParaRPr lang="en-US" sz="900" b="1" dirty="0"/>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DISCOVERY</a:t>
            </a:r>
            <a:endParaRPr lang="en-US" sz="900" b="1" dirty="0"/>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SOLUTIONING</a:t>
            </a:r>
            <a:endParaRPr lang="en-US" sz="900" b="1" dirty="0"/>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IMPLEMENTATION</a:t>
            </a:r>
            <a:endParaRPr lang="en-US" sz="900" b="1" dirty="0"/>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OPERATIONS</a:t>
            </a:r>
            <a:endParaRPr lang="en-US" sz="900" b="1" dirty="0"/>
          </a:p>
        </p:txBody>
      </p:sp>
      <p:sp>
        <p:nvSpPr>
          <p:cNvPr id="9" name="Rectangle 8"/>
          <p:cNvSpPr/>
          <p:nvPr/>
        </p:nvSpPr>
        <p:spPr>
          <a:xfrm>
            <a:off x="127745" y="641104"/>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0" name="Rectangle 9"/>
          <p:cNvSpPr/>
          <p:nvPr/>
        </p:nvSpPr>
        <p:spPr>
          <a:xfrm rot="16200000">
            <a:off x="-192857" y="966662"/>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SCRUM MASTER</a:t>
            </a:r>
            <a:endParaRPr lang="en-US" sz="1000" b="1" dirty="0">
              <a:solidFill>
                <a:schemeClr val="accent6"/>
              </a:solidFill>
            </a:endParaRPr>
          </a:p>
        </p:txBody>
      </p:sp>
      <p:sp>
        <p:nvSpPr>
          <p:cNvPr id="11" name="Rectangle 10"/>
          <p:cNvSpPr/>
          <p:nvPr/>
        </p:nvSpPr>
        <p:spPr>
          <a:xfrm>
            <a:off x="122831" y="1714958"/>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2" name="Rectangle 11"/>
          <p:cNvSpPr/>
          <p:nvPr/>
        </p:nvSpPr>
        <p:spPr>
          <a:xfrm rot="16200000">
            <a:off x="-202382" y="2040175"/>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DEVELOPMENTEAM</a:t>
            </a:r>
            <a:endParaRPr lang="en-US" sz="1000" b="1" dirty="0">
              <a:solidFill>
                <a:schemeClr val="accent6"/>
              </a:solidFill>
            </a:endParaRPr>
          </a:p>
        </p:txBody>
      </p:sp>
      <p:sp>
        <p:nvSpPr>
          <p:cNvPr id="13" name="Rectangle 12"/>
          <p:cNvSpPr/>
          <p:nvPr/>
        </p:nvSpPr>
        <p:spPr>
          <a:xfrm>
            <a:off x="122831" y="2788471"/>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4" name="Rectangle 13"/>
          <p:cNvSpPr/>
          <p:nvPr/>
        </p:nvSpPr>
        <p:spPr>
          <a:xfrm rot="16200000">
            <a:off x="-202382" y="3113688"/>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b="1" dirty="0" smtClean="0">
                <a:solidFill>
                  <a:schemeClr val="accent6"/>
                </a:solidFill>
              </a:rPr>
              <a:t>BUSINESS PROCESS SME</a:t>
            </a:r>
            <a:endParaRPr lang="en-US" sz="950" b="1" dirty="0">
              <a:solidFill>
                <a:schemeClr val="accent6"/>
              </a:solidFill>
            </a:endParaRPr>
          </a:p>
        </p:txBody>
      </p:sp>
      <p:sp>
        <p:nvSpPr>
          <p:cNvPr id="15" name="Rectangle 14"/>
          <p:cNvSpPr/>
          <p:nvPr/>
        </p:nvSpPr>
        <p:spPr>
          <a:xfrm>
            <a:off x="122831" y="3861983"/>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6" name="Rectangle 15"/>
          <p:cNvSpPr/>
          <p:nvPr/>
        </p:nvSpPr>
        <p:spPr>
          <a:xfrm rot="16200000">
            <a:off x="-202382" y="4187200"/>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PRODUCT OWNER</a:t>
            </a:r>
            <a:endParaRPr lang="en-US" sz="1000" b="1" dirty="0">
              <a:solidFill>
                <a:schemeClr val="accent6"/>
              </a:solidFill>
            </a:endParaRPr>
          </a:p>
        </p:txBody>
      </p:sp>
      <p:sp>
        <p:nvSpPr>
          <p:cNvPr id="60"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SPRINT RETROSPECTIVE</a:t>
            </a:r>
            <a:endParaRPr lang="en-US" sz="1500" b="1" dirty="0">
              <a:solidFill>
                <a:schemeClr val="bg1"/>
              </a:solidFill>
            </a:endParaRPr>
          </a:p>
        </p:txBody>
      </p:sp>
      <p:sp>
        <p:nvSpPr>
          <p:cNvPr id="92" name="Oval 91"/>
          <p:cNvSpPr/>
          <p:nvPr/>
        </p:nvSpPr>
        <p:spPr>
          <a:xfrm>
            <a:off x="692897" y="1020042"/>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t>
            </a:r>
            <a:endParaRPr lang="en-US" dirty="0"/>
          </a:p>
        </p:txBody>
      </p:sp>
      <p:grpSp>
        <p:nvGrpSpPr>
          <p:cNvPr id="93" name="Group 92"/>
          <p:cNvGrpSpPr/>
          <p:nvPr/>
        </p:nvGrpSpPr>
        <p:grpSpPr>
          <a:xfrm>
            <a:off x="1341482" y="735186"/>
            <a:ext cx="1624375" cy="813783"/>
            <a:chOff x="2826327" y="1813695"/>
            <a:chExt cx="1624375" cy="813783"/>
          </a:xfrm>
        </p:grpSpPr>
        <p:sp>
          <p:nvSpPr>
            <p:cNvPr id="96" name="Rectangle 95"/>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CONDUCT SPRINT RETROSPECTIVE</a:t>
              </a:r>
              <a:endParaRPr lang="en-US" sz="1000" b="1" dirty="0">
                <a:solidFill>
                  <a:schemeClr val="accent6"/>
                </a:solidFill>
              </a:endParaRPr>
            </a:p>
          </p:txBody>
        </p:sp>
        <p:sp>
          <p:nvSpPr>
            <p:cNvPr id="101" name="Oval 100"/>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04" name="TextBox 103"/>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29</a:t>
              </a:r>
              <a:endParaRPr lang="en-US" sz="900" dirty="0">
                <a:solidFill>
                  <a:schemeClr val="bg1"/>
                </a:solidFill>
              </a:endParaRPr>
            </a:p>
          </p:txBody>
        </p:sp>
      </p:grpSp>
      <p:grpSp>
        <p:nvGrpSpPr>
          <p:cNvPr id="105" name="Group 104"/>
          <p:cNvGrpSpPr/>
          <p:nvPr/>
        </p:nvGrpSpPr>
        <p:grpSpPr>
          <a:xfrm>
            <a:off x="2531052" y="1809837"/>
            <a:ext cx="1624375" cy="813783"/>
            <a:chOff x="2826327" y="1813695"/>
            <a:chExt cx="1624375" cy="813783"/>
          </a:xfrm>
        </p:grpSpPr>
        <p:sp>
          <p:nvSpPr>
            <p:cNvPr id="106" name="Rectangle 105"/>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IDENTIFY IMPROVEMENT POINTS FOR NEXT SPRINT</a:t>
              </a:r>
              <a:endParaRPr lang="en-US" sz="1000" b="1" dirty="0">
                <a:solidFill>
                  <a:schemeClr val="accent6"/>
                </a:solidFill>
              </a:endParaRPr>
            </a:p>
          </p:txBody>
        </p:sp>
        <p:sp>
          <p:nvSpPr>
            <p:cNvPr id="107" name="Oval 106"/>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08" name="TextBox 107"/>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30</a:t>
              </a:r>
              <a:endParaRPr lang="en-US" sz="900" dirty="0">
                <a:solidFill>
                  <a:schemeClr val="bg1"/>
                </a:solidFill>
              </a:endParaRPr>
            </a:p>
          </p:txBody>
        </p:sp>
      </p:grpSp>
      <p:sp>
        <p:nvSpPr>
          <p:cNvPr id="110" name="Flowchart: Decision 109"/>
          <p:cNvSpPr/>
          <p:nvPr/>
        </p:nvSpPr>
        <p:spPr>
          <a:xfrm>
            <a:off x="1894336" y="2087596"/>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a:t>
            </a:r>
            <a:endParaRPr lang="en-US" b="1" dirty="0"/>
          </a:p>
        </p:txBody>
      </p:sp>
      <p:grpSp>
        <p:nvGrpSpPr>
          <p:cNvPr id="114" name="Group 113"/>
          <p:cNvGrpSpPr/>
          <p:nvPr/>
        </p:nvGrpSpPr>
        <p:grpSpPr>
          <a:xfrm>
            <a:off x="2531052" y="2883350"/>
            <a:ext cx="1624375" cy="813783"/>
            <a:chOff x="2826327" y="1813695"/>
            <a:chExt cx="1624375" cy="813783"/>
          </a:xfrm>
        </p:grpSpPr>
        <p:sp>
          <p:nvSpPr>
            <p:cNvPr id="115" name="Rectangle 114"/>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6"/>
                  </a:solidFill>
                </a:rPr>
                <a:t>IDENTIFY IMPROVEMENT POINTS FOR NEXT SPRINT</a:t>
              </a:r>
            </a:p>
          </p:txBody>
        </p:sp>
        <p:sp>
          <p:nvSpPr>
            <p:cNvPr id="119" name="Oval 118"/>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20" name="TextBox 119"/>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30</a:t>
              </a:r>
              <a:endParaRPr lang="en-US" sz="900" dirty="0">
                <a:solidFill>
                  <a:schemeClr val="bg1"/>
                </a:solidFill>
              </a:endParaRPr>
            </a:p>
          </p:txBody>
        </p:sp>
      </p:grpSp>
      <p:grpSp>
        <p:nvGrpSpPr>
          <p:cNvPr id="121" name="Group 120"/>
          <p:cNvGrpSpPr/>
          <p:nvPr/>
        </p:nvGrpSpPr>
        <p:grpSpPr>
          <a:xfrm>
            <a:off x="2533064" y="3956863"/>
            <a:ext cx="1624375" cy="813783"/>
            <a:chOff x="2826327" y="1813695"/>
            <a:chExt cx="1624375" cy="813783"/>
          </a:xfrm>
        </p:grpSpPr>
        <p:sp>
          <p:nvSpPr>
            <p:cNvPr id="123" name="Rectangle 122"/>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6"/>
                  </a:solidFill>
                </a:rPr>
                <a:t>IDENTIFY IMPROVEMENT POINTS FOR NEXT SPRINT</a:t>
              </a:r>
            </a:p>
          </p:txBody>
        </p:sp>
        <p:sp>
          <p:nvSpPr>
            <p:cNvPr id="124" name="Oval 123"/>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25" name="TextBox 124"/>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30</a:t>
              </a:r>
              <a:endParaRPr lang="en-US" sz="900" dirty="0">
                <a:solidFill>
                  <a:schemeClr val="bg1"/>
                </a:solidFill>
              </a:endParaRPr>
            </a:p>
          </p:txBody>
        </p:sp>
      </p:grpSp>
      <p:cxnSp>
        <p:nvCxnSpPr>
          <p:cNvPr id="126" name="Elbow Connector 125"/>
          <p:cNvCxnSpPr>
            <a:stCxn id="92" idx="6"/>
            <a:endCxn id="96" idx="1"/>
          </p:cNvCxnSpPr>
          <p:nvPr/>
        </p:nvCxnSpPr>
        <p:spPr>
          <a:xfrm flipV="1">
            <a:off x="1062351" y="1199871"/>
            <a:ext cx="279131" cy="1137"/>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96" idx="2"/>
            <a:endCxn id="110" idx="0"/>
          </p:cNvCxnSpPr>
          <p:nvPr/>
        </p:nvCxnSpPr>
        <p:spPr>
          <a:xfrm rot="16200000" flipH="1">
            <a:off x="1809853" y="1817576"/>
            <a:ext cx="538627" cy="141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110" idx="3"/>
            <a:endCxn id="106" idx="1"/>
          </p:cNvCxnSpPr>
          <p:nvPr/>
        </p:nvCxnSpPr>
        <p:spPr>
          <a:xfrm flipV="1">
            <a:off x="2265407" y="2274522"/>
            <a:ext cx="265645" cy="405"/>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110" idx="2"/>
            <a:endCxn id="115" idx="1"/>
          </p:cNvCxnSpPr>
          <p:nvPr/>
        </p:nvCxnSpPr>
        <p:spPr>
          <a:xfrm rot="16200000" flipH="1">
            <a:off x="1862574" y="2679556"/>
            <a:ext cx="885777" cy="451180"/>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110" idx="2"/>
            <a:endCxn id="123" idx="1"/>
          </p:cNvCxnSpPr>
          <p:nvPr/>
        </p:nvCxnSpPr>
        <p:spPr>
          <a:xfrm rot="16200000" flipH="1">
            <a:off x="1326823" y="3215307"/>
            <a:ext cx="1959290" cy="453192"/>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0" name="Flowchart: Decision 139"/>
          <p:cNvSpPr/>
          <p:nvPr/>
        </p:nvSpPr>
        <p:spPr>
          <a:xfrm>
            <a:off x="4330653" y="2087595"/>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a:t>
            </a:r>
            <a:endParaRPr lang="en-US" b="1" dirty="0"/>
          </a:p>
        </p:txBody>
      </p:sp>
      <p:cxnSp>
        <p:nvCxnSpPr>
          <p:cNvPr id="148" name="Elbow Connector 147"/>
          <p:cNvCxnSpPr>
            <a:stCxn id="106" idx="3"/>
            <a:endCxn id="140" idx="1"/>
          </p:cNvCxnSpPr>
          <p:nvPr/>
        </p:nvCxnSpPr>
        <p:spPr>
          <a:xfrm>
            <a:off x="4005010" y="2274522"/>
            <a:ext cx="325643" cy="404"/>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150"/>
          <p:cNvCxnSpPr>
            <a:stCxn id="115" idx="3"/>
            <a:endCxn id="140" idx="2"/>
          </p:cNvCxnSpPr>
          <p:nvPr/>
        </p:nvCxnSpPr>
        <p:spPr>
          <a:xfrm flipV="1">
            <a:off x="4005010" y="2462257"/>
            <a:ext cx="511179" cy="885778"/>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123" idx="3"/>
            <a:endCxn id="140" idx="2"/>
          </p:cNvCxnSpPr>
          <p:nvPr/>
        </p:nvCxnSpPr>
        <p:spPr>
          <a:xfrm flipV="1">
            <a:off x="4007022" y="2462257"/>
            <a:ext cx="509167" cy="1959291"/>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a:off x="4758185" y="729608"/>
            <a:ext cx="1624375" cy="813783"/>
            <a:chOff x="2826327" y="1813695"/>
            <a:chExt cx="1624375" cy="813783"/>
          </a:xfrm>
        </p:grpSpPr>
        <p:sp>
          <p:nvSpPr>
            <p:cNvPr id="157" name="Rectangle 156"/>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CREATE ACTION ITEMS FOR THE NEXT SPRINT</a:t>
              </a:r>
              <a:endParaRPr lang="en-US" sz="1000" b="1" dirty="0">
                <a:solidFill>
                  <a:schemeClr val="accent6"/>
                </a:solidFill>
              </a:endParaRPr>
            </a:p>
          </p:txBody>
        </p:sp>
        <p:sp>
          <p:nvSpPr>
            <p:cNvPr id="158" name="Oval 157"/>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59" name="TextBox 158"/>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31</a:t>
              </a:r>
              <a:endParaRPr lang="en-US" sz="900" dirty="0">
                <a:solidFill>
                  <a:schemeClr val="bg1"/>
                </a:solidFill>
              </a:endParaRPr>
            </a:p>
          </p:txBody>
        </p:sp>
      </p:grpSp>
      <p:cxnSp>
        <p:nvCxnSpPr>
          <p:cNvPr id="187" name="Elbow Connector 186"/>
          <p:cNvCxnSpPr>
            <a:stCxn id="140" idx="3"/>
            <a:endCxn id="157" idx="2"/>
          </p:cNvCxnSpPr>
          <p:nvPr/>
        </p:nvCxnSpPr>
        <p:spPr>
          <a:xfrm flipV="1">
            <a:off x="4701724" y="1543391"/>
            <a:ext cx="793440" cy="731535"/>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3" name="Oval 192"/>
          <p:cNvSpPr/>
          <p:nvPr/>
        </p:nvSpPr>
        <p:spPr>
          <a:xfrm>
            <a:off x="6649291" y="1013326"/>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95" name="Elbow Connector 194"/>
          <p:cNvCxnSpPr>
            <a:stCxn id="157" idx="3"/>
            <a:endCxn id="193" idx="2"/>
          </p:cNvCxnSpPr>
          <p:nvPr/>
        </p:nvCxnSpPr>
        <p:spPr>
          <a:xfrm flipV="1">
            <a:off x="6232143" y="1194292"/>
            <a:ext cx="417148" cy="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6893367" y="658846"/>
            <a:ext cx="779444" cy="1015663"/>
          </a:xfrm>
          <a:prstGeom prst="rect">
            <a:avLst/>
          </a:prstGeom>
          <a:noFill/>
          <a:ln>
            <a:noFill/>
          </a:ln>
        </p:spPr>
        <p:txBody>
          <a:bodyPr wrap="none" rtlCol="0">
            <a:spAutoFit/>
          </a:bodyPr>
          <a:lstStyle/>
          <a:p>
            <a:pPr algn="r"/>
            <a:r>
              <a:rPr lang="en-US" sz="1200" dirty="0" smtClean="0">
                <a:solidFill>
                  <a:schemeClr val="bg1"/>
                </a:solidFill>
              </a:rPr>
              <a:t>Sprint</a:t>
            </a:r>
          </a:p>
          <a:p>
            <a:pPr algn="r"/>
            <a:r>
              <a:rPr lang="en-US" sz="1200" dirty="0" smtClean="0">
                <a:solidFill>
                  <a:schemeClr val="bg1"/>
                </a:solidFill>
              </a:rPr>
              <a:t>Planning</a:t>
            </a:r>
          </a:p>
          <a:p>
            <a:pPr algn="r"/>
            <a:r>
              <a:rPr lang="en-US" sz="1200" dirty="0" smtClean="0">
                <a:solidFill>
                  <a:schemeClr val="bg1"/>
                </a:solidFill>
              </a:rPr>
              <a:t>&amp;</a:t>
            </a:r>
          </a:p>
          <a:p>
            <a:pPr algn="r"/>
            <a:r>
              <a:rPr lang="en-US" sz="1200" dirty="0" smtClean="0">
                <a:solidFill>
                  <a:schemeClr val="bg1"/>
                </a:solidFill>
              </a:rPr>
              <a:t>Daily</a:t>
            </a:r>
          </a:p>
          <a:p>
            <a:pPr algn="r"/>
            <a:r>
              <a:rPr lang="en-US" sz="1200" dirty="0" smtClean="0">
                <a:solidFill>
                  <a:schemeClr val="bg1"/>
                </a:solidFill>
              </a:rPr>
              <a:t>Scrum</a:t>
            </a:r>
            <a:endParaRPr lang="en-US" sz="1200" dirty="0">
              <a:solidFill>
                <a:schemeClr val="bg1"/>
              </a:solidFill>
            </a:endParaRPr>
          </a:p>
        </p:txBody>
      </p:sp>
    </p:spTree>
    <p:extLst>
      <p:ext uri="{BB962C8B-B14F-4D97-AF65-F5344CB8AC3E}">
        <p14:creationId xmlns:p14="http://schemas.microsoft.com/office/powerpoint/2010/main" val="3726617173"/>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3641113014"/>
              </p:ext>
            </p:extLst>
          </p:nvPr>
        </p:nvGraphicFramePr>
        <p:xfrm>
          <a:off x="190500" y="695542"/>
          <a:ext cx="8775702" cy="245659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29</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Conduct Sprint Retrospective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r h="457200">
                <a:tc>
                  <a:txBody>
                    <a:bodyPr/>
                    <a:lstStyle/>
                    <a:p>
                      <a:pPr algn="ctr"/>
                      <a:r>
                        <a:rPr lang="en-US" sz="1200" dirty="0" smtClean="0">
                          <a:solidFill>
                            <a:schemeClr val="bg1"/>
                          </a:solidFill>
                          <a:latin typeface="+mj-lt"/>
                        </a:rPr>
                        <a:t>30</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Identify Improvement Points for the next</a:t>
                      </a:r>
                      <a:r>
                        <a:rPr lang="en-US" sz="1200" baseline="0" dirty="0" smtClean="0">
                          <a:solidFill>
                            <a:schemeClr val="bg1"/>
                          </a:solidFill>
                          <a:latin typeface="+mj-lt"/>
                        </a:rPr>
                        <a:t> Sprint</a:t>
                      </a:r>
                      <a:endParaRPr lang="en-US" sz="1200" dirty="0" smtClean="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Development</a:t>
                      </a:r>
                      <a:r>
                        <a:rPr lang="en-US" sz="1200" b="0" i="0" u="none" strike="noStrike" cap="none" baseline="0" dirty="0" smtClean="0">
                          <a:solidFill>
                            <a:schemeClr val="bg1"/>
                          </a:solidFill>
                          <a:latin typeface="+mn-lt"/>
                          <a:ea typeface="+mn-ea"/>
                          <a:cs typeface="+mn-cs"/>
                          <a:sym typeface="Arial"/>
                        </a:rPr>
                        <a:t> Team (Lead, Dev, Test),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baseline="0" dirty="0" smtClean="0">
                          <a:solidFill>
                            <a:schemeClr val="bg1"/>
                          </a:solidFill>
                          <a:latin typeface="+mn-lt"/>
                          <a:ea typeface="+mn-ea"/>
                          <a:cs typeface="+mn-cs"/>
                          <a:sym typeface="Arial"/>
                        </a:rPr>
                        <a:t>Business Process SME,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baseline="0" dirty="0" smtClean="0">
                          <a:solidFill>
                            <a:schemeClr val="bg1"/>
                          </a:solidFill>
                          <a:latin typeface="+mn-lt"/>
                          <a:ea typeface="+mn-ea"/>
                          <a:cs typeface="+mn-cs"/>
                          <a:sym typeface="Arial"/>
                        </a:rPr>
                        <a:t>Product Owner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Lead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31</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Create Action Items for the next Sprint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 (s)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N/A</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1"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SPRINT RETROSPECTIVE</a:t>
            </a:r>
            <a:endParaRPr lang="en-US" sz="1500" b="1" dirty="0">
              <a:solidFill>
                <a:schemeClr val="bg1"/>
              </a:solidFill>
            </a:endParaRPr>
          </a:p>
        </p:txBody>
      </p:sp>
    </p:spTree>
    <p:extLst>
      <p:ext uri="{BB962C8B-B14F-4D97-AF65-F5344CB8AC3E}">
        <p14:creationId xmlns:p14="http://schemas.microsoft.com/office/powerpoint/2010/main" val="1405754713"/>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0775" y="1522679"/>
            <a:ext cx="3870452" cy="1720737"/>
            <a:chOff x="-120775" y="1522679"/>
            <a:chExt cx="3870452" cy="1720737"/>
          </a:xfrm>
        </p:grpSpPr>
        <p:sp>
          <p:nvSpPr>
            <p:cNvPr id="98" name="Freeform: Shape 87">
              <a:extLst>
                <a:ext uri="{FF2B5EF4-FFF2-40B4-BE49-F238E27FC236}">
                  <a16:creationId xmlns:a16="http://schemas.microsoft.com/office/drawing/2014/main" xmlns="" id="{C10C599E-DC08-4712-BEBD-87FEC6DCA2E4}"/>
                </a:ext>
              </a:extLst>
            </p:cNvPr>
            <p:cNvSpPr/>
            <p:nvPr/>
          </p:nvSpPr>
          <p:spPr>
            <a:xfrm rot="20788111">
              <a:off x="-120775" y="2641722"/>
              <a:ext cx="3630140" cy="601694"/>
            </a:xfrm>
            <a:custGeom>
              <a:avLst/>
              <a:gdLst>
                <a:gd name="connsiteX0" fmla="*/ 4840187 w 4840187"/>
                <a:gd name="connsiteY0" fmla="*/ 0 h 802259"/>
                <a:gd name="connsiteX1" fmla="*/ 4840187 w 4840187"/>
                <a:gd name="connsiteY1" fmla="*/ 802259 h 802259"/>
                <a:gd name="connsiteX2" fmla="*/ 0 w 4840187"/>
                <a:gd name="connsiteY2" fmla="*/ 802259 h 802259"/>
                <a:gd name="connsiteX3" fmla="*/ 193072 w 4840187"/>
                <a:gd name="connsiteY3" fmla="*/ 0 h 802259"/>
              </a:gdLst>
              <a:ahLst/>
              <a:cxnLst>
                <a:cxn ang="0">
                  <a:pos x="connsiteX0" y="connsiteY0"/>
                </a:cxn>
                <a:cxn ang="0">
                  <a:pos x="connsiteX1" y="connsiteY1"/>
                </a:cxn>
                <a:cxn ang="0">
                  <a:pos x="connsiteX2" y="connsiteY2"/>
                </a:cxn>
                <a:cxn ang="0">
                  <a:pos x="connsiteX3" y="connsiteY3"/>
                </a:cxn>
              </a:cxnLst>
              <a:rect l="l" t="t" r="r" b="b"/>
              <a:pathLst>
                <a:path w="4840187" h="802259">
                  <a:moveTo>
                    <a:pt x="4840187" y="0"/>
                  </a:moveTo>
                  <a:lnTo>
                    <a:pt x="4840187" y="802259"/>
                  </a:lnTo>
                  <a:lnTo>
                    <a:pt x="0" y="802259"/>
                  </a:lnTo>
                  <a:lnTo>
                    <a:pt x="193072" y="0"/>
                  </a:lnTo>
                  <a:close/>
                </a:path>
              </a:pathLst>
            </a:custGeom>
            <a:gradFill flip="none" rotWithShape="1">
              <a:gsLst>
                <a:gs pos="0">
                  <a:srgbClr val="063951"/>
                </a:gs>
                <a:gs pos="61000">
                  <a:srgbClr val="063951"/>
                </a:gs>
                <a:gs pos="97000">
                  <a:sysClr val="windowText" lastClr="00000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xmlns="" id="{EE283959-CB21-49AF-874D-9FA8D1CD609A}"/>
                </a:ext>
              </a:extLst>
            </p:cNvPr>
            <p:cNvSpPr/>
            <p:nvPr/>
          </p:nvSpPr>
          <p:spPr>
            <a:xfrm>
              <a:off x="2253924" y="1522679"/>
              <a:ext cx="1495753" cy="1136073"/>
            </a:xfrm>
            <a:prstGeom prst="rect">
              <a:avLst/>
            </a:prstGeom>
            <a:solidFill>
              <a:srgbClr val="063951"/>
            </a:solidFill>
            <a:ln w="12700" cap="flat" cmpd="sng" algn="ctr">
              <a:noFill/>
              <a:prstDash val="solid"/>
              <a:miter lim="800000"/>
            </a:ln>
            <a:effectLst/>
            <a:scene3d>
              <a:camera prst="isometricLeftDown">
                <a:rot lat="1200001" lon="2700000" rev="0"/>
              </a:camera>
              <a:lightRig rig="threePt" dir="t"/>
            </a:scene3d>
            <a:sp3d extrusionH="5143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a:noFill/>
                  </a:ln>
                  <a:solidFill>
                    <a:prstClr val="white"/>
                  </a:solidFill>
                  <a:effectLst/>
                  <a:uLnTx/>
                  <a:uFillTx/>
                  <a:latin typeface="+mj-lt"/>
                  <a:ea typeface="+mn-ea"/>
                  <a:cs typeface="+mn-cs"/>
                </a:rPr>
                <a:t>01</a:t>
              </a:r>
            </a:p>
          </p:txBody>
        </p:sp>
        <p:sp>
          <p:nvSpPr>
            <p:cNvPr id="111" name="Rectangle 110">
              <a:extLst>
                <a:ext uri="{FF2B5EF4-FFF2-40B4-BE49-F238E27FC236}">
                  <a16:creationId xmlns:a16="http://schemas.microsoft.com/office/drawing/2014/main" xmlns="" id="{8DB3A04B-89D2-4A55-A5EF-B69229DBAAE3}"/>
                </a:ext>
              </a:extLst>
            </p:cNvPr>
            <p:cNvSpPr/>
            <p:nvPr/>
          </p:nvSpPr>
          <p:spPr>
            <a:xfrm rot="20760000">
              <a:off x="15412" y="2839996"/>
              <a:ext cx="2874052" cy="338554"/>
            </a:xfrm>
            <a:prstGeom prst="rect">
              <a:avLst/>
            </a:prstGeom>
          </p:spPr>
          <p:txBody>
            <a:bodyPr wrap="square">
              <a:spAutoFit/>
            </a:bodyPr>
            <a:lstStyle/>
            <a:p>
              <a:pPr algn="ctr">
                <a:buClrTx/>
                <a:buFontTx/>
                <a:buNone/>
              </a:pPr>
              <a:r>
                <a:rPr lang="en-US" sz="1600" kern="1200" noProof="1" smtClean="0">
                  <a:solidFill>
                    <a:prstClr val="white"/>
                  </a:solidFill>
                  <a:latin typeface="+mn-lt"/>
                  <a:ea typeface="+mn-ea"/>
                </a:rPr>
                <a:t>RPA Developers</a:t>
              </a:r>
              <a:endParaRPr lang="en-US" sz="1600" kern="1200" noProof="1">
                <a:solidFill>
                  <a:prstClr val="white"/>
                </a:solidFill>
                <a:latin typeface="+mn-lt"/>
                <a:ea typeface="+mn-ea"/>
              </a:endParaRPr>
            </a:p>
          </p:txBody>
        </p:sp>
      </p:grpSp>
      <p:grpSp>
        <p:nvGrpSpPr>
          <p:cNvPr id="6" name="Group 5"/>
          <p:cNvGrpSpPr/>
          <p:nvPr/>
        </p:nvGrpSpPr>
        <p:grpSpPr>
          <a:xfrm>
            <a:off x="-138337" y="1930148"/>
            <a:ext cx="5118221" cy="1866276"/>
            <a:chOff x="-138337" y="1930148"/>
            <a:chExt cx="5118221" cy="1866276"/>
          </a:xfrm>
        </p:grpSpPr>
        <p:sp>
          <p:nvSpPr>
            <p:cNvPr id="97" name="Freeform: Shape 85">
              <a:extLst>
                <a:ext uri="{FF2B5EF4-FFF2-40B4-BE49-F238E27FC236}">
                  <a16:creationId xmlns:a16="http://schemas.microsoft.com/office/drawing/2014/main" xmlns="" id="{DE84B39C-29BB-4D33-905C-2D797E13C0F5}"/>
                </a:ext>
              </a:extLst>
            </p:cNvPr>
            <p:cNvSpPr/>
            <p:nvPr/>
          </p:nvSpPr>
          <p:spPr>
            <a:xfrm rot="20788111">
              <a:off x="-138337" y="3194730"/>
              <a:ext cx="4895471" cy="601694"/>
            </a:xfrm>
            <a:custGeom>
              <a:avLst/>
              <a:gdLst>
                <a:gd name="connsiteX0" fmla="*/ 6527294 w 6527294"/>
                <a:gd name="connsiteY0" fmla="*/ 0 h 802259"/>
                <a:gd name="connsiteX1" fmla="*/ 6527294 w 6527294"/>
                <a:gd name="connsiteY1" fmla="*/ 802259 h 802259"/>
                <a:gd name="connsiteX2" fmla="*/ 0 w 6527294"/>
                <a:gd name="connsiteY2" fmla="*/ 802259 h 802259"/>
                <a:gd name="connsiteX3" fmla="*/ 193071 w 6527294"/>
                <a:gd name="connsiteY3" fmla="*/ 0 h 802259"/>
              </a:gdLst>
              <a:ahLst/>
              <a:cxnLst>
                <a:cxn ang="0">
                  <a:pos x="connsiteX0" y="connsiteY0"/>
                </a:cxn>
                <a:cxn ang="0">
                  <a:pos x="connsiteX1" y="connsiteY1"/>
                </a:cxn>
                <a:cxn ang="0">
                  <a:pos x="connsiteX2" y="connsiteY2"/>
                </a:cxn>
                <a:cxn ang="0">
                  <a:pos x="connsiteX3" y="connsiteY3"/>
                </a:cxn>
              </a:cxnLst>
              <a:rect l="l" t="t" r="r" b="b"/>
              <a:pathLst>
                <a:path w="6527294" h="802259">
                  <a:moveTo>
                    <a:pt x="6527294" y="0"/>
                  </a:moveTo>
                  <a:lnTo>
                    <a:pt x="6527294" y="802259"/>
                  </a:lnTo>
                  <a:lnTo>
                    <a:pt x="0" y="802259"/>
                  </a:lnTo>
                  <a:lnTo>
                    <a:pt x="193071" y="0"/>
                  </a:lnTo>
                  <a:close/>
                </a:path>
              </a:pathLst>
            </a:custGeom>
            <a:gradFill flip="none" rotWithShape="1">
              <a:gsLst>
                <a:gs pos="0">
                  <a:srgbClr val="F7931F"/>
                </a:gs>
                <a:gs pos="61000">
                  <a:srgbClr val="F7931F"/>
                </a:gs>
                <a:gs pos="97000">
                  <a:srgbClr val="F7931F">
                    <a:lumMod val="50000"/>
                  </a:srgbClr>
                </a:gs>
              </a:gsLst>
              <a:lin ang="18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xmlns="" id="{FD27001D-A00E-4256-822E-814C8955F872}"/>
                </a:ext>
              </a:extLst>
            </p:cNvPr>
            <p:cNvSpPr/>
            <p:nvPr/>
          </p:nvSpPr>
          <p:spPr>
            <a:xfrm>
              <a:off x="3484131" y="1930148"/>
              <a:ext cx="1495753" cy="1136073"/>
            </a:xfrm>
            <a:prstGeom prst="rect">
              <a:avLst/>
            </a:prstGeom>
            <a:solidFill>
              <a:srgbClr val="F7931F"/>
            </a:solidFill>
            <a:ln w="12700" cap="flat" cmpd="sng" algn="ctr">
              <a:noFill/>
              <a:prstDash val="solid"/>
              <a:miter lim="800000"/>
            </a:ln>
            <a:effectLst/>
            <a:scene3d>
              <a:camera prst="isometricLeftDown">
                <a:rot lat="1200001" lon="2700000" rev="0"/>
              </a:camera>
              <a:lightRig rig="threePt" dir="t"/>
            </a:scene3d>
            <a:sp3d extrusionH="5143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a:noFill/>
                  </a:ln>
                  <a:solidFill>
                    <a:prstClr val="black">
                      <a:lumMod val="85000"/>
                      <a:lumOff val="15000"/>
                    </a:prstClr>
                  </a:solidFill>
                  <a:effectLst/>
                  <a:uLnTx/>
                  <a:uFillTx/>
                  <a:latin typeface="+mj-lt"/>
                  <a:ea typeface="+mn-ea"/>
                  <a:cs typeface="+mn-cs"/>
                </a:rPr>
                <a:t>02</a:t>
              </a:r>
            </a:p>
          </p:txBody>
        </p:sp>
        <p:sp>
          <p:nvSpPr>
            <p:cNvPr id="107" name="Rectangle 106">
              <a:extLst>
                <a:ext uri="{FF2B5EF4-FFF2-40B4-BE49-F238E27FC236}">
                  <a16:creationId xmlns:a16="http://schemas.microsoft.com/office/drawing/2014/main" xmlns="" id="{441C9DF1-4A6D-4B46-AAEB-F1EF889C5B7A}"/>
                </a:ext>
              </a:extLst>
            </p:cNvPr>
            <p:cNvSpPr/>
            <p:nvPr/>
          </p:nvSpPr>
          <p:spPr>
            <a:xfrm rot="20760000">
              <a:off x="554531" y="3339134"/>
              <a:ext cx="3449772" cy="338554"/>
            </a:xfrm>
            <a:prstGeom prst="rect">
              <a:avLst/>
            </a:prstGeom>
          </p:spPr>
          <p:txBody>
            <a:bodyPr wrap="square">
              <a:spAutoFit/>
            </a:bodyPr>
            <a:lstStyle/>
            <a:p>
              <a:pPr algn="ctr">
                <a:buClrTx/>
                <a:buFontTx/>
                <a:buNone/>
              </a:pPr>
              <a:r>
                <a:rPr lang="en-US" sz="1600" dirty="0" smtClean="0">
                  <a:latin typeface="+mn-lt"/>
                </a:rPr>
                <a:t>RPA Testers / TCOE</a:t>
              </a:r>
              <a:endParaRPr lang="en-US" sz="1600" kern="1200" noProof="1">
                <a:solidFill>
                  <a:prstClr val="black"/>
                </a:solidFill>
                <a:latin typeface="+mn-lt"/>
                <a:ea typeface="+mn-ea"/>
              </a:endParaRPr>
            </a:p>
          </p:txBody>
        </p:sp>
      </p:grpSp>
      <p:grpSp>
        <p:nvGrpSpPr>
          <p:cNvPr id="7" name="Group 6"/>
          <p:cNvGrpSpPr/>
          <p:nvPr/>
        </p:nvGrpSpPr>
        <p:grpSpPr>
          <a:xfrm>
            <a:off x="-155900" y="2337618"/>
            <a:ext cx="6365990" cy="2014227"/>
            <a:chOff x="-155900" y="2337618"/>
            <a:chExt cx="6365990" cy="2014227"/>
          </a:xfrm>
        </p:grpSpPr>
        <p:sp>
          <p:nvSpPr>
            <p:cNvPr id="99" name="Freeform: Shape 83">
              <a:extLst>
                <a:ext uri="{FF2B5EF4-FFF2-40B4-BE49-F238E27FC236}">
                  <a16:creationId xmlns:a16="http://schemas.microsoft.com/office/drawing/2014/main" xmlns="" id="{0ABF17AA-5EE5-4BBA-9237-15EE77F5F388}"/>
                </a:ext>
              </a:extLst>
            </p:cNvPr>
            <p:cNvSpPr/>
            <p:nvPr/>
          </p:nvSpPr>
          <p:spPr>
            <a:xfrm rot="20788111">
              <a:off x="-155900" y="3750151"/>
              <a:ext cx="6160800" cy="601694"/>
            </a:xfrm>
            <a:custGeom>
              <a:avLst/>
              <a:gdLst>
                <a:gd name="connsiteX0" fmla="*/ 8214400 w 8214400"/>
                <a:gd name="connsiteY0" fmla="*/ 0 h 802259"/>
                <a:gd name="connsiteX1" fmla="*/ 8214400 w 8214400"/>
                <a:gd name="connsiteY1" fmla="*/ 802259 h 802259"/>
                <a:gd name="connsiteX2" fmla="*/ 0 w 8214400"/>
                <a:gd name="connsiteY2" fmla="*/ 802259 h 802259"/>
                <a:gd name="connsiteX3" fmla="*/ 193072 w 8214400"/>
                <a:gd name="connsiteY3" fmla="*/ 0 h 802259"/>
              </a:gdLst>
              <a:ahLst/>
              <a:cxnLst>
                <a:cxn ang="0">
                  <a:pos x="connsiteX0" y="connsiteY0"/>
                </a:cxn>
                <a:cxn ang="0">
                  <a:pos x="connsiteX1" y="connsiteY1"/>
                </a:cxn>
                <a:cxn ang="0">
                  <a:pos x="connsiteX2" y="connsiteY2"/>
                </a:cxn>
                <a:cxn ang="0">
                  <a:pos x="connsiteX3" y="connsiteY3"/>
                </a:cxn>
              </a:cxnLst>
              <a:rect l="l" t="t" r="r" b="b"/>
              <a:pathLst>
                <a:path w="8214400" h="802259">
                  <a:moveTo>
                    <a:pt x="8214400" y="0"/>
                  </a:moveTo>
                  <a:lnTo>
                    <a:pt x="8214400" y="802259"/>
                  </a:lnTo>
                  <a:lnTo>
                    <a:pt x="0" y="802259"/>
                  </a:lnTo>
                  <a:lnTo>
                    <a:pt x="193072" y="0"/>
                  </a:lnTo>
                  <a:close/>
                </a:path>
              </a:pathLst>
            </a:custGeom>
            <a:gradFill flip="none" rotWithShape="1">
              <a:gsLst>
                <a:gs pos="0">
                  <a:srgbClr val="4CC1EF"/>
                </a:gs>
                <a:gs pos="61000">
                  <a:srgbClr val="4CC1EF"/>
                </a:gs>
                <a:gs pos="97000">
                  <a:srgbClr val="4CC1EF">
                    <a:lumMod val="50000"/>
                  </a:srgbClr>
                </a:gs>
              </a:gsLst>
              <a:lin ang="18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xmlns="" id="{BA18C797-F8B0-448C-AD65-7EDBEC3728A5}"/>
                </a:ext>
              </a:extLst>
            </p:cNvPr>
            <p:cNvSpPr/>
            <p:nvPr/>
          </p:nvSpPr>
          <p:spPr>
            <a:xfrm>
              <a:off x="4714337" y="2337618"/>
              <a:ext cx="1495753" cy="1136073"/>
            </a:xfrm>
            <a:prstGeom prst="rect">
              <a:avLst/>
            </a:prstGeom>
            <a:solidFill>
              <a:srgbClr val="4CC1EF"/>
            </a:solidFill>
            <a:ln w="12700" cap="flat" cmpd="sng" algn="ctr">
              <a:noFill/>
              <a:prstDash val="solid"/>
              <a:miter lim="800000"/>
            </a:ln>
            <a:effectLst/>
            <a:scene3d>
              <a:camera prst="isometricLeftDown">
                <a:rot lat="1200001" lon="2700000" rev="0"/>
              </a:camera>
              <a:lightRig rig="threePt" dir="t"/>
            </a:scene3d>
            <a:sp3d extrusionH="5143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a:noFill/>
                  </a:ln>
                  <a:solidFill>
                    <a:prstClr val="black">
                      <a:lumMod val="85000"/>
                      <a:lumOff val="15000"/>
                    </a:prstClr>
                  </a:solidFill>
                  <a:effectLst/>
                  <a:uLnTx/>
                  <a:uFillTx/>
                  <a:latin typeface="Calibri" panose="020F0502020204030204"/>
                  <a:ea typeface="+mn-ea"/>
                  <a:cs typeface="+mn-cs"/>
                </a:rPr>
                <a:t>03</a:t>
              </a:r>
            </a:p>
          </p:txBody>
        </p:sp>
        <p:sp>
          <p:nvSpPr>
            <p:cNvPr id="108" name="Rectangle 107">
              <a:extLst>
                <a:ext uri="{FF2B5EF4-FFF2-40B4-BE49-F238E27FC236}">
                  <a16:creationId xmlns:a16="http://schemas.microsoft.com/office/drawing/2014/main" xmlns="" id="{C9526540-BFD7-4BA9-AF87-8585B585FB20}"/>
                </a:ext>
              </a:extLst>
            </p:cNvPr>
            <p:cNvSpPr/>
            <p:nvPr/>
          </p:nvSpPr>
          <p:spPr>
            <a:xfrm rot="20760000">
              <a:off x="1759244" y="3740637"/>
              <a:ext cx="3449772" cy="338554"/>
            </a:xfrm>
            <a:prstGeom prst="rect">
              <a:avLst/>
            </a:prstGeom>
          </p:spPr>
          <p:txBody>
            <a:bodyPr wrap="square">
              <a:spAutoFit/>
            </a:bodyPr>
            <a:lstStyle/>
            <a:p>
              <a:pPr algn="ctr">
                <a:buClrTx/>
                <a:buFontTx/>
                <a:buNone/>
              </a:pPr>
              <a:r>
                <a:rPr lang="en-US" sz="1600" kern="1200" noProof="1" smtClean="0">
                  <a:solidFill>
                    <a:prstClr val="black"/>
                  </a:solidFill>
                  <a:latin typeface="+mn-lt"/>
                  <a:ea typeface="+mn-ea"/>
                </a:rPr>
                <a:t>Solutions Designer</a:t>
              </a:r>
              <a:endParaRPr lang="en-US" sz="1600" kern="1200" noProof="1">
                <a:solidFill>
                  <a:prstClr val="black"/>
                </a:solidFill>
                <a:latin typeface="+mn-lt"/>
                <a:ea typeface="+mn-ea"/>
              </a:endParaRPr>
            </a:p>
          </p:txBody>
        </p:sp>
      </p:grpSp>
      <p:sp>
        <p:nvSpPr>
          <p:cNvPr id="112" name="Google Shape;59;p14"/>
          <p:cNvSpPr txBox="1">
            <a:spLocks noGrp="1"/>
          </p:cNvSpPr>
          <p:nvPr>
            <p:ph type="title"/>
          </p:nvPr>
        </p:nvSpPr>
        <p:spPr>
          <a:xfrm>
            <a:off x="311700" y="31146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ATTENDEES</a:t>
            </a:r>
            <a:endParaRPr b="1" dirty="0"/>
          </a:p>
        </p:txBody>
      </p:sp>
      <p:grpSp>
        <p:nvGrpSpPr>
          <p:cNvPr id="8" name="Group 7"/>
          <p:cNvGrpSpPr/>
          <p:nvPr/>
        </p:nvGrpSpPr>
        <p:grpSpPr>
          <a:xfrm>
            <a:off x="-31212" y="2745088"/>
            <a:ext cx="7471508" cy="2144795"/>
            <a:chOff x="-31212" y="2745088"/>
            <a:chExt cx="7471508" cy="2144795"/>
          </a:xfrm>
        </p:grpSpPr>
        <p:sp>
          <p:nvSpPr>
            <p:cNvPr id="118" name="Freeform: Shape 93">
              <a:extLst>
                <a:ext uri="{FF2B5EF4-FFF2-40B4-BE49-F238E27FC236}">
                  <a16:creationId xmlns:a16="http://schemas.microsoft.com/office/drawing/2014/main" xmlns="" id="{695697B6-D46E-482E-86E1-D454D25DBA1E}"/>
                </a:ext>
              </a:extLst>
            </p:cNvPr>
            <p:cNvSpPr/>
            <p:nvPr/>
          </p:nvSpPr>
          <p:spPr>
            <a:xfrm rot="20788111">
              <a:off x="-31212" y="4288189"/>
              <a:ext cx="7281878" cy="601694"/>
            </a:xfrm>
            <a:custGeom>
              <a:avLst/>
              <a:gdLst>
                <a:gd name="connsiteX0" fmla="*/ 9709170 w 9709170"/>
                <a:gd name="connsiteY0" fmla="*/ 0 h 802259"/>
                <a:gd name="connsiteX1" fmla="*/ 9709170 w 9709170"/>
                <a:gd name="connsiteY1" fmla="*/ 802259 h 802259"/>
                <a:gd name="connsiteX2" fmla="*/ 3320869 w 9709170"/>
                <a:gd name="connsiteY2" fmla="*/ 802259 h 802259"/>
                <a:gd name="connsiteX3" fmla="*/ 0 w 9709170"/>
                <a:gd name="connsiteY3" fmla="*/ 3059 h 802259"/>
                <a:gd name="connsiteX4" fmla="*/ 736 w 9709170"/>
                <a:gd name="connsiteY4" fmla="*/ 0 h 80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170" h="802259">
                  <a:moveTo>
                    <a:pt x="9709170" y="0"/>
                  </a:moveTo>
                  <a:lnTo>
                    <a:pt x="9709170" y="802259"/>
                  </a:lnTo>
                  <a:lnTo>
                    <a:pt x="3320869" y="802259"/>
                  </a:lnTo>
                  <a:lnTo>
                    <a:pt x="0" y="3059"/>
                  </a:lnTo>
                  <a:lnTo>
                    <a:pt x="736" y="0"/>
                  </a:lnTo>
                  <a:close/>
                </a:path>
              </a:pathLst>
            </a:custGeom>
            <a:gradFill flip="none" rotWithShape="1">
              <a:gsLst>
                <a:gs pos="0">
                  <a:srgbClr val="A2B969"/>
                </a:gs>
                <a:gs pos="61000">
                  <a:srgbClr val="A2B969"/>
                </a:gs>
                <a:gs pos="97000">
                  <a:srgbClr val="A2B969">
                    <a:lumMod val="50000"/>
                  </a:srgbClr>
                </a:gs>
              </a:gsLst>
              <a:lin ang="18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xmlns="" id="{081E9BA3-2B63-4835-92F5-DB5A63C38709}"/>
                </a:ext>
              </a:extLst>
            </p:cNvPr>
            <p:cNvSpPr/>
            <p:nvPr/>
          </p:nvSpPr>
          <p:spPr>
            <a:xfrm>
              <a:off x="5944543" y="2745088"/>
              <a:ext cx="1495753" cy="1136073"/>
            </a:xfrm>
            <a:prstGeom prst="rect">
              <a:avLst/>
            </a:prstGeom>
            <a:solidFill>
              <a:srgbClr val="A2B969"/>
            </a:solidFill>
            <a:ln w="12700" cap="flat" cmpd="sng" algn="ctr">
              <a:noFill/>
              <a:prstDash val="solid"/>
              <a:miter lim="800000"/>
            </a:ln>
            <a:effectLst/>
            <a:scene3d>
              <a:camera prst="isometricLeftDown">
                <a:rot lat="1200001" lon="2700000" rev="0"/>
              </a:camera>
              <a:lightRig rig="threePt" dir="t"/>
            </a:scene3d>
            <a:sp3d extrusionH="5143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a:noFill/>
                  </a:ln>
                  <a:solidFill>
                    <a:prstClr val="black">
                      <a:lumMod val="85000"/>
                      <a:lumOff val="15000"/>
                    </a:prstClr>
                  </a:solidFill>
                  <a:effectLst/>
                  <a:uLnTx/>
                  <a:uFillTx/>
                  <a:latin typeface="Calibri" panose="020F0502020204030204"/>
                  <a:ea typeface="+mn-ea"/>
                  <a:cs typeface="+mn-cs"/>
                </a:rPr>
                <a:t>04</a:t>
              </a:r>
            </a:p>
          </p:txBody>
        </p:sp>
        <p:sp>
          <p:nvSpPr>
            <p:cNvPr id="120" name="Rectangle 119">
              <a:extLst>
                <a:ext uri="{FF2B5EF4-FFF2-40B4-BE49-F238E27FC236}">
                  <a16:creationId xmlns:a16="http://schemas.microsoft.com/office/drawing/2014/main" xmlns="" id="{A2175461-7E20-4F52-987A-DED967158E4E}"/>
                </a:ext>
              </a:extLst>
            </p:cNvPr>
            <p:cNvSpPr/>
            <p:nvPr/>
          </p:nvSpPr>
          <p:spPr>
            <a:xfrm rot="20760000">
              <a:off x="2827652" y="4056379"/>
              <a:ext cx="3449772" cy="584775"/>
            </a:xfrm>
            <a:prstGeom prst="rect">
              <a:avLst/>
            </a:prstGeom>
          </p:spPr>
          <p:txBody>
            <a:bodyPr wrap="square">
              <a:spAutoFit/>
            </a:bodyPr>
            <a:lstStyle/>
            <a:p>
              <a:pPr algn="ctr">
                <a:buClrTx/>
                <a:buFontTx/>
                <a:buNone/>
              </a:pPr>
              <a:r>
                <a:rPr lang="en-US" sz="1600" dirty="0"/>
                <a:t>Scrum Masters and Product Owners (Optional)</a:t>
              </a:r>
              <a:endParaRPr lang="en-US" sz="1600" kern="1200" noProof="1">
                <a:solidFill>
                  <a:prstClr val="black"/>
                </a:solidFill>
              </a:endParaRPr>
            </a:p>
          </p:txBody>
        </p:sp>
      </p:grpSp>
    </p:spTree>
    <p:extLst>
      <p:ext uri="{BB962C8B-B14F-4D97-AF65-F5344CB8AC3E}">
        <p14:creationId xmlns:p14="http://schemas.microsoft.com/office/powerpoint/2010/main" val="2182415974"/>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IDEATION</a:t>
            </a:r>
            <a:endParaRPr lang="en-US" sz="900" b="1" dirty="0"/>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DISCOVERY</a:t>
            </a:r>
            <a:endParaRPr lang="en-US" sz="900" b="1" dirty="0"/>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SOLUTIONING</a:t>
            </a:r>
            <a:endParaRPr lang="en-US" sz="900" b="1" dirty="0"/>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IMPLEMENTATION</a:t>
            </a:r>
            <a:endParaRPr lang="en-US" sz="900" b="1" dirty="0"/>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OPERATIONS</a:t>
            </a:r>
            <a:endParaRPr lang="en-US" sz="900" b="1" dirty="0"/>
          </a:p>
        </p:txBody>
      </p:sp>
      <p:sp>
        <p:nvSpPr>
          <p:cNvPr id="9" name="Rectangle 8"/>
          <p:cNvSpPr/>
          <p:nvPr/>
        </p:nvSpPr>
        <p:spPr>
          <a:xfrm>
            <a:off x="127745" y="641104"/>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0" name="Rectangle 9"/>
          <p:cNvSpPr/>
          <p:nvPr/>
        </p:nvSpPr>
        <p:spPr>
          <a:xfrm rot="16200000">
            <a:off x="-192857" y="966662"/>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RPA DEVELOPER</a:t>
            </a:r>
            <a:endParaRPr lang="en-US" sz="1000" b="1" dirty="0">
              <a:solidFill>
                <a:schemeClr val="accent6"/>
              </a:solidFill>
            </a:endParaRPr>
          </a:p>
        </p:txBody>
      </p:sp>
      <p:sp>
        <p:nvSpPr>
          <p:cNvPr id="11" name="Rectangle 10"/>
          <p:cNvSpPr/>
          <p:nvPr/>
        </p:nvSpPr>
        <p:spPr>
          <a:xfrm>
            <a:off x="122831" y="1714958"/>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2" name="Rectangle 11"/>
          <p:cNvSpPr/>
          <p:nvPr/>
        </p:nvSpPr>
        <p:spPr>
          <a:xfrm rot="16200000">
            <a:off x="-202382" y="2040175"/>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RPA TESTERS</a:t>
            </a:r>
            <a:endParaRPr lang="en-US" sz="1000" b="1" dirty="0">
              <a:solidFill>
                <a:schemeClr val="accent6"/>
              </a:solidFill>
            </a:endParaRPr>
          </a:p>
        </p:txBody>
      </p:sp>
      <p:sp>
        <p:nvSpPr>
          <p:cNvPr id="13" name="Rectangle 12"/>
          <p:cNvSpPr/>
          <p:nvPr/>
        </p:nvSpPr>
        <p:spPr>
          <a:xfrm>
            <a:off x="122831" y="2788471"/>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4" name="Rectangle 13"/>
          <p:cNvSpPr/>
          <p:nvPr/>
        </p:nvSpPr>
        <p:spPr>
          <a:xfrm rot="16200000">
            <a:off x="-202382" y="3113688"/>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b="1" dirty="0" smtClean="0">
                <a:solidFill>
                  <a:schemeClr val="accent6"/>
                </a:solidFill>
              </a:rPr>
              <a:t>BUSINESS PROCESS SME</a:t>
            </a:r>
            <a:endParaRPr lang="en-US" sz="950" b="1" dirty="0">
              <a:solidFill>
                <a:schemeClr val="accent6"/>
              </a:solidFill>
            </a:endParaRPr>
          </a:p>
        </p:txBody>
      </p:sp>
      <p:sp>
        <p:nvSpPr>
          <p:cNvPr id="15" name="Rectangle 14"/>
          <p:cNvSpPr/>
          <p:nvPr/>
        </p:nvSpPr>
        <p:spPr>
          <a:xfrm>
            <a:off x="122831" y="3861983"/>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6" name="Rectangle 15"/>
          <p:cNvSpPr/>
          <p:nvPr/>
        </p:nvSpPr>
        <p:spPr>
          <a:xfrm rot="16200000">
            <a:off x="-202382" y="4187200"/>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INPUT / OUTPUT</a:t>
            </a:r>
            <a:endParaRPr lang="en-US" sz="1000" b="1" dirty="0">
              <a:solidFill>
                <a:schemeClr val="accent6"/>
              </a:solidFill>
            </a:endParaRPr>
          </a:p>
        </p:txBody>
      </p:sp>
      <p:sp>
        <p:nvSpPr>
          <p:cNvPr id="60"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UAT PHASE</a:t>
            </a:r>
            <a:endParaRPr lang="en-US" sz="1500" b="1" dirty="0">
              <a:solidFill>
                <a:schemeClr val="bg1"/>
              </a:solidFill>
            </a:endParaRPr>
          </a:p>
        </p:txBody>
      </p:sp>
      <p:sp>
        <p:nvSpPr>
          <p:cNvPr id="92" name="Oval 91"/>
          <p:cNvSpPr/>
          <p:nvPr/>
        </p:nvSpPr>
        <p:spPr>
          <a:xfrm>
            <a:off x="671084" y="1035336"/>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
            </a:r>
            <a:endParaRPr lang="en-US" dirty="0"/>
          </a:p>
        </p:txBody>
      </p:sp>
      <p:grpSp>
        <p:nvGrpSpPr>
          <p:cNvPr id="93" name="Group 92"/>
          <p:cNvGrpSpPr/>
          <p:nvPr/>
        </p:nvGrpSpPr>
        <p:grpSpPr>
          <a:xfrm>
            <a:off x="1246232" y="750366"/>
            <a:ext cx="1624375" cy="813783"/>
            <a:chOff x="2826327" y="1813695"/>
            <a:chExt cx="1624375" cy="813783"/>
          </a:xfrm>
        </p:grpSpPr>
        <p:sp>
          <p:nvSpPr>
            <p:cNvPr id="96" name="Rectangle 95"/>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CREATE ROBOT PACKAGE FOR UAT</a:t>
              </a:r>
              <a:endParaRPr lang="en-US" sz="1000" b="1" dirty="0">
                <a:solidFill>
                  <a:schemeClr val="accent6"/>
                </a:solidFill>
              </a:endParaRPr>
            </a:p>
          </p:txBody>
        </p:sp>
        <p:sp>
          <p:nvSpPr>
            <p:cNvPr id="101" name="Oval 100"/>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04" name="TextBox 103"/>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32</a:t>
              </a:r>
              <a:endParaRPr lang="en-US" sz="900" dirty="0">
                <a:solidFill>
                  <a:schemeClr val="bg1"/>
                </a:solidFill>
              </a:endParaRPr>
            </a:p>
          </p:txBody>
        </p:sp>
      </p:grpSp>
      <p:grpSp>
        <p:nvGrpSpPr>
          <p:cNvPr id="105" name="Group 104"/>
          <p:cNvGrpSpPr/>
          <p:nvPr/>
        </p:nvGrpSpPr>
        <p:grpSpPr>
          <a:xfrm>
            <a:off x="1245327" y="1849279"/>
            <a:ext cx="1624375" cy="813783"/>
            <a:chOff x="2826327" y="1813695"/>
            <a:chExt cx="1624375" cy="813783"/>
          </a:xfrm>
        </p:grpSpPr>
        <p:sp>
          <p:nvSpPr>
            <p:cNvPr id="106" name="Rectangle 105"/>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UAT PLANNING AND CREATION OF UAT TEST CASES</a:t>
              </a:r>
              <a:endParaRPr lang="en-US" sz="1000" b="1" dirty="0">
                <a:solidFill>
                  <a:schemeClr val="accent6"/>
                </a:solidFill>
              </a:endParaRPr>
            </a:p>
          </p:txBody>
        </p:sp>
        <p:sp>
          <p:nvSpPr>
            <p:cNvPr id="107" name="Oval 106"/>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08" name="TextBox 107"/>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33</a:t>
              </a:r>
              <a:endParaRPr lang="en-US" sz="900" dirty="0">
                <a:solidFill>
                  <a:schemeClr val="bg1"/>
                </a:solidFill>
              </a:endParaRPr>
            </a:p>
          </p:txBody>
        </p:sp>
      </p:grpSp>
      <p:grpSp>
        <p:nvGrpSpPr>
          <p:cNvPr id="110" name="Group 109"/>
          <p:cNvGrpSpPr/>
          <p:nvPr/>
        </p:nvGrpSpPr>
        <p:grpSpPr>
          <a:xfrm>
            <a:off x="1574603" y="4017921"/>
            <a:ext cx="815406" cy="917575"/>
            <a:chOff x="1323975" y="4225925"/>
            <a:chExt cx="815406" cy="917575"/>
          </a:xfrm>
        </p:grpSpPr>
        <p:grpSp>
          <p:nvGrpSpPr>
            <p:cNvPr id="114" name="Group 20"/>
            <p:cNvGrpSpPr>
              <a:grpSpLocks noChangeAspect="1"/>
            </p:cNvGrpSpPr>
            <p:nvPr/>
          </p:nvGrpSpPr>
          <p:grpSpPr bwMode="auto">
            <a:xfrm>
              <a:off x="1326581" y="4225925"/>
              <a:ext cx="812800" cy="917575"/>
              <a:chOff x="2624" y="1337"/>
              <a:chExt cx="512" cy="578"/>
            </a:xfrm>
          </p:grpSpPr>
          <p:sp>
            <p:nvSpPr>
              <p:cNvPr id="119"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115" name="TextBox 114"/>
            <p:cNvSpPr txBox="1"/>
            <p:nvPr/>
          </p:nvSpPr>
          <p:spPr>
            <a:xfrm>
              <a:off x="1323975" y="4735971"/>
              <a:ext cx="815406" cy="276999"/>
            </a:xfrm>
            <a:prstGeom prst="rect">
              <a:avLst/>
            </a:prstGeom>
            <a:solidFill>
              <a:schemeClr val="bg1"/>
            </a:solidFill>
            <a:ln>
              <a:solidFill>
                <a:schemeClr val="tx1"/>
              </a:solidFill>
            </a:ln>
          </p:spPr>
          <p:txBody>
            <a:bodyPr wrap="square" rtlCol="0">
              <a:spAutoFit/>
            </a:bodyPr>
            <a:lstStyle/>
            <a:p>
              <a:pPr algn="ctr"/>
              <a:r>
                <a:rPr lang="en-US" sz="600" dirty="0" smtClean="0"/>
                <a:t>UAT TEST CASES</a:t>
              </a:r>
              <a:endParaRPr lang="en-US" sz="600" dirty="0"/>
            </a:p>
          </p:txBody>
        </p:sp>
      </p:grpSp>
      <p:grpSp>
        <p:nvGrpSpPr>
          <p:cNvPr id="126" name="Group 125"/>
          <p:cNvGrpSpPr/>
          <p:nvPr/>
        </p:nvGrpSpPr>
        <p:grpSpPr>
          <a:xfrm>
            <a:off x="2806208" y="2912440"/>
            <a:ext cx="1624375" cy="813783"/>
            <a:chOff x="2826327" y="1813695"/>
            <a:chExt cx="1624375" cy="813783"/>
          </a:xfrm>
        </p:grpSpPr>
        <p:sp>
          <p:nvSpPr>
            <p:cNvPr id="127" name="Rectangle 126"/>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SIGN-OFF UAT TEST CASE</a:t>
              </a:r>
              <a:endParaRPr lang="en-US" sz="1000" b="1" dirty="0">
                <a:solidFill>
                  <a:schemeClr val="accent6"/>
                </a:solidFill>
              </a:endParaRPr>
            </a:p>
          </p:txBody>
        </p:sp>
        <p:sp>
          <p:nvSpPr>
            <p:cNvPr id="128" name="Oval 127"/>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29" name="TextBox 128"/>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34</a:t>
              </a:r>
              <a:endParaRPr lang="en-US" sz="900" dirty="0">
                <a:solidFill>
                  <a:schemeClr val="bg1"/>
                </a:solidFill>
              </a:endParaRPr>
            </a:p>
          </p:txBody>
        </p:sp>
      </p:grpSp>
      <p:grpSp>
        <p:nvGrpSpPr>
          <p:cNvPr id="130" name="Group 129"/>
          <p:cNvGrpSpPr/>
          <p:nvPr/>
        </p:nvGrpSpPr>
        <p:grpSpPr>
          <a:xfrm>
            <a:off x="4517520" y="2913333"/>
            <a:ext cx="1624375" cy="813783"/>
            <a:chOff x="2826327" y="1813695"/>
            <a:chExt cx="1624375" cy="813783"/>
          </a:xfrm>
        </p:grpSpPr>
        <p:sp>
          <p:nvSpPr>
            <p:cNvPr id="140" name="Rectangle 139"/>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USER ACCEPTANCE TESTING</a:t>
              </a:r>
              <a:endParaRPr lang="en-US" sz="1000" b="1" dirty="0">
                <a:solidFill>
                  <a:schemeClr val="accent6"/>
                </a:solidFill>
              </a:endParaRPr>
            </a:p>
          </p:txBody>
        </p:sp>
        <p:sp>
          <p:nvSpPr>
            <p:cNvPr id="148" name="Oval 147"/>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51" name="TextBox 150"/>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35</a:t>
              </a:r>
              <a:endParaRPr lang="en-US" sz="900" dirty="0">
                <a:solidFill>
                  <a:schemeClr val="bg1"/>
                </a:solidFill>
              </a:endParaRPr>
            </a:p>
          </p:txBody>
        </p:sp>
      </p:grpSp>
      <p:cxnSp>
        <p:nvCxnSpPr>
          <p:cNvPr id="152" name="Elbow Connector 151"/>
          <p:cNvCxnSpPr>
            <a:stCxn id="96" idx="2"/>
            <a:endCxn id="106" idx="0"/>
          </p:cNvCxnSpPr>
          <p:nvPr/>
        </p:nvCxnSpPr>
        <p:spPr>
          <a:xfrm rot="5400000">
            <a:off x="1782401" y="1764055"/>
            <a:ext cx="400716" cy="905"/>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92" idx="6"/>
            <a:endCxn id="96" idx="1"/>
          </p:cNvCxnSpPr>
          <p:nvPr/>
        </p:nvCxnSpPr>
        <p:spPr>
          <a:xfrm flipV="1">
            <a:off x="1040538" y="1215051"/>
            <a:ext cx="205694" cy="125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p:cNvCxnSpPr/>
          <p:nvPr/>
        </p:nvCxnSpPr>
        <p:spPr>
          <a:xfrm rot="16200000" flipH="1">
            <a:off x="1184766" y="3340493"/>
            <a:ext cx="1354856" cy="1"/>
          </a:xfrm>
          <a:prstGeom prst="bentConnector3">
            <a:avLst>
              <a:gd name="adj1" fmla="val 50000"/>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p:nvPr/>
        </p:nvCxnSpPr>
        <p:spPr>
          <a:xfrm rot="10800000" flipV="1">
            <a:off x="2046478" y="3568699"/>
            <a:ext cx="759731" cy="461919"/>
          </a:xfrm>
          <a:prstGeom prst="bentConnector3">
            <a:avLst>
              <a:gd name="adj1" fmla="val 103493"/>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Elbow Connector 158"/>
          <p:cNvCxnSpPr>
            <a:stCxn id="106" idx="2"/>
            <a:endCxn id="127" idx="1"/>
          </p:cNvCxnSpPr>
          <p:nvPr/>
        </p:nvCxnSpPr>
        <p:spPr>
          <a:xfrm rot="16200000" flipH="1">
            <a:off x="2037226" y="2608142"/>
            <a:ext cx="714063" cy="823902"/>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Elbow Connector 195"/>
          <p:cNvCxnSpPr>
            <a:stCxn id="190" idx="0"/>
            <a:endCxn id="127" idx="2"/>
          </p:cNvCxnSpPr>
          <p:nvPr/>
        </p:nvCxnSpPr>
        <p:spPr>
          <a:xfrm rot="16200000" flipV="1">
            <a:off x="3399824" y="3869587"/>
            <a:ext cx="288031" cy="1303"/>
          </a:xfrm>
          <a:prstGeom prst="bentConnector3">
            <a:avLst>
              <a:gd name="adj1" fmla="val 50000"/>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135484" y="4014254"/>
            <a:ext cx="815406" cy="917575"/>
            <a:chOff x="3364084" y="4005679"/>
            <a:chExt cx="815406" cy="917575"/>
          </a:xfrm>
        </p:grpSpPr>
        <p:grpSp>
          <p:nvGrpSpPr>
            <p:cNvPr id="188" name="Group 20"/>
            <p:cNvGrpSpPr>
              <a:grpSpLocks noChangeAspect="1"/>
            </p:cNvGrpSpPr>
            <p:nvPr/>
          </p:nvGrpSpPr>
          <p:grpSpPr bwMode="auto">
            <a:xfrm>
              <a:off x="3366690" y="4005679"/>
              <a:ext cx="812800" cy="917575"/>
              <a:chOff x="2624" y="1337"/>
              <a:chExt cx="512" cy="578"/>
            </a:xfrm>
          </p:grpSpPr>
          <p:sp>
            <p:nvSpPr>
              <p:cNvPr id="190"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189" name="TextBox 188"/>
            <p:cNvSpPr txBox="1"/>
            <p:nvPr/>
          </p:nvSpPr>
          <p:spPr>
            <a:xfrm>
              <a:off x="3364084" y="4515725"/>
              <a:ext cx="815406" cy="169277"/>
            </a:xfrm>
            <a:prstGeom prst="rect">
              <a:avLst/>
            </a:prstGeom>
            <a:solidFill>
              <a:schemeClr val="bg1"/>
            </a:solidFill>
            <a:ln>
              <a:solidFill>
                <a:schemeClr val="tx1"/>
              </a:solidFill>
            </a:ln>
          </p:spPr>
          <p:txBody>
            <a:bodyPr wrap="square" rtlCol="0">
              <a:spAutoFit/>
            </a:bodyPr>
            <a:lstStyle/>
            <a:p>
              <a:pPr algn="ctr"/>
              <a:r>
                <a:rPr lang="en-US" sz="500" dirty="0" smtClean="0"/>
                <a:t>UAT TEST CASES</a:t>
              </a:r>
              <a:endParaRPr lang="en-US" sz="500" dirty="0"/>
            </a:p>
          </p:txBody>
        </p:sp>
        <p:sp>
          <p:nvSpPr>
            <p:cNvPr id="197" name="TextBox 196"/>
            <p:cNvSpPr txBox="1"/>
            <p:nvPr/>
          </p:nvSpPr>
          <p:spPr>
            <a:xfrm>
              <a:off x="3364084" y="4684985"/>
              <a:ext cx="815406" cy="169277"/>
            </a:xfrm>
            <a:prstGeom prst="rect">
              <a:avLst/>
            </a:prstGeom>
            <a:solidFill>
              <a:schemeClr val="bg1"/>
            </a:solidFill>
            <a:ln>
              <a:solidFill>
                <a:schemeClr val="tx1"/>
              </a:solidFill>
            </a:ln>
          </p:spPr>
          <p:txBody>
            <a:bodyPr wrap="square" rtlCol="0">
              <a:spAutoFit/>
            </a:bodyPr>
            <a:lstStyle/>
            <a:p>
              <a:pPr algn="ctr"/>
              <a:r>
                <a:rPr lang="en-US" sz="500" dirty="0" smtClean="0"/>
                <a:t>SIGNED-OFF</a:t>
              </a:r>
              <a:endParaRPr lang="en-US" sz="500" dirty="0"/>
            </a:p>
          </p:txBody>
        </p:sp>
      </p:grpSp>
      <p:grpSp>
        <p:nvGrpSpPr>
          <p:cNvPr id="198" name="Group 197"/>
          <p:cNvGrpSpPr/>
          <p:nvPr/>
        </p:nvGrpSpPr>
        <p:grpSpPr>
          <a:xfrm>
            <a:off x="6301874" y="754153"/>
            <a:ext cx="1624375" cy="813783"/>
            <a:chOff x="2826327" y="1813695"/>
            <a:chExt cx="1624375" cy="813783"/>
          </a:xfrm>
        </p:grpSpPr>
        <p:sp>
          <p:nvSpPr>
            <p:cNvPr id="199" name="Rectangle 198"/>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FIX BUGS</a:t>
              </a:r>
              <a:endParaRPr lang="en-US" sz="1000" b="1" dirty="0">
                <a:solidFill>
                  <a:schemeClr val="accent6"/>
                </a:solidFill>
              </a:endParaRPr>
            </a:p>
          </p:txBody>
        </p:sp>
        <p:sp>
          <p:nvSpPr>
            <p:cNvPr id="200" name="Oval 199"/>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201" name="TextBox 200"/>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36</a:t>
              </a:r>
              <a:endParaRPr lang="en-US" sz="900" dirty="0">
                <a:solidFill>
                  <a:schemeClr val="bg1"/>
                </a:solidFill>
              </a:endParaRPr>
            </a:p>
          </p:txBody>
        </p:sp>
      </p:grpSp>
      <p:grpSp>
        <p:nvGrpSpPr>
          <p:cNvPr id="206" name="Group 205"/>
          <p:cNvGrpSpPr/>
          <p:nvPr/>
        </p:nvGrpSpPr>
        <p:grpSpPr>
          <a:xfrm>
            <a:off x="6302960" y="1818751"/>
            <a:ext cx="1624375" cy="813783"/>
            <a:chOff x="2826327" y="1813695"/>
            <a:chExt cx="1624375" cy="813783"/>
          </a:xfrm>
        </p:grpSpPr>
        <p:sp>
          <p:nvSpPr>
            <p:cNvPr id="207" name="Rectangle 206"/>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TEST BUG FIXES</a:t>
              </a:r>
              <a:endParaRPr lang="en-US" sz="1000" b="1" dirty="0">
                <a:solidFill>
                  <a:schemeClr val="accent6"/>
                </a:solidFill>
              </a:endParaRPr>
            </a:p>
          </p:txBody>
        </p:sp>
        <p:sp>
          <p:nvSpPr>
            <p:cNvPr id="208" name="Oval 207"/>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209" name="TextBox 208"/>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37</a:t>
              </a:r>
              <a:endParaRPr lang="en-US" sz="900" dirty="0">
                <a:solidFill>
                  <a:schemeClr val="bg1"/>
                </a:solidFill>
              </a:endParaRPr>
            </a:p>
          </p:txBody>
        </p:sp>
      </p:grpSp>
      <p:sp>
        <p:nvSpPr>
          <p:cNvPr id="210" name="Oval 209"/>
          <p:cNvSpPr/>
          <p:nvPr/>
        </p:nvSpPr>
        <p:spPr>
          <a:xfrm>
            <a:off x="8234168" y="2101302"/>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
            </a:r>
            <a:endParaRPr lang="en-US" dirty="0"/>
          </a:p>
        </p:txBody>
      </p:sp>
      <p:grpSp>
        <p:nvGrpSpPr>
          <p:cNvPr id="211" name="Group 210"/>
          <p:cNvGrpSpPr/>
          <p:nvPr/>
        </p:nvGrpSpPr>
        <p:grpSpPr>
          <a:xfrm>
            <a:off x="6312828" y="2912440"/>
            <a:ext cx="1624375" cy="813783"/>
            <a:chOff x="2826327" y="1813695"/>
            <a:chExt cx="1624375" cy="813783"/>
          </a:xfrm>
        </p:grpSpPr>
        <p:sp>
          <p:nvSpPr>
            <p:cNvPr id="212" name="Rectangle 211"/>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SIGN-OFF UAT</a:t>
              </a:r>
              <a:endParaRPr lang="en-US" sz="1000" b="1" dirty="0">
                <a:solidFill>
                  <a:schemeClr val="accent6"/>
                </a:solidFill>
              </a:endParaRPr>
            </a:p>
          </p:txBody>
        </p:sp>
        <p:sp>
          <p:nvSpPr>
            <p:cNvPr id="213" name="Oval 212"/>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214" name="TextBox 213"/>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38</a:t>
              </a:r>
              <a:endParaRPr lang="en-US" sz="900" dirty="0">
                <a:solidFill>
                  <a:schemeClr val="bg1"/>
                </a:solidFill>
              </a:endParaRPr>
            </a:p>
          </p:txBody>
        </p:sp>
      </p:grpSp>
      <p:cxnSp>
        <p:nvCxnSpPr>
          <p:cNvPr id="215" name="Elbow Connector 214"/>
          <p:cNvCxnSpPr>
            <a:stCxn id="127" idx="3"/>
            <a:endCxn id="140" idx="1"/>
          </p:cNvCxnSpPr>
          <p:nvPr/>
        </p:nvCxnSpPr>
        <p:spPr>
          <a:xfrm>
            <a:off x="4280166" y="3377125"/>
            <a:ext cx="237354" cy="893"/>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6" name="Group 215"/>
          <p:cNvGrpSpPr/>
          <p:nvPr/>
        </p:nvGrpSpPr>
        <p:grpSpPr>
          <a:xfrm>
            <a:off x="5067959" y="2060710"/>
            <a:ext cx="371071" cy="374662"/>
            <a:chOff x="2978557" y="990529"/>
            <a:chExt cx="371071" cy="374662"/>
          </a:xfrm>
        </p:grpSpPr>
        <p:sp>
          <p:nvSpPr>
            <p:cNvPr id="217" name="Flowchart: Decision 216"/>
            <p:cNvSpPr/>
            <p:nvPr/>
          </p:nvSpPr>
          <p:spPr>
            <a:xfrm>
              <a:off x="2978557" y="990529"/>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218" name="Straight Connector 217"/>
            <p:cNvCxnSpPr/>
            <p:nvPr/>
          </p:nvCxnSpPr>
          <p:spPr>
            <a:xfrm>
              <a:off x="3065463" y="1076973"/>
              <a:ext cx="195262" cy="198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a:off x="3071813" y="1081937"/>
              <a:ext cx="180184" cy="1876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0" name="TextBox 219"/>
          <p:cNvSpPr txBox="1"/>
          <p:nvPr/>
        </p:nvSpPr>
        <p:spPr>
          <a:xfrm>
            <a:off x="4468437" y="1933161"/>
            <a:ext cx="729687" cy="646331"/>
          </a:xfrm>
          <a:prstGeom prst="rect">
            <a:avLst/>
          </a:prstGeom>
          <a:noFill/>
          <a:ln>
            <a:noFill/>
          </a:ln>
        </p:spPr>
        <p:txBody>
          <a:bodyPr wrap="none" rtlCol="0">
            <a:spAutoFit/>
          </a:bodyPr>
          <a:lstStyle/>
          <a:p>
            <a:r>
              <a:rPr lang="en-US" sz="1200" dirty="0" smtClean="0">
                <a:solidFill>
                  <a:schemeClr val="bg1"/>
                </a:solidFill>
              </a:rPr>
              <a:t>Passed</a:t>
            </a:r>
          </a:p>
          <a:p>
            <a:r>
              <a:rPr lang="en-US" sz="1200" dirty="0">
                <a:solidFill>
                  <a:schemeClr val="bg1"/>
                </a:solidFill>
              </a:rPr>
              <a:t>e</a:t>
            </a:r>
            <a:r>
              <a:rPr lang="en-US" sz="1200" dirty="0" smtClean="0">
                <a:solidFill>
                  <a:schemeClr val="bg1"/>
                </a:solidFill>
              </a:rPr>
              <a:t>xit</a:t>
            </a:r>
          </a:p>
          <a:p>
            <a:r>
              <a:rPr lang="en-US" sz="1200" dirty="0" smtClean="0">
                <a:solidFill>
                  <a:schemeClr val="bg1"/>
                </a:solidFill>
              </a:rPr>
              <a:t>criteria?</a:t>
            </a:r>
            <a:endParaRPr lang="en-US" sz="1200" dirty="0">
              <a:solidFill>
                <a:schemeClr val="bg1"/>
              </a:solidFill>
            </a:endParaRPr>
          </a:p>
        </p:txBody>
      </p:sp>
      <p:cxnSp>
        <p:nvCxnSpPr>
          <p:cNvPr id="221" name="Elbow Connector 220"/>
          <p:cNvCxnSpPr>
            <a:stCxn id="140" idx="0"/>
            <a:endCxn id="217" idx="2"/>
          </p:cNvCxnSpPr>
          <p:nvPr/>
        </p:nvCxnSpPr>
        <p:spPr>
          <a:xfrm rot="16200000" flipV="1">
            <a:off x="4957224" y="2731644"/>
            <a:ext cx="593547" cy="1004"/>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Elbow Connector 221"/>
          <p:cNvCxnSpPr>
            <a:stCxn id="217" idx="0"/>
            <a:endCxn id="229" idx="2"/>
          </p:cNvCxnSpPr>
          <p:nvPr/>
        </p:nvCxnSpPr>
        <p:spPr>
          <a:xfrm rot="16200000" flipV="1">
            <a:off x="4924464" y="1731679"/>
            <a:ext cx="656412" cy="1650"/>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Elbow Connector 222"/>
          <p:cNvCxnSpPr>
            <a:stCxn id="217" idx="3"/>
            <a:endCxn id="212" idx="1"/>
          </p:cNvCxnSpPr>
          <p:nvPr/>
        </p:nvCxnSpPr>
        <p:spPr>
          <a:xfrm>
            <a:off x="5439030" y="2248041"/>
            <a:ext cx="873798" cy="1129084"/>
          </a:xfrm>
          <a:prstGeom prst="bentConnector3">
            <a:avLst>
              <a:gd name="adj1" fmla="val 8270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a:off x="5229864" y="1774015"/>
            <a:ext cx="380232" cy="276999"/>
          </a:xfrm>
          <a:prstGeom prst="rect">
            <a:avLst/>
          </a:prstGeom>
          <a:noFill/>
          <a:ln>
            <a:noFill/>
          </a:ln>
        </p:spPr>
        <p:txBody>
          <a:bodyPr wrap="none" rtlCol="0">
            <a:spAutoFit/>
          </a:bodyPr>
          <a:lstStyle/>
          <a:p>
            <a:pPr algn="r"/>
            <a:r>
              <a:rPr lang="en-US" sz="1200" dirty="0" smtClean="0">
                <a:solidFill>
                  <a:schemeClr val="bg1"/>
                </a:solidFill>
              </a:rPr>
              <a:t>No</a:t>
            </a:r>
            <a:endParaRPr lang="en-US" sz="1200" dirty="0">
              <a:solidFill>
                <a:schemeClr val="bg1"/>
              </a:solidFill>
            </a:endParaRPr>
          </a:p>
        </p:txBody>
      </p:sp>
      <p:sp>
        <p:nvSpPr>
          <p:cNvPr id="225" name="TextBox 224"/>
          <p:cNvSpPr txBox="1"/>
          <p:nvPr/>
        </p:nvSpPr>
        <p:spPr>
          <a:xfrm>
            <a:off x="5510745" y="2250468"/>
            <a:ext cx="449162" cy="276999"/>
          </a:xfrm>
          <a:prstGeom prst="rect">
            <a:avLst/>
          </a:prstGeom>
          <a:noFill/>
          <a:ln>
            <a:noFill/>
          </a:ln>
        </p:spPr>
        <p:txBody>
          <a:bodyPr wrap="none" rtlCol="0">
            <a:spAutoFit/>
          </a:bodyPr>
          <a:lstStyle/>
          <a:p>
            <a:pPr algn="r"/>
            <a:r>
              <a:rPr lang="en-US" sz="1200" dirty="0" smtClean="0">
                <a:solidFill>
                  <a:schemeClr val="bg1"/>
                </a:solidFill>
              </a:rPr>
              <a:t>Yes</a:t>
            </a:r>
            <a:endParaRPr lang="en-US" sz="1200" dirty="0">
              <a:solidFill>
                <a:schemeClr val="bg1"/>
              </a:solidFill>
            </a:endParaRPr>
          </a:p>
        </p:txBody>
      </p:sp>
      <p:cxnSp>
        <p:nvCxnSpPr>
          <p:cNvPr id="227" name="Elbow Connector 226"/>
          <p:cNvCxnSpPr>
            <a:stCxn id="207" idx="3"/>
            <a:endCxn id="210" idx="2"/>
          </p:cNvCxnSpPr>
          <p:nvPr/>
        </p:nvCxnSpPr>
        <p:spPr>
          <a:xfrm flipV="1">
            <a:off x="7776918" y="2282268"/>
            <a:ext cx="457250" cy="1168"/>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28" name="Group 227"/>
          <p:cNvGrpSpPr/>
          <p:nvPr/>
        </p:nvGrpSpPr>
        <p:grpSpPr>
          <a:xfrm>
            <a:off x="5066309" y="1029636"/>
            <a:ext cx="371071" cy="374662"/>
            <a:chOff x="2978557" y="990529"/>
            <a:chExt cx="371071" cy="374662"/>
          </a:xfrm>
        </p:grpSpPr>
        <p:sp>
          <p:nvSpPr>
            <p:cNvPr id="229" name="Flowchart: Decision 228"/>
            <p:cNvSpPr/>
            <p:nvPr/>
          </p:nvSpPr>
          <p:spPr>
            <a:xfrm>
              <a:off x="2978557" y="990529"/>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230" name="Straight Connector 229"/>
            <p:cNvCxnSpPr/>
            <p:nvPr/>
          </p:nvCxnSpPr>
          <p:spPr>
            <a:xfrm>
              <a:off x="3065463" y="1076973"/>
              <a:ext cx="195262" cy="198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H="1">
              <a:off x="3071813" y="1081937"/>
              <a:ext cx="180184" cy="1876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32" name="Elbow Connector 231"/>
          <p:cNvCxnSpPr>
            <a:stCxn id="229" idx="3"/>
            <a:endCxn id="199" idx="1"/>
          </p:cNvCxnSpPr>
          <p:nvPr/>
        </p:nvCxnSpPr>
        <p:spPr>
          <a:xfrm>
            <a:off x="5437380" y="1216967"/>
            <a:ext cx="864494" cy="1871"/>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4208807" y="1038075"/>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endParaRPr lang="en-US" dirty="0"/>
          </a:p>
        </p:txBody>
      </p:sp>
      <p:sp>
        <p:nvSpPr>
          <p:cNvPr id="234" name="TextBox 233"/>
          <p:cNvSpPr txBox="1"/>
          <p:nvPr/>
        </p:nvSpPr>
        <p:spPr>
          <a:xfrm>
            <a:off x="3544726" y="1202040"/>
            <a:ext cx="968535" cy="461665"/>
          </a:xfrm>
          <a:prstGeom prst="rect">
            <a:avLst/>
          </a:prstGeom>
          <a:noFill/>
          <a:ln>
            <a:noFill/>
          </a:ln>
        </p:spPr>
        <p:txBody>
          <a:bodyPr wrap="none" rtlCol="0">
            <a:spAutoFit/>
          </a:bodyPr>
          <a:lstStyle/>
          <a:p>
            <a:r>
              <a:rPr lang="en-US" sz="1200" dirty="0" smtClean="0">
                <a:solidFill>
                  <a:schemeClr val="bg1"/>
                </a:solidFill>
              </a:rPr>
              <a:t>Backlog</a:t>
            </a:r>
          </a:p>
          <a:p>
            <a:r>
              <a:rPr lang="en-US" sz="1200" dirty="0" smtClean="0">
                <a:solidFill>
                  <a:schemeClr val="bg1"/>
                </a:solidFill>
              </a:rPr>
              <a:t>Refinement</a:t>
            </a:r>
            <a:endParaRPr lang="en-US" sz="1200" dirty="0">
              <a:solidFill>
                <a:schemeClr val="bg1"/>
              </a:solidFill>
            </a:endParaRPr>
          </a:p>
        </p:txBody>
      </p:sp>
      <p:sp>
        <p:nvSpPr>
          <p:cNvPr id="235" name="TextBox 234"/>
          <p:cNvSpPr txBox="1"/>
          <p:nvPr/>
        </p:nvSpPr>
        <p:spPr>
          <a:xfrm>
            <a:off x="4717852" y="704631"/>
            <a:ext cx="1215397" cy="276999"/>
          </a:xfrm>
          <a:prstGeom prst="rect">
            <a:avLst/>
          </a:prstGeom>
          <a:noFill/>
          <a:ln>
            <a:noFill/>
          </a:ln>
        </p:spPr>
        <p:txBody>
          <a:bodyPr wrap="none" rtlCol="0">
            <a:spAutoFit/>
          </a:bodyPr>
          <a:lstStyle/>
          <a:p>
            <a:r>
              <a:rPr lang="en-US" sz="1200" dirty="0" smtClean="0">
                <a:solidFill>
                  <a:schemeClr val="bg1"/>
                </a:solidFill>
              </a:rPr>
              <a:t>Enhancement?</a:t>
            </a:r>
            <a:endParaRPr lang="en-US" sz="1200" dirty="0">
              <a:solidFill>
                <a:schemeClr val="bg1"/>
              </a:solidFill>
            </a:endParaRPr>
          </a:p>
        </p:txBody>
      </p:sp>
      <p:sp>
        <p:nvSpPr>
          <p:cNvPr id="236" name="TextBox 235"/>
          <p:cNvSpPr txBox="1"/>
          <p:nvPr/>
        </p:nvSpPr>
        <p:spPr>
          <a:xfrm>
            <a:off x="5515108" y="974686"/>
            <a:ext cx="380232" cy="276999"/>
          </a:xfrm>
          <a:prstGeom prst="rect">
            <a:avLst/>
          </a:prstGeom>
          <a:noFill/>
          <a:ln>
            <a:noFill/>
          </a:ln>
        </p:spPr>
        <p:txBody>
          <a:bodyPr wrap="none" rtlCol="0">
            <a:spAutoFit/>
          </a:bodyPr>
          <a:lstStyle/>
          <a:p>
            <a:pPr algn="r"/>
            <a:r>
              <a:rPr lang="en-US" sz="1200" dirty="0" smtClean="0">
                <a:solidFill>
                  <a:schemeClr val="bg1"/>
                </a:solidFill>
              </a:rPr>
              <a:t>No</a:t>
            </a:r>
            <a:endParaRPr lang="en-US" sz="1200" dirty="0">
              <a:solidFill>
                <a:schemeClr val="bg1"/>
              </a:solidFill>
            </a:endParaRPr>
          </a:p>
        </p:txBody>
      </p:sp>
      <p:cxnSp>
        <p:nvCxnSpPr>
          <p:cNvPr id="237" name="Elbow Connector 236"/>
          <p:cNvCxnSpPr>
            <a:stCxn id="229" idx="1"/>
            <a:endCxn id="233" idx="6"/>
          </p:cNvCxnSpPr>
          <p:nvPr/>
        </p:nvCxnSpPr>
        <p:spPr>
          <a:xfrm rot="10800000" flipV="1">
            <a:off x="4578261" y="1216967"/>
            <a:ext cx="488048" cy="2074"/>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4643688" y="965577"/>
            <a:ext cx="449162" cy="276999"/>
          </a:xfrm>
          <a:prstGeom prst="rect">
            <a:avLst/>
          </a:prstGeom>
          <a:noFill/>
          <a:ln>
            <a:noFill/>
          </a:ln>
        </p:spPr>
        <p:txBody>
          <a:bodyPr wrap="none" rtlCol="0">
            <a:spAutoFit/>
          </a:bodyPr>
          <a:lstStyle/>
          <a:p>
            <a:pPr algn="r"/>
            <a:r>
              <a:rPr lang="en-US" sz="1200" dirty="0" smtClean="0">
                <a:solidFill>
                  <a:schemeClr val="bg1"/>
                </a:solidFill>
              </a:rPr>
              <a:t>Yes</a:t>
            </a:r>
            <a:endParaRPr lang="en-US" sz="1200" dirty="0">
              <a:solidFill>
                <a:schemeClr val="bg1"/>
              </a:solidFill>
            </a:endParaRPr>
          </a:p>
        </p:txBody>
      </p:sp>
      <p:cxnSp>
        <p:nvCxnSpPr>
          <p:cNvPr id="239" name="Elbow Connector 238"/>
          <p:cNvCxnSpPr>
            <a:stCxn id="199" idx="2"/>
            <a:endCxn id="207" idx="0"/>
          </p:cNvCxnSpPr>
          <p:nvPr/>
        </p:nvCxnSpPr>
        <p:spPr>
          <a:xfrm rot="16200000" flipH="1">
            <a:off x="6856196" y="1750593"/>
            <a:ext cx="366401" cy="1086"/>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1" name="Oval 240"/>
          <p:cNvSpPr/>
          <p:nvPr/>
        </p:nvSpPr>
        <p:spPr>
          <a:xfrm>
            <a:off x="8213938" y="3196194"/>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t>
            </a:r>
            <a:endParaRPr lang="en-US" dirty="0"/>
          </a:p>
        </p:txBody>
      </p:sp>
      <p:sp>
        <p:nvSpPr>
          <p:cNvPr id="243" name="TextBox 242"/>
          <p:cNvSpPr txBox="1"/>
          <p:nvPr/>
        </p:nvSpPr>
        <p:spPr>
          <a:xfrm>
            <a:off x="8256031" y="2761500"/>
            <a:ext cx="848309" cy="461665"/>
          </a:xfrm>
          <a:prstGeom prst="rect">
            <a:avLst/>
          </a:prstGeom>
          <a:noFill/>
          <a:ln>
            <a:noFill/>
          </a:ln>
        </p:spPr>
        <p:txBody>
          <a:bodyPr wrap="none" rtlCol="0">
            <a:spAutoFit/>
          </a:bodyPr>
          <a:lstStyle/>
          <a:p>
            <a:pPr algn="r"/>
            <a:r>
              <a:rPr lang="en-US" sz="1200" dirty="0" smtClean="0">
                <a:solidFill>
                  <a:schemeClr val="bg1"/>
                </a:solidFill>
              </a:rPr>
              <a:t>Project</a:t>
            </a:r>
          </a:p>
          <a:p>
            <a:pPr algn="r"/>
            <a:r>
              <a:rPr lang="en-US" sz="1200" dirty="0" smtClean="0">
                <a:solidFill>
                  <a:schemeClr val="bg1"/>
                </a:solidFill>
              </a:rPr>
              <a:t>Handover</a:t>
            </a:r>
          </a:p>
        </p:txBody>
      </p:sp>
      <p:grpSp>
        <p:nvGrpSpPr>
          <p:cNvPr id="244" name="Group 243"/>
          <p:cNvGrpSpPr/>
          <p:nvPr/>
        </p:nvGrpSpPr>
        <p:grpSpPr>
          <a:xfrm>
            <a:off x="6631150" y="3995204"/>
            <a:ext cx="815406" cy="917575"/>
            <a:chOff x="3364084" y="4005679"/>
            <a:chExt cx="815406" cy="917575"/>
          </a:xfrm>
        </p:grpSpPr>
        <p:grpSp>
          <p:nvGrpSpPr>
            <p:cNvPr id="245" name="Group 20"/>
            <p:cNvGrpSpPr>
              <a:grpSpLocks noChangeAspect="1"/>
            </p:cNvGrpSpPr>
            <p:nvPr/>
          </p:nvGrpSpPr>
          <p:grpSpPr bwMode="auto">
            <a:xfrm>
              <a:off x="3366690" y="4005679"/>
              <a:ext cx="812800" cy="917575"/>
              <a:chOff x="2624" y="1337"/>
              <a:chExt cx="512" cy="578"/>
            </a:xfrm>
          </p:grpSpPr>
          <p:sp>
            <p:nvSpPr>
              <p:cNvPr id="248"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246" name="TextBox 245"/>
            <p:cNvSpPr txBox="1"/>
            <p:nvPr/>
          </p:nvSpPr>
          <p:spPr>
            <a:xfrm>
              <a:off x="3364084" y="4515725"/>
              <a:ext cx="815406" cy="169277"/>
            </a:xfrm>
            <a:prstGeom prst="rect">
              <a:avLst/>
            </a:prstGeom>
            <a:solidFill>
              <a:schemeClr val="bg1"/>
            </a:solidFill>
            <a:ln>
              <a:solidFill>
                <a:schemeClr val="tx1"/>
              </a:solidFill>
            </a:ln>
          </p:spPr>
          <p:txBody>
            <a:bodyPr wrap="square" rtlCol="0">
              <a:spAutoFit/>
            </a:bodyPr>
            <a:lstStyle/>
            <a:p>
              <a:pPr algn="ctr"/>
              <a:r>
                <a:rPr lang="en-US" sz="500" dirty="0" smtClean="0"/>
                <a:t>UAT RESULT</a:t>
              </a:r>
              <a:endParaRPr lang="en-US" sz="500" dirty="0"/>
            </a:p>
          </p:txBody>
        </p:sp>
        <p:sp>
          <p:nvSpPr>
            <p:cNvPr id="247" name="TextBox 246"/>
            <p:cNvSpPr txBox="1"/>
            <p:nvPr/>
          </p:nvSpPr>
          <p:spPr>
            <a:xfrm>
              <a:off x="3364084" y="4684985"/>
              <a:ext cx="815406" cy="169277"/>
            </a:xfrm>
            <a:prstGeom prst="rect">
              <a:avLst/>
            </a:prstGeom>
            <a:solidFill>
              <a:schemeClr val="bg1"/>
            </a:solidFill>
            <a:ln>
              <a:solidFill>
                <a:schemeClr val="tx1"/>
              </a:solidFill>
            </a:ln>
          </p:spPr>
          <p:txBody>
            <a:bodyPr wrap="square" rtlCol="0">
              <a:spAutoFit/>
            </a:bodyPr>
            <a:lstStyle/>
            <a:p>
              <a:pPr algn="ctr"/>
              <a:r>
                <a:rPr lang="en-US" sz="500" dirty="0" smtClean="0"/>
                <a:t>SIGNED-OFF</a:t>
              </a:r>
              <a:endParaRPr lang="en-US" sz="500" dirty="0"/>
            </a:p>
          </p:txBody>
        </p:sp>
      </p:grpSp>
      <p:cxnSp>
        <p:nvCxnSpPr>
          <p:cNvPr id="254" name="Elbow Connector 253"/>
          <p:cNvCxnSpPr/>
          <p:nvPr/>
        </p:nvCxnSpPr>
        <p:spPr>
          <a:xfrm rot="16200000" flipV="1">
            <a:off x="6883232" y="3871425"/>
            <a:ext cx="288031" cy="1303"/>
          </a:xfrm>
          <a:prstGeom prst="bentConnector3">
            <a:avLst>
              <a:gd name="adj1" fmla="val 50000"/>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9" name="Elbow Connector 258"/>
          <p:cNvCxnSpPr>
            <a:stCxn id="212" idx="3"/>
            <a:endCxn id="241" idx="2"/>
          </p:cNvCxnSpPr>
          <p:nvPr/>
        </p:nvCxnSpPr>
        <p:spPr>
          <a:xfrm>
            <a:off x="7786786" y="3377125"/>
            <a:ext cx="427152" cy="35"/>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705755"/>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1564292316"/>
              </p:ext>
            </p:extLst>
          </p:nvPr>
        </p:nvGraphicFramePr>
        <p:xfrm>
          <a:off x="190500" y="695542"/>
          <a:ext cx="8775702" cy="373675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32</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Create Robot Package for UAT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 (s),</a:t>
                      </a:r>
                      <a:br>
                        <a:rPr lang="en-US" sz="1200" dirty="0" smtClean="0">
                          <a:solidFill>
                            <a:schemeClr val="bg1"/>
                          </a:solidFill>
                          <a:latin typeface="+mj-lt"/>
                        </a:rPr>
                      </a:br>
                      <a:r>
                        <a:rPr lang="en-US" sz="1200" dirty="0" smtClean="0">
                          <a:solidFill>
                            <a:schemeClr val="bg1"/>
                          </a:solidFill>
                          <a:latin typeface="+mj-lt"/>
                        </a:rPr>
                        <a:t>RPA Lead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Lead Developer,</a:t>
                      </a:r>
                    </a:p>
                    <a:p>
                      <a:r>
                        <a:rPr lang="en-US" sz="1200" dirty="0" smtClean="0">
                          <a:solidFill>
                            <a:schemeClr val="bg1"/>
                          </a:solidFill>
                          <a:latin typeface="+mj-lt"/>
                        </a:rPr>
                        <a:t>RPA</a:t>
                      </a:r>
                      <a:r>
                        <a:rPr lang="en-US" sz="1200" baseline="0" dirty="0" smtClean="0">
                          <a:solidFill>
                            <a:schemeClr val="bg1"/>
                          </a:solidFill>
                          <a:latin typeface="+mj-lt"/>
                        </a:rPr>
                        <a:t> Developer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a:t>
                      </a:r>
                      <a:r>
                        <a:rPr lang="en-US" sz="1200" b="0" i="0" u="none" strike="noStrike" cap="none" baseline="0" dirty="0" smtClean="0">
                          <a:solidFill>
                            <a:schemeClr val="bg1"/>
                          </a:solidFill>
                          <a:latin typeface="+mn-lt"/>
                          <a:ea typeface="+mn-ea"/>
                          <a:cs typeface="+mn-cs"/>
                          <a:sym typeface="Arial"/>
                        </a:rPr>
                        <a:t> Lead Developer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r h="457200">
                <a:tc>
                  <a:txBody>
                    <a:bodyPr/>
                    <a:lstStyle/>
                    <a:p>
                      <a:pPr algn="ctr"/>
                      <a:r>
                        <a:rPr lang="en-US" sz="1200" dirty="0" smtClean="0">
                          <a:solidFill>
                            <a:schemeClr val="bg1"/>
                          </a:solidFill>
                          <a:latin typeface="+mj-lt"/>
                        </a:rPr>
                        <a:t>33</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UAT Planning and Creation UAT Test Cases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 Tester</a:t>
                      </a:r>
                      <a:r>
                        <a:rPr lang="en-US" sz="1200" b="0" i="0" u="none" strike="noStrike" cap="none" baseline="0" dirty="0" smtClean="0">
                          <a:solidFill>
                            <a:schemeClr val="bg1"/>
                          </a:solidFill>
                          <a:latin typeface="+mn-lt"/>
                          <a:ea typeface="+mn-ea"/>
                          <a:cs typeface="+mn-cs"/>
                          <a:sym typeface="Arial"/>
                        </a:rPr>
                        <a:t> (s)</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Tester</a:t>
                      </a:r>
                      <a:r>
                        <a:rPr lang="en-US" sz="1200" baseline="0" dirty="0" smtClean="0">
                          <a:solidFill>
                            <a:schemeClr val="bg1"/>
                          </a:solidFill>
                          <a:latin typeface="+mj-lt"/>
                        </a:rPr>
                        <a:t> (s),</a:t>
                      </a:r>
                      <a:br>
                        <a:rPr lang="en-US" sz="1200" baseline="0" dirty="0" smtClean="0">
                          <a:solidFill>
                            <a:schemeClr val="bg1"/>
                          </a:solidFill>
                          <a:latin typeface="+mj-lt"/>
                        </a:rPr>
                      </a:br>
                      <a:r>
                        <a:rPr lang="en-US" sz="1200" baseline="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a:t>
                      </a:r>
                      <a:r>
                        <a:rPr lang="en-US" sz="1200" b="0" i="0" u="none" strike="noStrike" cap="none" baseline="0" dirty="0" smtClean="0">
                          <a:solidFill>
                            <a:schemeClr val="bg1"/>
                          </a:solidFill>
                          <a:latin typeface="+mn-lt"/>
                          <a:ea typeface="+mn-ea"/>
                          <a:cs typeface="+mn-cs"/>
                          <a:sym typeface="Arial"/>
                        </a:rPr>
                        <a:t> Lead Developer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Delivery</a:t>
                      </a:r>
                      <a:r>
                        <a:rPr lang="en-US" sz="1200" baseline="0" dirty="0" smtClean="0">
                          <a:solidFill>
                            <a:schemeClr val="bg1"/>
                          </a:solidFill>
                          <a:latin typeface="+mj-lt"/>
                        </a:rPr>
                        <a:t>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34</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Sign-off UAT Test Case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Business Process SME</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Process Analyst,</a:t>
                      </a:r>
                      <a:br>
                        <a:rPr lang="en-US" sz="1200" dirty="0" smtClean="0">
                          <a:solidFill>
                            <a:schemeClr val="bg1"/>
                          </a:solidFill>
                          <a:latin typeface="+mj-lt"/>
                        </a:rPr>
                      </a:br>
                      <a:r>
                        <a:rPr lang="en-US" sz="1200" dirty="0" smtClean="0">
                          <a:solidFill>
                            <a:schemeClr val="bg1"/>
                          </a:solidFill>
                          <a:latin typeface="+mj-lt"/>
                        </a:rPr>
                        <a:t>RPA Tester</a:t>
                      </a:r>
                      <a:r>
                        <a:rPr lang="en-US" sz="1200" baseline="0" dirty="0" smtClean="0">
                          <a:solidFill>
                            <a:schemeClr val="bg1"/>
                          </a:solidFill>
                          <a:latin typeface="+mj-lt"/>
                        </a:rPr>
                        <a:t>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b="0" i="0" u="none" strike="noStrike" cap="none" dirty="0" smtClean="0">
                          <a:solidFill>
                            <a:schemeClr val="bg1"/>
                          </a:solidFill>
                          <a:latin typeface="+mn-lt"/>
                          <a:ea typeface="+mn-ea"/>
                          <a:cs typeface="+mn-cs"/>
                          <a:sym typeface="Arial"/>
                        </a:rPr>
                        <a:t>Delivery</a:t>
                      </a:r>
                      <a:r>
                        <a:rPr lang="en-US" sz="1200" b="0" i="0" u="none" strike="noStrike" cap="none" baseline="0" dirty="0" smtClean="0">
                          <a:solidFill>
                            <a:schemeClr val="bg1"/>
                          </a:solidFill>
                          <a:latin typeface="+mn-lt"/>
                          <a:ea typeface="+mn-ea"/>
                          <a:cs typeface="+mn-cs"/>
                          <a:sym typeface="Arial"/>
                        </a:rPr>
                        <a:t> Manager,</a:t>
                      </a:r>
                    </a:p>
                    <a:p>
                      <a:r>
                        <a:rPr lang="en-US" sz="1200" b="0" i="0" u="none" strike="noStrike" cap="none" baseline="0" dirty="0" smtClean="0">
                          <a:solidFill>
                            <a:schemeClr val="bg1"/>
                          </a:solidFill>
                          <a:latin typeface="+mn-lt"/>
                          <a:ea typeface="+mn-ea"/>
                          <a:cs typeface="+mn-cs"/>
                          <a:sym typeface="Arial"/>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35</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User Acceptance</a:t>
                      </a:r>
                      <a:r>
                        <a:rPr lang="en-US" sz="1200" baseline="0" dirty="0" smtClean="0">
                          <a:solidFill>
                            <a:schemeClr val="bg1"/>
                          </a:solidFill>
                          <a:latin typeface="+mj-lt"/>
                        </a:rPr>
                        <a:t> Testing (UAT)</a:t>
                      </a:r>
                      <a:endParaRPr lang="en-US" sz="1200" dirty="0" smtClean="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Scrum Master</a:t>
                      </a:r>
                      <a:r>
                        <a:rPr lang="en-US" sz="1200" baseline="0" dirty="0" smtClean="0">
                          <a:solidFill>
                            <a:schemeClr val="bg1"/>
                          </a:solidFill>
                          <a:latin typeface="+mj-lt"/>
                        </a:rPr>
                        <a:t> (s),</a:t>
                      </a:r>
                    </a:p>
                    <a:p>
                      <a:r>
                        <a:rPr lang="en-US" sz="1200" dirty="0" smtClean="0">
                          <a:solidFill>
                            <a:schemeClr val="bg1"/>
                          </a:solidFill>
                          <a:latin typeface="+mj-lt"/>
                        </a:rPr>
                        <a:t>RPA Tester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Solutions Designer,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Scrum Master (s)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b="0" i="0" u="none" strike="noStrike" cap="none" dirty="0" smtClean="0">
                          <a:solidFill>
                            <a:schemeClr val="bg1"/>
                          </a:solidFill>
                          <a:latin typeface="+mn-lt"/>
                          <a:ea typeface="+mn-ea"/>
                          <a:cs typeface="+mn-cs"/>
                          <a:sym typeface="Arial"/>
                        </a:rPr>
                        <a:t>RPA</a:t>
                      </a:r>
                      <a:r>
                        <a:rPr lang="en-US" sz="1200" b="0" i="0" u="none" strike="noStrike" cap="none" baseline="0" dirty="0" smtClean="0">
                          <a:solidFill>
                            <a:schemeClr val="bg1"/>
                          </a:solidFill>
                          <a:latin typeface="+mn-lt"/>
                          <a:ea typeface="+mn-ea"/>
                          <a:cs typeface="+mn-cs"/>
                          <a:sym typeface="Arial"/>
                        </a:rPr>
                        <a:t> Lead Developer,</a:t>
                      </a:r>
                      <a:br>
                        <a:rPr lang="en-US" sz="1200" b="0" i="0" u="none" strike="noStrike" cap="none" baseline="0" dirty="0" smtClean="0">
                          <a:solidFill>
                            <a:schemeClr val="bg1"/>
                          </a:solidFill>
                          <a:latin typeface="+mn-lt"/>
                          <a:ea typeface="+mn-ea"/>
                          <a:cs typeface="+mn-cs"/>
                          <a:sym typeface="Arial"/>
                        </a:rPr>
                      </a:br>
                      <a:r>
                        <a:rPr lang="en-US" sz="1200" b="0" i="0" u="none" strike="noStrike" cap="none" baseline="0" dirty="0" smtClean="0">
                          <a:solidFill>
                            <a:schemeClr val="bg1"/>
                          </a:solidFill>
                          <a:latin typeface="+mn-lt"/>
                          <a:ea typeface="+mn-ea"/>
                          <a:cs typeface="+mn-cs"/>
                          <a:sym typeface="Arial"/>
                        </a:rPr>
                        <a:t>DevOps Engineer,</a:t>
                      </a:r>
                    </a:p>
                    <a:p>
                      <a:r>
                        <a:rPr lang="en-US" sz="1200" b="0" i="0" u="none" strike="noStrike" cap="none" baseline="0" dirty="0" smtClean="0">
                          <a:solidFill>
                            <a:schemeClr val="bg1"/>
                          </a:solidFill>
                          <a:latin typeface="+mn-lt"/>
                          <a:ea typeface="+mn-ea"/>
                          <a:cs typeface="+mn-cs"/>
                          <a:sym typeface="Arial"/>
                        </a:rPr>
                        <a:t>Business Process SME</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Delivery Manager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38</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UAT Sign-off</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Business Process SME,</a:t>
                      </a:r>
                    </a:p>
                    <a:p>
                      <a:r>
                        <a:rPr lang="en-US" sz="1200" dirty="0" smtClean="0">
                          <a:solidFill>
                            <a:schemeClr val="bg1"/>
                          </a:solidFill>
                          <a:latin typeface="+mj-lt"/>
                        </a:rPr>
                        <a:t>Product Owner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Process Analyst,</a:t>
                      </a:r>
                      <a:br>
                        <a:rPr lang="en-US" sz="1200" dirty="0" smtClean="0">
                          <a:solidFill>
                            <a:schemeClr val="bg1"/>
                          </a:solidFill>
                          <a:latin typeface="+mj-lt"/>
                        </a:rPr>
                      </a:br>
                      <a:r>
                        <a:rPr lang="en-US" sz="1200" dirty="0" smtClean="0">
                          <a:solidFill>
                            <a:schemeClr val="bg1"/>
                          </a:solidFill>
                          <a:latin typeface="+mj-lt"/>
                        </a:rPr>
                        <a:t>RPA Tester</a:t>
                      </a:r>
                      <a:r>
                        <a:rPr lang="en-US" sz="1200" baseline="0" dirty="0" smtClean="0">
                          <a:solidFill>
                            <a:schemeClr val="bg1"/>
                          </a:solidFill>
                          <a:latin typeface="+mj-lt"/>
                        </a:rPr>
                        <a:t>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b="0" i="0" u="none" strike="noStrike" cap="none" dirty="0" smtClean="0">
                          <a:solidFill>
                            <a:schemeClr val="bg1"/>
                          </a:solidFill>
                          <a:latin typeface="+mn-lt"/>
                          <a:ea typeface="+mn-ea"/>
                          <a:cs typeface="+mn-cs"/>
                          <a:sym typeface="Arial"/>
                        </a:rPr>
                        <a:t>Delivery</a:t>
                      </a:r>
                      <a:r>
                        <a:rPr lang="en-US" sz="1200" b="0" i="0" u="none" strike="noStrike" cap="none" baseline="0" dirty="0" smtClean="0">
                          <a:solidFill>
                            <a:schemeClr val="bg1"/>
                          </a:solidFill>
                          <a:latin typeface="+mn-lt"/>
                          <a:ea typeface="+mn-ea"/>
                          <a:cs typeface="+mn-cs"/>
                          <a:sym typeface="Arial"/>
                        </a:rPr>
                        <a:t> Manager,</a:t>
                      </a:r>
                    </a:p>
                    <a:p>
                      <a:r>
                        <a:rPr lang="en-US" sz="1200" b="0" i="0" u="none" strike="noStrike" cap="none" baseline="0" dirty="0" smtClean="0">
                          <a:solidFill>
                            <a:schemeClr val="bg1"/>
                          </a:solidFill>
                          <a:latin typeface="+mn-lt"/>
                          <a:ea typeface="+mn-ea"/>
                          <a:cs typeface="+mn-cs"/>
                          <a:sym typeface="Arial"/>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1"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UAT PHASE</a:t>
            </a:r>
            <a:endParaRPr lang="en-US" sz="1500" b="1" dirty="0">
              <a:solidFill>
                <a:schemeClr val="bg1"/>
              </a:solidFill>
            </a:endParaRPr>
          </a:p>
        </p:txBody>
      </p:sp>
    </p:spTree>
    <p:extLst>
      <p:ext uri="{BB962C8B-B14F-4D97-AF65-F5344CB8AC3E}">
        <p14:creationId xmlns:p14="http://schemas.microsoft.com/office/powerpoint/2010/main" val="3495198645"/>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235600406"/>
              </p:ext>
            </p:extLst>
          </p:nvPr>
        </p:nvGraphicFramePr>
        <p:xfrm>
          <a:off x="190500" y="695542"/>
          <a:ext cx="8775702" cy="145075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36</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Fix UAT bugs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a:t>
                      </a:r>
                      <a:r>
                        <a:rPr lang="en-US" sz="1200" b="0" i="0" u="none" strike="noStrike" cap="none" baseline="0" dirty="0" smtClean="0">
                          <a:solidFill>
                            <a:schemeClr val="bg1"/>
                          </a:solidFill>
                          <a:latin typeface="+mn-lt"/>
                          <a:ea typeface="+mn-ea"/>
                          <a:cs typeface="+mn-cs"/>
                          <a:sym typeface="Arial"/>
                        </a:rPr>
                        <a:t> Lead Developer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Delivery</a:t>
                      </a:r>
                      <a:r>
                        <a:rPr lang="en-US" sz="1200" b="0" i="0" u="none" strike="noStrike" cap="none" baseline="0" dirty="0" smtClean="0">
                          <a:solidFill>
                            <a:schemeClr val="bg1"/>
                          </a:solidFill>
                          <a:latin typeface="+mn-lt"/>
                          <a:ea typeface="+mn-ea"/>
                          <a:cs typeface="+mn-cs"/>
                          <a:sym typeface="Arial"/>
                        </a:rPr>
                        <a:t> Manager</a:t>
                      </a:r>
                      <a:r>
                        <a:rPr lang="en-US" sz="1200" dirty="0" smtClean="0">
                          <a:solidFill>
                            <a:schemeClr val="bg1"/>
                          </a:solidFill>
                          <a:latin typeface="+mj-lt"/>
                        </a:rPr>
                        <a:t>,</a:t>
                      </a:r>
                    </a:p>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r h="457200">
                <a:tc>
                  <a:txBody>
                    <a:bodyPr/>
                    <a:lstStyle/>
                    <a:p>
                      <a:pPr algn="ctr"/>
                      <a:r>
                        <a:rPr lang="en-US" sz="1200" dirty="0" smtClean="0">
                          <a:solidFill>
                            <a:schemeClr val="bg1"/>
                          </a:solidFill>
                          <a:latin typeface="+mj-lt"/>
                        </a:rPr>
                        <a:t>37</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Test UAT Bug Fixes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 Tester</a:t>
                      </a:r>
                      <a:r>
                        <a:rPr lang="en-US" sz="1200" b="0" i="0" u="none" strike="noStrike" cap="none" baseline="0" dirty="0" smtClean="0">
                          <a:solidFill>
                            <a:schemeClr val="bg1"/>
                          </a:solidFill>
                          <a:latin typeface="+mn-lt"/>
                          <a:ea typeface="+mn-ea"/>
                          <a:cs typeface="+mn-cs"/>
                          <a:sym typeface="Arial"/>
                        </a:rPr>
                        <a:t> (s)</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 Tester</a:t>
                      </a:r>
                      <a:r>
                        <a:rPr lang="en-US" sz="1200" b="0" i="0" u="none" strike="noStrike" cap="none" baseline="0" dirty="0" smtClean="0">
                          <a:solidFill>
                            <a:schemeClr val="bg1"/>
                          </a:solidFill>
                          <a:latin typeface="+mn-lt"/>
                          <a:ea typeface="+mn-ea"/>
                          <a:cs typeface="+mn-cs"/>
                          <a:sym typeface="Arial"/>
                        </a:rPr>
                        <a:t> (s)</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a:t>
                      </a:r>
                      <a:r>
                        <a:rPr lang="en-US" sz="1200" b="0" i="0" u="none" strike="noStrike" cap="none" baseline="0" dirty="0" smtClean="0">
                          <a:solidFill>
                            <a:schemeClr val="bg1"/>
                          </a:solidFill>
                          <a:latin typeface="+mn-lt"/>
                          <a:ea typeface="+mn-ea"/>
                          <a:cs typeface="+mn-cs"/>
                          <a:sym typeface="Arial"/>
                        </a:rPr>
                        <a:t> Lead Developer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Delivery</a:t>
                      </a:r>
                      <a:r>
                        <a:rPr lang="en-US" sz="1200" b="0" i="0" u="none" strike="noStrike" cap="none" baseline="0" dirty="0" smtClean="0">
                          <a:solidFill>
                            <a:schemeClr val="bg1"/>
                          </a:solidFill>
                          <a:latin typeface="+mn-lt"/>
                          <a:ea typeface="+mn-ea"/>
                          <a:cs typeface="+mn-cs"/>
                          <a:sym typeface="Arial"/>
                        </a:rPr>
                        <a:t> Manager</a:t>
                      </a:r>
                      <a:r>
                        <a:rPr lang="en-US" sz="1200" b="0" i="0" u="none" strike="noStrike" cap="none" dirty="0" smtClean="0">
                          <a:solidFill>
                            <a:schemeClr val="bg1"/>
                          </a:solidFill>
                          <a:latin typeface="+mn-lt"/>
                          <a:ea typeface="+mn-ea"/>
                          <a:cs typeface="+mn-cs"/>
                          <a:sym typeface="Arial"/>
                        </a:rPr>
                        <a:t>,</a:t>
                      </a:r>
                    </a:p>
                    <a:p>
                      <a:r>
                        <a:rPr lang="en-US" sz="1200" b="0" i="0" u="none" strike="noStrike" cap="none" dirty="0" smtClean="0">
                          <a:solidFill>
                            <a:schemeClr val="bg1"/>
                          </a:solidFill>
                          <a:latin typeface="+mn-lt"/>
                          <a:ea typeface="+mn-ea"/>
                          <a:cs typeface="+mn-cs"/>
                          <a:sym typeface="Arial"/>
                        </a:rPr>
                        <a:t>Solutions Designer</a:t>
                      </a:r>
                      <a:endParaRPr lang="en-US" sz="1200" b="0" i="0" u="none" strike="noStrike" cap="none" dirty="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1"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UAT PHASE</a:t>
            </a:r>
            <a:endParaRPr lang="en-US" sz="1500" b="1" dirty="0">
              <a:solidFill>
                <a:schemeClr val="bg1"/>
              </a:solidFill>
            </a:endParaRPr>
          </a:p>
        </p:txBody>
      </p:sp>
    </p:spTree>
    <p:extLst>
      <p:ext uri="{BB962C8B-B14F-4D97-AF65-F5344CB8AC3E}">
        <p14:creationId xmlns:p14="http://schemas.microsoft.com/office/powerpoint/2010/main" val="215303227"/>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IDEATION</a:t>
            </a:r>
            <a:endParaRPr lang="en-US" sz="900" b="1" dirty="0"/>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DISCOVERY</a:t>
            </a:r>
            <a:endParaRPr lang="en-US" sz="900" b="1" dirty="0"/>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SOLUTIONING</a:t>
            </a:r>
            <a:endParaRPr lang="en-US" sz="900" b="1" dirty="0"/>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IMPLEMENTATION</a:t>
            </a:r>
            <a:endParaRPr lang="en-US" sz="900" b="1" dirty="0"/>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OPERATIONS</a:t>
            </a:r>
            <a:endParaRPr lang="en-US" sz="900" b="1" dirty="0"/>
          </a:p>
        </p:txBody>
      </p:sp>
      <p:sp>
        <p:nvSpPr>
          <p:cNvPr id="9" name="Rectangle 8"/>
          <p:cNvSpPr/>
          <p:nvPr/>
        </p:nvSpPr>
        <p:spPr>
          <a:xfrm>
            <a:off x="127745" y="641104"/>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0" name="Rectangle 9"/>
          <p:cNvSpPr/>
          <p:nvPr/>
        </p:nvSpPr>
        <p:spPr>
          <a:xfrm rot="16200000">
            <a:off x="-192857" y="966662"/>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RPA LEAD DEVELOPER</a:t>
            </a:r>
            <a:endParaRPr lang="en-US" sz="1000" b="1" dirty="0">
              <a:solidFill>
                <a:schemeClr val="accent6"/>
              </a:solidFill>
            </a:endParaRPr>
          </a:p>
        </p:txBody>
      </p:sp>
      <p:sp>
        <p:nvSpPr>
          <p:cNvPr id="11" name="Rectangle 10"/>
          <p:cNvSpPr/>
          <p:nvPr/>
        </p:nvSpPr>
        <p:spPr>
          <a:xfrm>
            <a:off x="122831" y="1714958"/>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2" name="Rectangle 11"/>
          <p:cNvSpPr/>
          <p:nvPr/>
        </p:nvSpPr>
        <p:spPr>
          <a:xfrm rot="16200000">
            <a:off x="-202382" y="2040175"/>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RPA DEVELOPER</a:t>
            </a:r>
            <a:endParaRPr lang="en-US" sz="1000" b="1" dirty="0">
              <a:solidFill>
                <a:schemeClr val="accent6"/>
              </a:solidFill>
            </a:endParaRPr>
          </a:p>
        </p:txBody>
      </p:sp>
      <p:sp>
        <p:nvSpPr>
          <p:cNvPr id="13" name="Rectangle 12"/>
          <p:cNvSpPr/>
          <p:nvPr/>
        </p:nvSpPr>
        <p:spPr>
          <a:xfrm>
            <a:off x="122831" y="2788471"/>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4" name="Rectangle 13"/>
          <p:cNvSpPr/>
          <p:nvPr/>
        </p:nvSpPr>
        <p:spPr>
          <a:xfrm rot="16200000">
            <a:off x="-202382" y="3113688"/>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b="1" dirty="0" smtClean="0">
                <a:solidFill>
                  <a:schemeClr val="accent6"/>
                </a:solidFill>
              </a:rPr>
              <a:t>RPA </a:t>
            </a:r>
            <a:r>
              <a:rPr lang="en-US" sz="1000" b="1" dirty="0" smtClean="0">
                <a:solidFill>
                  <a:schemeClr val="accent6"/>
                </a:solidFill>
              </a:rPr>
              <a:t>TESTERS</a:t>
            </a:r>
            <a:endParaRPr lang="en-US" sz="1000" b="1" dirty="0">
              <a:solidFill>
                <a:schemeClr val="accent6"/>
              </a:solidFill>
            </a:endParaRPr>
          </a:p>
        </p:txBody>
      </p:sp>
      <p:sp>
        <p:nvSpPr>
          <p:cNvPr id="15" name="Rectangle 14"/>
          <p:cNvSpPr/>
          <p:nvPr/>
        </p:nvSpPr>
        <p:spPr>
          <a:xfrm>
            <a:off x="122831" y="3861983"/>
            <a:ext cx="8938041" cy="1073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3">
                  <a:lumMod val="40000"/>
                  <a:lumOff val="60000"/>
                </a:schemeClr>
              </a:solidFill>
            </a:endParaRPr>
          </a:p>
        </p:txBody>
      </p:sp>
      <p:sp>
        <p:nvSpPr>
          <p:cNvPr id="16" name="Rectangle 15"/>
          <p:cNvSpPr/>
          <p:nvPr/>
        </p:nvSpPr>
        <p:spPr>
          <a:xfrm rot="16200000">
            <a:off x="-202382" y="4187200"/>
            <a:ext cx="1073514" cy="423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INPUT / OUTPUT</a:t>
            </a:r>
            <a:endParaRPr lang="en-US" sz="1000" b="1" dirty="0">
              <a:solidFill>
                <a:schemeClr val="accent6"/>
              </a:solidFill>
            </a:endParaRPr>
          </a:p>
        </p:txBody>
      </p:sp>
      <p:sp>
        <p:nvSpPr>
          <p:cNvPr id="60"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PROJECT HANDOVER</a:t>
            </a:r>
            <a:endParaRPr lang="en-US" sz="1500" b="1" dirty="0">
              <a:solidFill>
                <a:schemeClr val="bg1"/>
              </a:solidFill>
            </a:endParaRPr>
          </a:p>
        </p:txBody>
      </p:sp>
      <p:grpSp>
        <p:nvGrpSpPr>
          <p:cNvPr id="211" name="Group 210"/>
          <p:cNvGrpSpPr/>
          <p:nvPr/>
        </p:nvGrpSpPr>
        <p:grpSpPr>
          <a:xfrm>
            <a:off x="1893502" y="2928021"/>
            <a:ext cx="1624375" cy="813783"/>
            <a:chOff x="2826327" y="1813695"/>
            <a:chExt cx="1624375" cy="813783"/>
          </a:xfrm>
        </p:grpSpPr>
        <p:sp>
          <p:nvSpPr>
            <p:cNvPr id="212" name="Rectangle 211"/>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REGRESSION TESTING</a:t>
              </a:r>
              <a:endParaRPr lang="en-US" sz="1000" b="1" dirty="0">
                <a:solidFill>
                  <a:schemeClr val="accent6"/>
                </a:solidFill>
              </a:endParaRPr>
            </a:p>
          </p:txBody>
        </p:sp>
        <p:sp>
          <p:nvSpPr>
            <p:cNvPr id="213" name="Oval 212"/>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214" name="TextBox 213"/>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39</a:t>
              </a:r>
              <a:endParaRPr lang="en-US" sz="900" dirty="0">
                <a:solidFill>
                  <a:schemeClr val="bg1"/>
                </a:solidFill>
              </a:endParaRPr>
            </a:p>
          </p:txBody>
        </p:sp>
      </p:grpSp>
      <p:sp>
        <p:nvSpPr>
          <p:cNvPr id="241" name="Oval 240"/>
          <p:cNvSpPr/>
          <p:nvPr/>
        </p:nvSpPr>
        <p:spPr>
          <a:xfrm>
            <a:off x="676497" y="2128199"/>
            <a:ext cx="369454" cy="3619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t>
            </a:r>
            <a:endParaRPr lang="en-US" dirty="0"/>
          </a:p>
        </p:txBody>
      </p:sp>
      <p:grpSp>
        <p:nvGrpSpPr>
          <p:cNvPr id="117" name="Group 116"/>
          <p:cNvGrpSpPr/>
          <p:nvPr/>
        </p:nvGrpSpPr>
        <p:grpSpPr>
          <a:xfrm>
            <a:off x="3327861" y="1844481"/>
            <a:ext cx="1624375" cy="813783"/>
            <a:chOff x="2826327" y="1813695"/>
            <a:chExt cx="1624375" cy="813783"/>
          </a:xfrm>
        </p:grpSpPr>
        <p:sp>
          <p:nvSpPr>
            <p:cNvPr id="118" name="Rectangle 117"/>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CREATE HANDOVER DOCUMENTS</a:t>
              </a:r>
              <a:endParaRPr lang="en-US" sz="1000" b="1" dirty="0">
                <a:solidFill>
                  <a:schemeClr val="accent6"/>
                </a:solidFill>
              </a:endParaRPr>
            </a:p>
          </p:txBody>
        </p:sp>
        <p:sp>
          <p:nvSpPr>
            <p:cNvPr id="122" name="Oval 121"/>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31" name="TextBox 130"/>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40</a:t>
              </a:r>
              <a:endParaRPr lang="en-US" sz="900" dirty="0">
                <a:solidFill>
                  <a:schemeClr val="bg1"/>
                </a:solidFill>
              </a:endParaRPr>
            </a:p>
          </p:txBody>
        </p:sp>
      </p:grpSp>
      <p:grpSp>
        <p:nvGrpSpPr>
          <p:cNvPr id="27" name="Group 26"/>
          <p:cNvGrpSpPr/>
          <p:nvPr/>
        </p:nvGrpSpPr>
        <p:grpSpPr>
          <a:xfrm>
            <a:off x="3658395" y="4011395"/>
            <a:ext cx="815406" cy="917575"/>
            <a:chOff x="3665533" y="3939951"/>
            <a:chExt cx="815406" cy="917575"/>
          </a:xfrm>
        </p:grpSpPr>
        <p:grpSp>
          <p:nvGrpSpPr>
            <p:cNvPr id="132" name="Group 131"/>
            <p:cNvGrpSpPr/>
            <p:nvPr/>
          </p:nvGrpSpPr>
          <p:grpSpPr>
            <a:xfrm>
              <a:off x="3665533" y="3939951"/>
              <a:ext cx="815406" cy="917575"/>
              <a:chOff x="3364084" y="4005679"/>
              <a:chExt cx="815406" cy="917575"/>
            </a:xfrm>
          </p:grpSpPr>
          <p:grpSp>
            <p:nvGrpSpPr>
              <p:cNvPr id="133" name="Group 20"/>
              <p:cNvGrpSpPr>
                <a:grpSpLocks noChangeAspect="1"/>
              </p:cNvGrpSpPr>
              <p:nvPr/>
            </p:nvGrpSpPr>
            <p:grpSpPr bwMode="auto">
              <a:xfrm>
                <a:off x="3366690" y="4005679"/>
                <a:ext cx="812800" cy="917575"/>
                <a:chOff x="2624" y="1337"/>
                <a:chExt cx="512" cy="578"/>
              </a:xfrm>
            </p:grpSpPr>
            <p:sp>
              <p:nvSpPr>
                <p:cNvPr id="136"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134" name="TextBox 133"/>
              <p:cNvSpPr txBox="1"/>
              <p:nvPr/>
            </p:nvSpPr>
            <p:spPr>
              <a:xfrm>
                <a:off x="3364084" y="4515725"/>
                <a:ext cx="815406" cy="169277"/>
              </a:xfrm>
              <a:prstGeom prst="rect">
                <a:avLst/>
              </a:prstGeom>
              <a:solidFill>
                <a:schemeClr val="bg1"/>
              </a:solidFill>
              <a:ln>
                <a:solidFill>
                  <a:schemeClr val="tx1"/>
                </a:solidFill>
              </a:ln>
            </p:spPr>
            <p:txBody>
              <a:bodyPr wrap="square" rtlCol="0">
                <a:spAutoFit/>
              </a:bodyPr>
              <a:lstStyle/>
              <a:p>
                <a:pPr algn="ctr"/>
                <a:r>
                  <a:rPr lang="en-US" sz="500" dirty="0" smtClean="0"/>
                  <a:t>HANDOVER DOCS</a:t>
                </a:r>
                <a:endParaRPr lang="en-US" sz="500" dirty="0"/>
              </a:p>
            </p:txBody>
          </p:sp>
          <p:sp>
            <p:nvSpPr>
              <p:cNvPr id="135" name="TextBox 134"/>
              <p:cNvSpPr txBox="1"/>
              <p:nvPr/>
            </p:nvSpPr>
            <p:spPr>
              <a:xfrm>
                <a:off x="3364084" y="4684985"/>
                <a:ext cx="815406" cy="169277"/>
              </a:xfrm>
              <a:prstGeom prst="rect">
                <a:avLst/>
              </a:prstGeom>
              <a:solidFill>
                <a:schemeClr val="bg1"/>
              </a:solidFill>
              <a:ln>
                <a:solidFill>
                  <a:schemeClr val="tx1"/>
                </a:solidFill>
              </a:ln>
            </p:spPr>
            <p:txBody>
              <a:bodyPr wrap="square" rtlCol="0">
                <a:spAutoFit/>
              </a:bodyPr>
              <a:lstStyle/>
              <a:p>
                <a:pPr algn="ctr"/>
                <a:r>
                  <a:rPr lang="en-US" sz="500" dirty="0" smtClean="0"/>
                  <a:t>FOR REVIEW</a:t>
                </a:r>
                <a:endParaRPr lang="en-US" sz="500" dirty="0"/>
              </a:p>
            </p:txBody>
          </p:sp>
        </p:grpSp>
        <p:grpSp>
          <p:nvGrpSpPr>
            <p:cNvPr id="26" name="Group 25"/>
            <p:cNvGrpSpPr/>
            <p:nvPr/>
          </p:nvGrpSpPr>
          <p:grpSpPr>
            <a:xfrm>
              <a:off x="4047836" y="4392547"/>
              <a:ext cx="50800" cy="57450"/>
              <a:chOff x="4047836" y="4392547"/>
              <a:chExt cx="50800" cy="57450"/>
            </a:xfrm>
          </p:grpSpPr>
          <p:cxnSp>
            <p:nvCxnSpPr>
              <p:cNvPr id="25" name="Straight Connector 24"/>
              <p:cNvCxnSpPr/>
              <p:nvPr/>
            </p:nvCxnSpPr>
            <p:spPr>
              <a:xfrm>
                <a:off x="4047836" y="4392547"/>
                <a:ext cx="0" cy="574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4073236" y="4392547"/>
                <a:ext cx="0" cy="574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4098636" y="4392547"/>
                <a:ext cx="0" cy="574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75" name="Elbow Connector 174"/>
          <p:cNvCxnSpPr>
            <a:stCxn id="118" idx="2"/>
            <a:endCxn id="136" idx="0"/>
          </p:cNvCxnSpPr>
          <p:nvPr/>
        </p:nvCxnSpPr>
        <p:spPr>
          <a:xfrm rot="16200000" flipH="1">
            <a:off x="3389555" y="3333548"/>
            <a:ext cx="1353131" cy="2561"/>
          </a:xfrm>
          <a:prstGeom prst="bentConnector3">
            <a:avLst>
              <a:gd name="adj1" fmla="val 50000"/>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855186" y="708490"/>
            <a:ext cx="1624375" cy="813783"/>
            <a:chOff x="2826327" y="1813695"/>
            <a:chExt cx="1624375" cy="813783"/>
          </a:xfrm>
        </p:grpSpPr>
        <p:sp>
          <p:nvSpPr>
            <p:cNvPr id="177" name="Rectangle 176"/>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REVIEW AND APPROVE HANDOVER DOCUMENTS</a:t>
              </a:r>
              <a:endParaRPr lang="en-US" sz="1000" b="1" dirty="0">
                <a:solidFill>
                  <a:schemeClr val="accent6"/>
                </a:solidFill>
              </a:endParaRPr>
            </a:p>
          </p:txBody>
        </p:sp>
        <p:sp>
          <p:nvSpPr>
            <p:cNvPr id="178" name="Oval 177"/>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179" name="TextBox 178"/>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41</a:t>
              </a:r>
              <a:endParaRPr lang="en-US" sz="900" dirty="0">
                <a:solidFill>
                  <a:schemeClr val="bg1"/>
                </a:solidFill>
              </a:endParaRPr>
            </a:p>
          </p:txBody>
        </p:sp>
      </p:grpSp>
      <p:cxnSp>
        <p:nvCxnSpPr>
          <p:cNvPr id="180" name="Elbow Connector 179"/>
          <p:cNvCxnSpPr>
            <a:stCxn id="118" idx="0"/>
            <a:endCxn id="177" idx="1"/>
          </p:cNvCxnSpPr>
          <p:nvPr/>
        </p:nvCxnSpPr>
        <p:spPr>
          <a:xfrm rot="5400000" flipH="1" flipV="1">
            <a:off x="4066567" y="1171448"/>
            <a:ext cx="786892" cy="790346"/>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6728747" y="983717"/>
            <a:ext cx="371071" cy="374662"/>
            <a:chOff x="2978557" y="990529"/>
            <a:chExt cx="371071" cy="374662"/>
          </a:xfrm>
        </p:grpSpPr>
        <p:sp>
          <p:nvSpPr>
            <p:cNvPr id="182" name="Flowchart: Decision 181"/>
            <p:cNvSpPr/>
            <p:nvPr/>
          </p:nvSpPr>
          <p:spPr>
            <a:xfrm>
              <a:off x="2978557" y="990529"/>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83" name="Straight Connector 182"/>
            <p:cNvCxnSpPr/>
            <p:nvPr/>
          </p:nvCxnSpPr>
          <p:spPr>
            <a:xfrm>
              <a:off x="3065463" y="1076973"/>
              <a:ext cx="195262" cy="198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a:off x="3071813" y="1081937"/>
              <a:ext cx="180184" cy="1876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5" name="Elbow Connector 184"/>
          <p:cNvCxnSpPr>
            <a:stCxn id="177" idx="3"/>
            <a:endCxn id="182" idx="1"/>
          </p:cNvCxnSpPr>
          <p:nvPr/>
        </p:nvCxnSpPr>
        <p:spPr>
          <a:xfrm flipV="1">
            <a:off x="6329144" y="1171048"/>
            <a:ext cx="399603" cy="2127"/>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86" name="Group 185"/>
          <p:cNvGrpSpPr/>
          <p:nvPr/>
        </p:nvGrpSpPr>
        <p:grpSpPr>
          <a:xfrm>
            <a:off x="6180063" y="1837400"/>
            <a:ext cx="1624375" cy="813783"/>
            <a:chOff x="2826327" y="1813695"/>
            <a:chExt cx="1624375" cy="813783"/>
          </a:xfrm>
        </p:grpSpPr>
        <p:sp>
          <p:nvSpPr>
            <p:cNvPr id="187" name="Rectangle 186"/>
            <p:cNvSpPr/>
            <p:nvPr/>
          </p:nvSpPr>
          <p:spPr>
            <a:xfrm>
              <a:off x="2826327" y="1929281"/>
              <a:ext cx="1473958" cy="6981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accent6"/>
                  </a:solidFill>
                </a:rPr>
                <a:t>MODIFY HANDOVER DOCUMENTS</a:t>
              </a:r>
              <a:endParaRPr lang="en-US" sz="1000" b="1" dirty="0">
                <a:solidFill>
                  <a:schemeClr val="accent6"/>
                </a:solidFill>
              </a:endParaRPr>
            </a:p>
          </p:txBody>
        </p:sp>
        <p:sp>
          <p:nvSpPr>
            <p:cNvPr id="202" name="Oval 201"/>
            <p:cNvSpPr/>
            <p:nvPr/>
          </p:nvSpPr>
          <p:spPr>
            <a:xfrm>
              <a:off x="4189397" y="1822609"/>
              <a:ext cx="221776" cy="213341"/>
            </a:xfrm>
            <a:prstGeom prst="ellipse">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85000"/>
                  </a:schemeClr>
                </a:solidFill>
              </a:endParaRPr>
            </a:p>
          </p:txBody>
        </p:sp>
        <p:sp>
          <p:nvSpPr>
            <p:cNvPr id="203" name="TextBox 202"/>
            <p:cNvSpPr txBox="1"/>
            <p:nvPr/>
          </p:nvSpPr>
          <p:spPr>
            <a:xfrm>
              <a:off x="4137796" y="1813695"/>
              <a:ext cx="312906" cy="230832"/>
            </a:xfrm>
            <a:prstGeom prst="rect">
              <a:avLst/>
            </a:prstGeom>
            <a:noFill/>
          </p:spPr>
          <p:txBody>
            <a:bodyPr wrap="none" rtlCol="0">
              <a:spAutoFit/>
            </a:bodyPr>
            <a:lstStyle/>
            <a:p>
              <a:r>
                <a:rPr lang="en-US" sz="900" dirty="0" smtClean="0">
                  <a:solidFill>
                    <a:schemeClr val="bg1"/>
                  </a:solidFill>
                </a:rPr>
                <a:t>42</a:t>
              </a:r>
              <a:endParaRPr lang="en-US" sz="900" dirty="0">
                <a:solidFill>
                  <a:schemeClr val="bg1"/>
                </a:solidFill>
              </a:endParaRPr>
            </a:p>
          </p:txBody>
        </p:sp>
      </p:grpSp>
      <p:cxnSp>
        <p:nvCxnSpPr>
          <p:cNvPr id="204" name="Elbow Connector 203"/>
          <p:cNvCxnSpPr>
            <a:stCxn id="137" idx="4"/>
          </p:cNvCxnSpPr>
          <p:nvPr/>
        </p:nvCxnSpPr>
        <p:spPr>
          <a:xfrm flipV="1">
            <a:off x="4264251" y="1560229"/>
            <a:ext cx="808503" cy="2595629"/>
          </a:xfrm>
          <a:prstGeom prst="bentConnector2">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p:cNvCxnSpPr>
            <a:stCxn id="182" idx="2"/>
            <a:endCxn id="187" idx="0"/>
          </p:cNvCxnSpPr>
          <p:nvPr/>
        </p:nvCxnSpPr>
        <p:spPr>
          <a:xfrm rot="16200000" flipH="1">
            <a:off x="6618359" y="1654302"/>
            <a:ext cx="594607" cy="2759"/>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Elbow Connector 255"/>
          <p:cNvCxnSpPr>
            <a:stCxn id="187" idx="1"/>
            <a:endCxn id="177" idx="2"/>
          </p:cNvCxnSpPr>
          <p:nvPr/>
        </p:nvCxnSpPr>
        <p:spPr>
          <a:xfrm rot="10800000">
            <a:off x="5592165" y="1522273"/>
            <a:ext cx="587898" cy="779812"/>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57" name="Group 256"/>
          <p:cNvGrpSpPr/>
          <p:nvPr/>
        </p:nvGrpSpPr>
        <p:grpSpPr>
          <a:xfrm>
            <a:off x="5346717" y="3992345"/>
            <a:ext cx="815406" cy="917575"/>
            <a:chOff x="3665533" y="3939951"/>
            <a:chExt cx="815406" cy="917575"/>
          </a:xfrm>
        </p:grpSpPr>
        <p:grpSp>
          <p:nvGrpSpPr>
            <p:cNvPr id="258" name="Group 257"/>
            <p:cNvGrpSpPr/>
            <p:nvPr/>
          </p:nvGrpSpPr>
          <p:grpSpPr>
            <a:xfrm>
              <a:off x="3665533" y="3939951"/>
              <a:ext cx="815406" cy="917575"/>
              <a:chOff x="3364084" y="4005679"/>
              <a:chExt cx="815406" cy="917575"/>
            </a:xfrm>
          </p:grpSpPr>
          <p:grpSp>
            <p:nvGrpSpPr>
              <p:cNvPr id="263" name="Group 20"/>
              <p:cNvGrpSpPr>
                <a:grpSpLocks noChangeAspect="1"/>
              </p:cNvGrpSpPr>
              <p:nvPr/>
            </p:nvGrpSpPr>
            <p:grpSpPr bwMode="auto">
              <a:xfrm>
                <a:off x="3366690" y="4005679"/>
                <a:ext cx="812800" cy="917575"/>
                <a:chOff x="2624" y="1337"/>
                <a:chExt cx="512" cy="578"/>
              </a:xfrm>
            </p:grpSpPr>
            <p:sp>
              <p:nvSpPr>
                <p:cNvPr id="266" name="AutoShape 19"/>
                <p:cNvSpPr>
                  <a:spLocks noChangeAspect="1" noChangeArrowheads="1" noTextEdit="1"/>
                </p:cNvSpPr>
                <p:nvPr/>
              </p:nvSpPr>
              <p:spPr bwMode="auto">
                <a:xfrm>
                  <a:off x="2624" y="1337"/>
                  <a:ext cx="51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21"/>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22"/>
                <p:cNvSpPr>
                  <a:spLocks/>
                </p:cNvSpPr>
                <p:nvPr/>
              </p:nvSpPr>
              <p:spPr bwMode="auto">
                <a:xfrm>
                  <a:off x="2756" y="1345"/>
                  <a:ext cx="248" cy="332"/>
                </a:xfrm>
                <a:custGeom>
                  <a:avLst/>
                  <a:gdLst>
                    <a:gd name="T0" fmla="*/ 165 w 248"/>
                    <a:gd name="T1" fmla="*/ 0 h 332"/>
                    <a:gd name="T2" fmla="*/ 0 w 248"/>
                    <a:gd name="T3" fmla="*/ 0 h 332"/>
                    <a:gd name="T4" fmla="*/ 0 w 248"/>
                    <a:gd name="T5" fmla="*/ 332 h 332"/>
                    <a:gd name="T6" fmla="*/ 248 w 248"/>
                    <a:gd name="T7" fmla="*/ 332 h 332"/>
                    <a:gd name="T8" fmla="*/ 248 w 248"/>
                    <a:gd name="T9" fmla="*/ 83 h 332"/>
                    <a:gd name="T10" fmla="*/ 165 w 248"/>
                    <a:gd name="T11" fmla="*/ 0 h 332"/>
                  </a:gdLst>
                  <a:ahLst/>
                  <a:cxnLst>
                    <a:cxn ang="0">
                      <a:pos x="T0" y="T1"/>
                    </a:cxn>
                    <a:cxn ang="0">
                      <a:pos x="T2" y="T3"/>
                    </a:cxn>
                    <a:cxn ang="0">
                      <a:pos x="T4" y="T5"/>
                    </a:cxn>
                    <a:cxn ang="0">
                      <a:pos x="T6" y="T7"/>
                    </a:cxn>
                    <a:cxn ang="0">
                      <a:pos x="T8" y="T9"/>
                    </a:cxn>
                    <a:cxn ang="0">
                      <a:pos x="T10" y="T11"/>
                    </a:cxn>
                  </a:cxnLst>
                  <a:rect l="0" t="0" r="r" b="b"/>
                  <a:pathLst>
                    <a:path w="248" h="332">
                      <a:moveTo>
                        <a:pt x="165" y="0"/>
                      </a:moveTo>
                      <a:lnTo>
                        <a:pt x="0" y="0"/>
                      </a:lnTo>
                      <a:lnTo>
                        <a:pt x="0" y="332"/>
                      </a:lnTo>
                      <a:lnTo>
                        <a:pt x="248" y="332"/>
                      </a:lnTo>
                      <a:lnTo>
                        <a:pt x="248" y="83"/>
                      </a:lnTo>
                      <a:lnTo>
                        <a:pt x="165" y="0"/>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23"/>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24"/>
                <p:cNvSpPr>
                  <a:spLocks/>
                </p:cNvSpPr>
                <p:nvPr/>
              </p:nvSpPr>
              <p:spPr bwMode="auto">
                <a:xfrm>
                  <a:off x="2921" y="1345"/>
                  <a:ext cx="83" cy="83"/>
                </a:xfrm>
                <a:custGeom>
                  <a:avLst/>
                  <a:gdLst>
                    <a:gd name="T0" fmla="*/ 0 w 83"/>
                    <a:gd name="T1" fmla="*/ 83 h 83"/>
                    <a:gd name="T2" fmla="*/ 83 w 83"/>
                    <a:gd name="T3" fmla="*/ 83 h 83"/>
                    <a:gd name="T4" fmla="*/ 0 w 83"/>
                    <a:gd name="T5" fmla="*/ 0 h 83"/>
                    <a:gd name="T6" fmla="*/ 0 w 83"/>
                    <a:gd name="T7" fmla="*/ 83 h 83"/>
                  </a:gdLst>
                  <a:ahLst/>
                  <a:cxnLst>
                    <a:cxn ang="0">
                      <a:pos x="T0" y="T1"/>
                    </a:cxn>
                    <a:cxn ang="0">
                      <a:pos x="T2" y="T3"/>
                    </a:cxn>
                    <a:cxn ang="0">
                      <a:pos x="T4" y="T5"/>
                    </a:cxn>
                    <a:cxn ang="0">
                      <a:pos x="T6" y="T7"/>
                    </a:cxn>
                  </a:cxnLst>
                  <a:rect l="0" t="0" r="r" b="b"/>
                  <a:pathLst>
                    <a:path w="83" h="83">
                      <a:moveTo>
                        <a:pt x="0" y="83"/>
                      </a:moveTo>
                      <a:lnTo>
                        <a:pt x="83" y="83"/>
                      </a:lnTo>
                      <a:lnTo>
                        <a:pt x="0" y="0"/>
                      </a:lnTo>
                      <a:lnTo>
                        <a:pt x="0" y="83"/>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1" name="Rectangle 28"/>
                <p:cNvSpPr>
                  <a:spLocks noChangeArrowheads="1"/>
                </p:cNvSpPr>
                <p:nvPr/>
              </p:nvSpPr>
              <p:spPr bwMode="auto">
                <a:xfrm>
                  <a:off x="2801" y="17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264" name="TextBox 263"/>
              <p:cNvSpPr txBox="1"/>
              <p:nvPr/>
            </p:nvSpPr>
            <p:spPr>
              <a:xfrm>
                <a:off x="3364084" y="4515725"/>
                <a:ext cx="815406" cy="169277"/>
              </a:xfrm>
              <a:prstGeom prst="rect">
                <a:avLst/>
              </a:prstGeom>
              <a:solidFill>
                <a:schemeClr val="bg1"/>
              </a:solidFill>
              <a:ln>
                <a:solidFill>
                  <a:schemeClr val="tx1"/>
                </a:solidFill>
              </a:ln>
            </p:spPr>
            <p:txBody>
              <a:bodyPr wrap="square" rtlCol="0">
                <a:spAutoFit/>
              </a:bodyPr>
              <a:lstStyle/>
              <a:p>
                <a:pPr algn="ctr"/>
                <a:r>
                  <a:rPr lang="en-US" sz="500" dirty="0" smtClean="0"/>
                  <a:t>HANDOVER DOCS</a:t>
                </a:r>
                <a:endParaRPr lang="en-US" sz="500" dirty="0"/>
              </a:p>
            </p:txBody>
          </p:sp>
          <p:sp>
            <p:nvSpPr>
              <p:cNvPr id="265" name="TextBox 264"/>
              <p:cNvSpPr txBox="1"/>
              <p:nvPr/>
            </p:nvSpPr>
            <p:spPr>
              <a:xfrm>
                <a:off x="3364084" y="4684985"/>
                <a:ext cx="815406" cy="169277"/>
              </a:xfrm>
              <a:prstGeom prst="rect">
                <a:avLst/>
              </a:prstGeom>
              <a:solidFill>
                <a:schemeClr val="bg1"/>
              </a:solidFill>
              <a:ln>
                <a:solidFill>
                  <a:schemeClr val="tx1"/>
                </a:solidFill>
              </a:ln>
            </p:spPr>
            <p:txBody>
              <a:bodyPr wrap="square" rtlCol="0">
                <a:spAutoFit/>
              </a:bodyPr>
              <a:lstStyle/>
              <a:p>
                <a:pPr algn="ctr"/>
                <a:r>
                  <a:rPr lang="en-US" sz="500" dirty="0" smtClean="0"/>
                  <a:t>APPROVED</a:t>
                </a:r>
                <a:endParaRPr lang="en-US" sz="500" dirty="0"/>
              </a:p>
            </p:txBody>
          </p:sp>
        </p:grpSp>
        <p:grpSp>
          <p:nvGrpSpPr>
            <p:cNvPr id="259" name="Group 258"/>
            <p:cNvGrpSpPr/>
            <p:nvPr/>
          </p:nvGrpSpPr>
          <p:grpSpPr>
            <a:xfrm>
              <a:off x="4047836" y="4392547"/>
              <a:ext cx="50800" cy="57450"/>
              <a:chOff x="4047836" y="4392547"/>
              <a:chExt cx="50800" cy="57450"/>
            </a:xfrm>
          </p:grpSpPr>
          <p:cxnSp>
            <p:nvCxnSpPr>
              <p:cNvPr id="260" name="Straight Connector 259"/>
              <p:cNvCxnSpPr/>
              <p:nvPr/>
            </p:nvCxnSpPr>
            <p:spPr>
              <a:xfrm>
                <a:off x="4047836" y="4392547"/>
                <a:ext cx="0" cy="574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4073236" y="4392547"/>
                <a:ext cx="0" cy="574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4098636" y="4392547"/>
                <a:ext cx="0" cy="574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72" name="Elbow Connector 271"/>
          <p:cNvCxnSpPr/>
          <p:nvPr/>
        </p:nvCxnSpPr>
        <p:spPr>
          <a:xfrm rot="16200000" flipV="1">
            <a:off x="4268193" y="2593131"/>
            <a:ext cx="2470216" cy="366311"/>
          </a:xfrm>
          <a:prstGeom prst="bentConnector3">
            <a:avLst>
              <a:gd name="adj1" fmla="val 17996"/>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6490845" y="705526"/>
            <a:ext cx="925253" cy="276999"/>
          </a:xfrm>
          <a:prstGeom prst="rect">
            <a:avLst/>
          </a:prstGeom>
          <a:noFill/>
          <a:ln>
            <a:noFill/>
          </a:ln>
        </p:spPr>
        <p:txBody>
          <a:bodyPr wrap="none" rtlCol="0">
            <a:spAutoFit/>
          </a:bodyPr>
          <a:lstStyle/>
          <a:p>
            <a:r>
              <a:rPr lang="en-US" sz="1200" dirty="0" smtClean="0">
                <a:solidFill>
                  <a:schemeClr val="bg1"/>
                </a:solidFill>
              </a:rPr>
              <a:t>Approved?</a:t>
            </a:r>
            <a:endParaRPr lang="en-US" sz="1200" dirty="0">
              <a:solidFill>
                <a:schemeClr val="bg1"/>
              </a:solidFill>
            </a:endParaRPr>
          </a:p>
        </p:txBody>
      </p:sp>
      <p:cxnSp>
        <p:nvCxnSpPr>
          <p:cNvPr id="278" name="Elbow Connector 277"/>
          <p:cNvCxnSpPr>
            <a:stCxn id="182" idx="3"/>
            <a:endCxn id="279" idx="2"/>
          </p:cNvCxnSpPr>
          <p:nvPr/>
        </p:nvCxnSpPr>
        <p:spPr>
          <a:xfrm flipV="1">
            <a:off x="7099818" y="1168939"/>
            <a:ext cx="425628" cy="2109"/>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9" name="Oval 278"/>
          <p:cNvSpPr/>
          <p:nvPr/>
        </p:nvSpPr>
        <p:spPr>
          <a:xfrm>
            <a:off x="7525446" y="987973"/>
            <a:ext cx="369454" cy="36193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TextBox 279"/>
          <p:cNvSpPr txBox="1"/>
          <p:nvPr/>
        </p:nvSpPr>
        <p:spPr>
          <a:xfrm>
            <a:off x="7766572" y="640768"/>
            <a:ext cx="1338828" cy="553998"/>
          </a:xfrm>
          <a:prstGeom prst="rect">
            <a:avLst/>
          </a:prstGeom>
          <a:noFill/>
          <a:ln>
            <a:noFill/>
          </a:ln>
        </p:spPr>
        <p:txBody>
          <a:bodyPr wrap="none" rtlCol="0">
            <a:spAutoFit/>
          </a:bodyPr>
          <a:lstStyle/>
          <a:p>
            <a:pPr algn="r"/>
            <a:r>
              <a:rPr lang="en-US" sz="1000" b="1" dirty="0" smtClean="0">
                <a:solidFill>
                  <a:schemeClr val="bg1"/>
                </a:solidFill>
              </a:rPr>
              <a:t>TRANSITION TO </a:t>
            </a:r>
          </a:p>
          <a:p>
            <a:pPr algn="r"/>
            <a:r>
              <a:rPr lang="en-US" sz="1000" b="1" dirty="0" smtClean="0">
                <a:solidFill>
                  <a:schemeClr val="bg1"/>
                </a:solidFill>
              </a:rPr>
              <a:t>IMPLEMENTATION</a:t>
            </a:r>
          </a:p>
          <a:p>
            <a:pPr algn="r"/>
            <a:r>
              <a:rPr lang="en-US" sz="1000" b="1" dirty="0" smtClean="0">
                <a:solidFill>
                  <a:schemeClr val="bg1"/>
                </a:solidFill>
              </a:rPr>
              <a:t>PHASE</a:t>
            </a:r>
            <a:endParaRPr lang="en-US" sz="1000" b="1" dirty="0">
              <a:solidFill>
                <a:schemeClr val="bg1"/>
              </a:solidFill>
            </a:endParaRPr>
          </a:p>
        </p:txBody>
      </p:sp>
      <p:sp>
        <p:nvSpPr>
          <p:cNvPr id="281" name="TextBox 280"/>
          <p:cNvSpPr txBox="1"/>
          <p:nvPr/>
        </p:nvSpPr>
        <p:spPr>
          <a:xfrm>
            <a:off x="6576535" y="1397226"/>
            <a:ext cx="380232" cy="276999"/>
          </a:xfrm>
          <a:prstGeom prst="rect">
            <a:avLst/>
          </a:prstGeom>
          <a:noFill/>
          <a:ln>
            <a:noFill/>
          </a:ln>
        </p:spPr>
        <p:txBody>
          <a:bodyPr wrap="none" rtlCol="0">
            <a:spAutoFit/>
          </a:bodyPr>
          <a:lstStyle/>
          <a:p>
            <a:pPr algn="r"/>
            <a:r>
              <a:rPr lang="en-US" sz="1200" dirty="0" smtClean="0">
                <a:solidFill>
                  <a:schemeClr val="bg1"/>
                </a:solidFill>
              </a:rPr>
              <a:t>No</a:t>
            </a:r>
            <a:endParaRPr lang="en-US" sz="1200" dirty="0">
              <a:solidFill>
                <a:schemeClr val="bg1"/>
              </a:solidFill>
            </a:endParaRPr>
          </a:p>
        </p:txBody>
      </p:sp>
      <p:sp>
        <p:nvSpPr>
          <p:cNvPr id="282" name="TextBox 281"/>
          <p:cNvSpPr txBox="1"/>
          <p:nvPr/>
        </p:nvSpPr>
        <p:spPr>
          <a:xfrm>
            <a:off x="7038688" y="914985"/>
            <a:ext cx="449162" cy="276999"/>
          </a:xfrm>
          <a:prstGeom prst="rect">
            <a:avLst/>
          </a:prstGeom>
          <a:noFill/>
          <a:ln>
            <a:noFill/>
          </a:ln>
        </p:spPr>
        <p:txBody>
          <a:bodyPr wrap="none" rtlCol="0">
            <a:spAutoFit/>
          </a:bodyPr>
          <a:lstStyle/>
          <a:p>
            <a:pPr algn="r"/>
            <a:r>
              <a:rPr lang="en-US" sz="1200" dirty="0" smtClean="0">
                <a:solidFill>
                  <a:schemeClr val="bg1"/>
                </a:solidFill>
              </a:rPr>
              <a:t>Yes</a:t>
            </a:r>
            <a:endParaRPr lang="en-US" sz="1200" dirty="0">
              <a:solidFill>
                <a:schemeClr val="bg1"/>
              </a:solidFill>
            </a:endParaRPr>
          </a:p>
        </p:txBody>
      </p:sp>
      <p:sp>
        <p:nvSpPr>
          <p:cNvPr id="283" name="TextBox 282"/>
          <p:cNvSpPr txBox="1"/>
          <p:nvPr/>
        </p:nvSpPr>
        <p:spPr>
          <a:xfrm>
            <a:off x="2399462" y="4041641"/>
            <a:ext cx="1454244" cy="707886"/>
          </a:xfrm>
          <a:prstGeom prst="rect">
            <a:avLst/>
          </a:prstGeom>
          <a:noFill/>
          <a:ln>
            <a:noFill/>
          </a:ln>
        </p:spPr>
        <p:txBody>
          <a:bodyPr wrap="none" rtlCol="0">
            <a:spAutoFit/>
          </a:bodyPr>
          <a:lstStyle/>
          <a:p>
            <a:r>
              <a:rPr lang="en-US" sz="1000" dirty="0" smtClean="0">
                <a:solidFill>
                  <a:schemeClr val="bg1"/>
                </a:solidFill>
              </a:rPr>
              <a:t>Handover Documents:</a:t>
            </a:r>
          </a:p>
          <a:p>
            <a:r>
              <a:rPr lang="en-US" sz="1000" dirty="0" smtClean="0">
                <a:solidFill>
                  <a:schemeClr val="bg1"/>
                </a:solidFill>
              </a:rPr>
              <a:t>1. SDD Final</a:t>
            </a:r>
          </a:p>
          <a:p>
            <a:r>
              <a:rPr lang="en-US" sz="1000" dirty="0" smtClean="0">
                <a:solidFill>
                  <a:schemeClr val="bg1"/>
                </a:solidFill>
              </a:rPr>
              <a:t>2. ODH</a:t>
            </a:r>
          </a:p>
          <a:p>
            <a:r>
              <a:rPr lang="en-US" sz="1000" dirty="0" smtClean="0">
                <a:solidFill>
                  <a:schemeClr val="bg1"/>
                </a:solidFill>
              </a:rPr>
              <a:t>3. Release Notes</a:t>
            </a:r>
            <a:endParaRPr lang="en-US" sz="1000" dirty="0">
              <a:solidFill>
                <a:schemeClr val="bg1"/>
              </a:solidFill>
            </a:endParaRPr>
          </a:p>
        </p:txBody>
      </p:sp>
      <p:grpSp>
        <p:nvGrpSpPr>
          <p:cNvPr id="284" name="Group 283"/>
          <p:cNvGrpSpPr/>
          <p:nvPr/>
        </p:nvGrpSpPr>
        <p:grpSpPr>
          <a:xfrm>
            <a:off x="1252528" y="2118471"/>
            <a:ext cx="371071" cy="374662"/>
            <a:chOff x="2978557" y="990529"/>
            <a:chExt cx="371071" cy="374662"/>
          </a:xfrm>
        </p:grpSpPr>
        <p:sp>
          <p:nvSpPr>
            <p:cNvPr id="285" name="Flowchart: Decision 284"/>
            <p:cNvSpPr/>
            <p:nvPr/>
          </p:nvSpPr>
          <p:spPr>
            <a:xfrm>
              <a:off x="2978557" y="990529"/>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286" name="Straight Connector 285"/>
            <p:cNvCxnSpPr/>
            <p:nvPr/>
          </p:nvCxnSpPr>
          <p:spPr>
            <a:xfrm>
              <a:off x="3065463" y="1076973"/>
              <a:ext cx="195262" cy="198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H="1">
              <a:off x="3071813" y="1081937"/>
              <a:ext cx="180184" cy="1876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88" name="Elbow Connector 287"/>
          <p:cNvCxnSpPr>
            <a:stCxn id="241" idx="6"/>
            <a:endCxn id="285" idx="1"/>
          </p:cNvCxnSpPr>
          <p:nvPr/>
        </p:nvCxnSpPr>
        <p:spPr>
          <a:xfrm flipV="1">
            <a:off x="1045951" y="2305802"/>
            <a:ext cx="206577" cy="3363"/>
          </a:xfrm>
          <a:prstGeom prst="bentConnector3">
            <a:avLst>
              <a:gd name="adj1" fmla="val 389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Elbow Connector 288"/>
          <p:cNvCxnSpPr>
            <a:stCxn id="285" idx="2"/>
            <a:endCxn id="212" idx="1"/>
          </p:cNvCxnSpPr>
          <p:nvPr/>
        </p:nvCxnSpPr>
        <p:spPr>
          <a:xfrm rot="16200000" flipH="1">
            <a:off x="1215997" y="2715200"/>
            <a:ext cx="899573" cy="455438"/>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Elbow Connector 289"/>
          <p:cNvCxnSpPr>
            <a:stCxn id="285" idx="3"/>
            <a:endCxn id="93" idx="1"/>
          </p:cNvCxnSpPr>
          <p:nvPr/>
        </p:nvCxnSpPr>
        <p:spPr>
          <a:xfrm>
            <a:off x="1623599" y="2305802"/>
            <a:ext cx="821754" cy="1045"/>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p:cNvSpPr txBox="1"/>
          <p:nvPr/>
        </p:nvSpPr>
        <p:spPr>
          <a:xfrm>
            <a:off x="906391" y="1685268"/>
            <a:ext cx="1415772" cy="461665"/>
          </a:xfrm>
          <a:prstGeom prst="rect">
            <a:avLst/>
          </a:prstGeom>
          <a:noFill/>
          <a:ln>
            <a:noFill/>
          </a:ln>
        </p:spPr>
        <p:txBody>
          <a:bodyPr wrap="none" rtlCol="0">
            <a:spAutoFit/>
          </a:bodyPr>
          <a:lstStyle/>
          <a:p>
            <a:r>
              <a:rPr lang="en-US" sz="1200" dirty="0" smtClean="0">
                <a:solidFill>
                  <a:schemeClr val="bg1"/>
                </a:solidFill>
              </a:rPr>
              <a:t>Does the robot </a:t>
            </a:r>
          </a:p>
          <a:p>
            <a:r>
              <a:rPr lang="en-US" sz="1200" dirty="0" smtClean="0">
                <a:solidFill>
                  <a:schemeClr val="bg1"/>
                </a:solidFill>
              </a:rPr>
              <a:t>affect other bots?</a:t>
            </a:r>
            <a:endParaRPr lang="en-US" sz="1200" dirty="0">
              <a:solidFill>
                <a:schemeClr val="bg1"/>
              </a:solidFill>
            </a:endParaRPr>
          </a:p>
        </p:txBody>
      </p:sp>
      <p:sp>
        <p:nvSpPr>
          <p:cNvPr id="292" name="TextBox 291"/>
          <p:cNvSpPr txBox="1"/>
          <p:nvPr/>
        </p:nvSpPr>
        <p:spPr>
          <a:xfrm>
            <a:off x="1589504" y="2309164"/>
            <a:ext cx="380232" cy="276999"/>
          </a:xfrm>
          <a:prstGeom prst="rect">
            <a:avLst/>
          </a:prstGeom>
          <a:noFill/>
          <a:ln>
            <a:noFill/>
          </a:ln>
        </p:spPr>
        <p:txBody>
          <a:bodyPr wrap="none" rtlCol="0">
            <a:spAutoFit/>
          </a:bodyPr>
          <a:lstStyle/>
          <a:p>
            <a:pPr algn="r"/>
            <a:r>
              <a:rPr lang="en-US" sz="1200" dirty="0" smtClean="0">
                <a:solidFill>
                  <a:schemeClr val="bg1"/>
                </a:solidFill>
              </a:rPr>
              <a:t>No</a:t>
            </a:r>
            <a:endParaRPr lang="en-US" sz="1200" dirty="0">
              <a:solidFill>
                <a:schemeClr val="bg1"/>
              </a:solidFill>
            </a:endParaRPr>
          </a:p>
        </p:txBody>
      </p:sp>
      <p:sp>
        <p:nvSpPr>
          <p:cNvPr id="293" name="TextBox 292"/>
          <p:cNvSpPr txBox="1"/>
          <p:nvPr/>
        </p:nvSpPr>
        <p:spPr>
          <a:xfrm>
            <a:off x="1400545" y="3134206"/>
            <a:ext cx="449162" cy="276999"/>
          </a:xfrm>
          <a:prstGeom prst="rect">
            <a:avLst/>
          </a:prstGeom>
          <a:noFill/>
          <a:ln>
            <a:noFill/>
          </a:ln>
        </p:spPr>
        <p:txBody>
          <a:bodyPr wrap="none" rtlCol="0">
            <a:spAutoFit/>
          </a:bodyPr>
          <a:lstStyle/>
          <a:p>
            <a:pPr algn="r"/>
            <a:r>
              <a:rPr lang="en-US" sz="1200" dirty="0" smtClean="0">
                <a:solidFill>
                  <a:schemeClr val="bg1"/>
                </a:solidFill>
              </a:rPr>
              <a:t>Yes</a:t>
            </a:r>
            <a:endParaRPr lang="en-US" sz="1200" dirty="0">
              <a:solidFill>
                <a:schemeClr val="bg1"/>
              </a:solidFill>
            </a:endParaRPr>
          </a:p>
        </p:txBody>
      </p:sp>
      <p:grpSp>
        <p:nvGrpSpPr>
          <p:cNvPr id="92" name="Group 91"/>
          <p:cNvGrpSpPr/>
          <p:nvPr/>
        </p:nvGrpSpPr>
        <p:grpSpPr>
          <a:xfrm>
            <a:off x="2445353" y="2119516"/>
            <a:ext cx="371071" cy="374662"/>
            <a:chOff x="2978557" y="990529"/>
            <a:chExt cx="371071" cy="374662"/>
          </a:xfrm>
        </p:grpSpPr>
        <p:sp>
          <p:nvSpPr>
            <p:cNvPr id="93" name="Flowchart: Decision 92"/>
            <p:cNvSpPr/>
            <p:nvPr/>
          </p:nvSpPr>
          <p:spPr>
            <a:xfrm>
              <a:off x="2978557" y="990529"/>
              <a:ext cx="371071" cy="374662"/>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4" name="Straight Connector 93"/>
            <p:cNvCxnSpPr/>
            <p:nvPr/>
          </p:nvCxnSpPr>
          <p:spPr>
            <a:xfrm>
              <a:off x="3065463" y="1076973"/>
              <a:ext cx="195262" cy="1983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3071813" y="1081937"/>
              <a:ext cx="180184" cy="1876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0" name="Elbow Connector 99"/>
          <p:cNvCxnSpPr>
            <a:stCxn id="212" idx="0"/>
            <a:endCxn id="93" idx="2"/>
          </p:cNvCxnSpPr>
          <p:nvPr/>
        </p:nvCxnSpPr>
        <p:spPr>
          <a:xfrm rot="5400000" flipH="1" flipV="1">
            <a:off x="2355971" y="2768689"/>
            <a:ext cx="549429" cy="408"/>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93" idx="3"/>
            <a:endCxn id="118" idx="1"/>
          </p:cNvCxnSpPr>
          <p:nvPr/>
        </p:nvCxnSpPr>
        <p:spPr>
          <a:xfrm>
            <a:off x="2816424" y="2306847"/>
            <a:ext cx="511437" cy="2319"/>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870482"/>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7" y="122842"/>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IDEATION</a:t>
            </a:r>
            <a:endParaRPr lang="en-US" sz="900" b="1" dirty="0">
              <a:latin typeface="+mj-lt"/>
            </a:endParaRPr>
          </a:p>
        </p:txBody>
      </p:sp>
      <p:sp>
        <p:nvSpPr>
          <p:cNvPr id="5" name="Rectangle 4"/>
          <p:cNvSpPr/>
          <p:nvPr/>
        </p:nvSpPr>
        <p:spPr>
          <a:xfrm>
            <a:off x="4073236" y="12468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DISCOVERY</a:t>
            </a:r>
            <a:endParaRPr lang="en-US" sz="900" b="1" dirty="0">
              <a:latin typeface="+mj-lt"/>
            </a:endParaRPr>
          </a:p>
        </p:txBody>
      </p:sp>
      <p:sp>
        <p:nvSpPr>
          <p:cNvPr id="6" name="Rectangle 5"/>
          <p:cNvSpPr/>
          <p:nvPr/>
        </p:nvSpPr>
        <p:spPr>
          <a:xfrm>
            <a:off x="5320145" y="122842"/>
            <a:ext cx="1246909" cy="2597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SOLUTIONING</a:t>
            </a:r>
            <a:endParaRPr lang="en-US" sz="900" b="1" dirty="0">
              <a:latin typeface="+mj-lt"/>
            </a:endParaRPr>
          </a:p>
        </p:txBody>
      </p:sp>
      <p:sp>
        <p:nvSpPr>
          <p:cNvPr id="7" name="Rectangle 6"/>
          <p:cNvSpPr/>
          <p:nvPr/>
        </p:nvSpPr>
        <p:spPr>
          <a:xfrm>
            <a:off x="6567054"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IMPLEMENTATION</a:t>
            </a:r>
            <a:endParaRPr lang="en-US" sz="900" b="1" dirty="0">
              <a:latin typeface="+mj-lt"/>
            </a:endParaRPr>
          </a:p>
        </p:txBody>
      </p:sp>
      <p:sp>
        <p:nvSpPr>
          <p:cNvPr id="8" name="Rectangle 7"/>
          <p:cNvSpPr/>
          <p:nvPr/>
        </p:nvSpPr>
        <p:spPr>
          <a:xfrm>
            <a:off x="7813963" y="120997"/>
            <a:ext cx="1246909" cy="25977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latin typeface="+mj-lt"/>
              </a:rPr>
              <a:t>OPERATIONS</a:t>
            </a:r>
            <a:endParaRPr lang="en-US" sz="900" b="1"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1913518233"/>
              </p:ext>
            </p:extLst>
          </p:nvPr>
        </p:nvGraphicFramePr>
        <p:xfrm>
          <a:off x="190500" y="695542"/>
          <a:ext cx="8775702" cy="4193958"/>
        </p:xfrm>
        <a:graphic>
          <a:graphicData uri="http://schemas.openxmlformats.org/drawingml/2006/table">
            <a:tbl>
              <a:tblPr firstRow="1" bandRow="1">
                <a:tableStyleId>{5C22544A-7EE6-4342-B048-85BDC9FD1C3A}</a:tableStyleId>
              </a:tblPr>
              <a:tblGrid>
                <a:gridCol w="685800"/>
                <a:gridCol w="2057400"/>
                <a:gridCol w="1644651"/>
                <a:gridCol w="1462617"/>
                <a:gridCol w="1462617"/>
                <a:gridCol w="1462617"/>
              </a:tblGrid>
              <a:tr h="536358">
                <a:tc>
                  <a:txBody>
                    <a:bodyPr/>
                    <a:lstStyle/>
                    <a:p>
                      <a:pPr algn="ctr"/>
                      <a:r>
                        <a:rPr lang="en-US" sz="1200" dirty="0" smtClean="0">
                          <a:latin typeface="+mj-lt"/>
                        </a:rPr>
                        <a:t>STEP NO.</a:t>
                      </a:r>
                      <a:endParaRPr lang="en-US" sz="1200" dirty="0">
                        <a:latin typeface="+mj-lt"/>
                      </a:endParaRPr>
                    </a:p>
                  </a:txBody>
                  <a:tcPr anchor="ctr">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PROCESS</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RESPONSIBLE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ACCOUNTABLE</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CONSULTED</a:t>
                      </a:r>
                      <a:endParaRPr lang="en-US" sz="1200" dirty="0">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6">
                        <a:lumMod val="50000"/>
                      </a:schemeClr>
                    </a:solidFill>
                  </a:tcPr>
                </a:tc>
                <a:tc>
                  <a:txBody>
                    <a:bodyPr/>
                    <a:lstStyle/>
                    <a:p>
                      <a:pPr algn="ctr"/>
                      <a:r>
                        <a:rPr lang="en-US" sz="1200" dirty="0" smtClean="0">
                          <a:latin typeface="+mj-lt"/>
                        </a:rPr>
                        <a:t>INFORMED</a:t>
                      </a:r>
                      <a:endParaRPr lang="en-US" sz="1200" dirty="0">
                        <a:latin typeface="+mj-lt"/>
                      </a:endParaRPr>
                    </a:p>
                  </a:txBody>
                  <a:tcPr anchor="ctr">
                    <a:lnL w="28575" cap="flat" cmpd="sng" algn="ctr">
                      <a:solidFill>
                        <a:schemeClr val="bg1"/>
                      </a:solidFill>
                      <a:prstDash val="solid"/>
                      <a:round/>
                      <a:headEnd type="none" w="med" len="med"/>
                      <a:tailEnd type="none" w="med" len="med"/>
                    </a:lnL>
                    <a:solidFill>
                      <a:schemeClr val="accent6">
                        <a:lumMod val="50000"/>
                      </a:schemeClr>
                    </a:solidFill>
                  </a:tcPr>
                </a:tc>
              </a:tr>
              <a:tr h="431800">
                <a:tc>
                  <a:txBody>
                    <a:bodyPr/>
                    <a:lstStyle/>
                    <a:p>
                      <a:pPr algn="ctr"/>
                      <a:r>
                        <a:rPr lang="en-US" sz="1200" dirty="0" smtClean="0">
                          <a:solidFill>
                            <a:schemeClr val="bg1"/>
                          </a:solidFill>
                          <a:latin typeface="+mj-lt"/>
                        </a:rPr>
                        <a:t>39</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Regression Testing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 Tester</a:t>
                      </a:r>
                      <a:r>
                        <a:rPr lang="en-US" sz="1200" b="0" i="0" u="none" strike="noStrike" cap="none" baseline="0" dirty="0" smtClean="0">
                          <a:solidFill>
                            <a:schemeClr val="bg1"/>
                          </a:solidFill>
                          <a:latin typeface="+mn-lt"/>
                          <a:ea typeface="+mn-ea"/>
                          <a:cs typeface="+mn-cs"/>
                          <a:sym typeface="Arial"/>
                        </a:rPr>
                        <a:t> (s)</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 Tester</a:t>
                      </a:r>
                      <a:r>
                        <a:rPr lang="en-US" sz="1200" b="0" i="0" u="none" strike="noStrike" cap="none" baseline="0" dirty="0" smtClean="0">
                          <a:solidFill>
                            <a:schemeClr val="bg1"/>
                          </a:solidFill>
                          <a:latin typeface="+mn-lt"/>
                          <a:ea typeface="+mn-ea"/>
                          <a:cs typeface="+mn-cs"/>
                          <a:sym typeface="Arial"/>
                        </a:rPr>
                        <a:t> (s)</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a:t>
                      </a:r>
                      <a:r>
                        <a:rPr lang="en-US" sz="1200" b="0" i="0" u="none" strike="noStrike" cap="none" baseline="0" dirty="0" smtClean="0">
                          <a:solidFill>
                            <a:schemeClr val="bg1"/>
                          </a:solidFill>
                          <a:latin typeface="+mn-lt"/>
                          <a:ea typeface="+mn-ea"/>
                          <a:cs typeface="+mn-cs"/>
                          <a:sym typeface="Arial"/>
                        </a:rPr>
                        <a:t> Lead Developer,</a:t>
                      </a:r>
                      <a:br>
                        <a:rPr lang="en-US" sz="1200" b="0" i="0" u="none" strike="noStrike" cap="none" baseline="0" dirty="0" smtClean="0">
                          <a:solidFill>
                            <a:schemeClr val="bg1"/>
                          </a:solidFill>
                          <a:latin typeface="+mn-lt"/>
                          <a:ea typeface="+mn-ea"/>
                          <a:cs typeface="+mn-cs"/>
                          <a:sym typeface="Arial"/>
                        </a:rPr>
                      </a:br>
                      <a:r>
                        <a:rPr lang="en-US" sz="1200" b="0" i="0" u="none" strike="noStrike" cap="none" baseline="0" dirty="0" smtClean="0">
                          <a:solidFill>
                            <a:schemeClr val="bg1"/>
                          </a:solidFill>
                          <a:latin typeface="+mn-lt"/>
                          <a:ea typeface="+mn-ea"/>
                          <a:cs typeface="+mn-cs"/>
                          <a:sym typeface="Arial"/>
                        </a:rPr>
                        <a:t>DevOps Engineer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Delivery</a:t>
                      </a:r>
                      <a:r>
                        <a:rPr lang="en-US" sz="1200" b="0" i="0" u="none" strike="noStrike" cap="none" baseline="0" dirty="0" smtClean="0">
                          <a:solidFill>
                            <a:schemeClr val="bg1"/>
                          </a:solidFill>
                          <a:latin typeface="+mn-lt"/>
                          <a:ea typeface="+mn-ea"/>
                          <a:cs typeface="+mn-cs"/>
                          <a:sym typeface="Arial"/>
                        </a:rPr>
                        <a:t> Manager</a:t>
                      </a:r>
                      <a:r>
                        <a:rPr lang="en-US" sz="1200" b="0" i="0" u="none" strike="noStrike" cap="none" dirty="0" smtClean="0">
                          <a:solidFill>
                            <a:schemeClr val="bg1"/>
                          </a:solidFill>
                          <a:latin typeface="+mn-lt"/>
                          <a:ea typeface="+mn-ea"/>
                          <a:cs typeface="+mn-cs"/>
                          <a:sym typeface="Arial"/>
                        </a:rPr>
                        <a:t>,</a:t>
                      </a:r>
                    </a:p>
                    <a:p>
                      <a:r>
                        <a:rPr lang="en-US" sz="1200" b="0" i="0" u="none" strike="noStrike" cap="none" dirty="0" smtClean="0">
                          <a:solidFill>
                            <a:schemeClr val="bg1"/>
                          </a:solidFill>
                          <a:latin typeface="+mn-lt"/>
                          <a:ea typeface="+mn-ea"/>
                          <a:cs typeface="+mn-cs"/>
                          <a:sym typeface="Arial"/>
                        </a:rPr>
                        <a:t>Solutions Designer</a:t>
                      </a:r>
                      <a:endParaRPr lang="en-US" sz="1200" b="0" i="0" u="none" strike="noStrike" cap="none" dirty="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r>
              <a:tr h="457200">
                <a:tc>
                  <a:txBody>
                    <a:bodyPr/>
                    <a:lstStyle/>
                    <a:p>
                      <a:pPr algn="ctr"/>
                      <a:r>
                        <a:rPr lang="en-US" sz="1200" dirty="0" smtClean="0">
                          <a:solidFill>
                            <a:schemeClr val="bg1"/>
                          </a:solidFill>
                          <a:latin typeface="+mj-lt"/>
                        </a:rPr>
                        <a:t>40</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Create Handover Documents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a:t>
                      </a:r>
                      <a:r>
                        <a:rPr lang="en-US" sz="1200" baseline="0" dirty="0" smtClean="0">
                          <a:solidFill>
                            <a:schemeClr val="bg1"/>
                          </a:solidFill>
                          <a:latin typeface="+mj-lt"/>
                        </a:rPr>
                        <a:t>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Infra Squad,</a:t>
                      </a:r>
                      <a:br>
                        <a:rPr lang="en-US" sz="1200" dirty="0" smtClean="0">
                          <a:solidFill>
                            <a:schemeClr val="bg1"/>
                          </a:solidFill>
                          <a:latin typeface="+mj-lt"/>
                        </a:rPr>
                      </a:br>
                      <a:r>
                        <a:rPr lang="en-US" sz="1200" dirty="0" smtClean="0">
                          <a:solidFill>
                            <a:schemeClr val="bg1"/>
                          </a:solidFill>
                          <a:latin typeface="+mj-lt"/>
                        </a:rPr>
                        <a:t>RPA Lead Developer,</a:t>
                      </a:r>
                      <a:br>
                        <a:rPr lang="en-US" sz="1200" dirty="0" smtClean="0">
                          <a:solidFill>
                            <a:schemeClr val="bg1"/>
                          </a:solidFill>
                          <a:latin typeface="+mj-lt"/>
                        </a:rPr>
                      </a:br>
                      <a:r>
                        <a:rPr lang="en-US" sz="1200" dirty="0" smtClean="0">
                          <a:solidFill>
                            <a:schemeClr val="bg1"/>
                          </a:solidFill>
                          <a:latin typeface="+mj-lt"/>
                        </a:rPr>
                        <a:t>Process</a:t>
                      </a:r>
                      <a:r>
                        <a:rPr lang="en-US" sz="1200" baseline="0" dirty="0" smtClean="0">
                          <a:solidFill>
                            <a:schemeClr val="bg1"/>
                          </a:solidFill>
                          <a:latin typeface="+mj-lt"/>
                        </a:rPr>
                        <a:t> Analyst,</a:t>
                      </a:r>
                      <a:br>
                        <a:rPr lang="en-US" sz="1200" baseline="0" dirty="0" smtClean="0">
                          <a:solidFill>
                            <a:schemeClr val="bg1"/>
                          </a:solidFill>
                          <a:latin typeface="+mj-lt"/>
                        </a:rPr>
                      </a:br>
                      <a:r>
                        <a:rPr lang="en-US" sz="1200" baseline="0" dirty="0" smtClean="0">
                          <a:solidFill>
                            <a:schemeClr val="bg1"/>
                          </a:solidFill>
                          <a:latin typeface="+mj-lt"/>
                        </a:rPr>
                        <a:t>DevOps Engineer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41</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Review and Approve Handover Document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a:t>
                      </a:r>
                      <a:r>
                        <a:rPr lang="en-US" sz="1200" baseline="0" dirty="0" smtClean="0">
                          <a:solidFill>
                            <a:schemeClr val="bg1"/>
                          </a:solidFill>
                          <a:latin typeface="+mj-lt"/>
                        </a:rPr>
                        <a:t> Lead Developer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RPA</a:t>
                      </a:r>
                      <a:r>
                        <a:rPr lang="en-US" sz="1200" b="0" i="0" u="none" strike="noStrike" cap="none" baseline="0" dirty="0" smtClean="0">
                          <a:solidFill>
                            <a:schemeClr val="bg1"/>
                          </a:solidFill>
                          <a:latin typeface="+mn-lt"/>
                          <a:ea typeface="+mn-ea"/>
                          <a:cs typeface="+mn-cs"/>
                          <a:sym typeface="Arial"/>
                        </a:rPr>
                        <a:t> Lead Developer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bg1"/>
                          </a:solidFill>
                          <a:latin typeface="+mn-lt"/>
                          <a:ea typeface="+mn-ea"/>
                          <a:cs typeface="+mn-cs"/>
                          <a:sym typeface="Arial"/>
                        </a:rPr>
                        <a:t>Infra Squad,</a:t>
                      </a:r>
                      <a:br>
                        <a:rPr lang="en-US" sz="1200" b="0" i="0" u="none" strike="noStrike" cap="none" dirty="0" smtClean="0">
                          <a:solidFill>
                            <a:schemeClr val="bg1"/>
                          </a:solidFill>
                          <a:latin typeface="+mn-lt"/>
                          <a:ea typeface="+mn-ea"/>
                          <a:cs typeface="+mn-cs"/>
                          <a:sym typeface="Arial"/>
                        </a:rPr>
                      </a:br>
                      <a:r>
                        <a:rPr lang="en-US" sz="1200" b="0" i="0" u="none" strike="noStrike" cap="none" dirty="0" smtClean="0">
                          <a:solidFill>
                            <a:schemeClr val="bg1"/>
                          </a:solidFill>
                          <a:latin typeface="+mn-lt"/>
                          <a:ea typeface="+mn-ea"/>
                          <a:cs typeface="+mn-cs"/>
                          <a:sym typeface="Arial"/>
                        </a:rPr>
                        <a:t>RPA Lead Developer,</a:t>
                      </a:r>
                      <a:br>
                        <a:rPr lang="en-US" sz="1200" b="0" i="0" u="none" strike="noStrike" cap="none" dirty="0" smtClean="0">
                          <a:solidFill>
                            <a:schemeClr val="bg1"/>
                          </a:solidFill>
                          <a:latin typeface="+mn-lt"/>
                          <a:ea typeface="+mn-ea"/>
                          <a:cs typeface="+mn-cs"/>
                          <a:sym typeface="Arial"/>
                        </a:rPr>
                      </a:br>
                      <a:r>
                        <a:rPr lang="en-US" sz="1200" b="0" i="0" u="none" strike="noStrike" cap="none" dirty="0" smtClean="0">
                          <a:solidFill>
                            <a:schemeClr val="bg1"/>
                          </a:solidFill>
                          <a:latin typeface="+mn-lt"/>
                          <a:ea typeface="+mn-ea"/>
                          <a:cs typeface="+mn-cs"/>
                          <a:sym typeface="Arial"/>
                        </a:rPr>
                        <a:t>Process</a:t>
                      </a:r>
                      <a:r>
                        <a:rPr lang="en-US" sz="1200" b="0" i="0" u="none" strike="noStrike" cap="none" baseline="0" dirty="0" smtClean="0">
                          <a:solidFill>
                            <a:schemeClr val="bg1"/>
                          </a:solidFill>
                          <a:latin typeface="+mn-lt"/>
                          <a:ea typeface="+mn-ea"/>
                          <a:cs typeface="+mn-cs"/>
                          <a:sym typeface="Arial"/>
                        </a:rPr>
                        <a:t> Analyst,</a:t>
                      </a:r>
                      <a:br>
                        <a:rPr lang="en-US" sz="1200" b="0" i="0" u="none" strike="noStrike" cap="none" baseline="0" dirty="0" smtClean="0">
                          <a:solidFill>
                            <a:schemeClr val="bg1"/>
                          </a:solidFill>
                          <a:latin typeface="+mn-lt"/>
                          <a:ea typeface="+mn-ea"/>
                          <a:cs typeface="+mn-cs"/>
                          <a:sym typeface="Arial"/>
                        </a:rPr>
                      </a:br>
                      <a:r>
                        <a:rPr lang="en-US" sz="1200" b="0" i="0" u="none" strike="noStrike" cap="none" baseline="0" dirty="0" smtClean="0">
                          <a:solidFill>
                            <a:schemeClr val="bg1"/>
                          </a:solidFill>
                          <a:latin typeface="+mn-lt"/>
                          <a:ea typeface="+mn-ea"/>
                          <a:cs typeface="+mn-cs"/>
                          <a:sym typeface="Arial"/>
                        </a:rPr>
                        <a:t>DevOps Engineer</a:t>
                      </a:r>
                      <a:endParaRPr lang="en-US" sz="1200" b="0" i="0" u="none" strike="noStrike" cap="none" dirty="0" smtClean="0">
                        <a:solidFill>
                          <a:schemeClr val="bg1"/>
                        </a:solidFill>
                        <a:latin typeface="+mn-lt"/>
                        <a:ea typeface="+mn-ea"/>
                        <a:cs typeface="+mn-cs"/>
                        <a:sym typeface="Aria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431800">
                <a:tc>
                  <a:txBody>
                    <a:bodyPr/>
                    <a:lstStyle/>
                    <a:p>
                      <a:pPr algn="ctr"/>
                      <a:r>
                        <a:rPr lang="en-US" sz="1200" dirty="0" smtClean="0">
                          <a:solidFill>
                            <a:schemeClr val="bg1"/>
                          </a:solidFill>
                          <a:latin typeface="+mj-lt"/>
                        </a:rPr>
                        <a:t>42</a:t>
                      </a:r>
                      <a:endParaRPr lang="en-US" sz="1200" dirty="0">
                        <a:solidFill>
                          <a:schemeClr val="bg1"/>
                        </a:solidFill>
                        <a:latin typeface="+mj-lt"/>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Modify Handover Documents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RPA Developer</a:t>
                      </a:r>
                      <a:r>
                        <a:rPr lang="en-US" sz="1200" baseline="0" dirty="0" smtClean="0">
                          <a:solidFill>
                            <a:schemeClr val="bg1"/>
                          </a:solidFill>
                          <a:latin typeface="+mj-lt"/>
                        </a:rPr>
                        <a:t> (s)</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Infra Squad,</a:t>
                      </a:r>
                      <a:br>
                        <a:rPr lang="en-US" sz="1200" dirty="0" smtClean="0">
                          <a:solidFill>
                            <a:schemeClr val="bg1"/>
                          </a:solidFill>
                          <a:latin typeface="+mj-lt"/>
                        </a:rPr>
                      </a:br>
                      <a:r>
                        <a:rPr lang="en-US" sz="1200" dirty="0" smtClean="0">
                          <a:solidFill>
                            <a:schemeClr val="bg1"/>
                          </a:solidFill>
                          <a:latin typeface="+mj-lt"/>
                        </a:rPr>
                        <a:t>RPA Lead Developer,</a:t>
                      </a:r>
                      <a:br>
                        <a:rPr lang="en-US" sz="1200" dirty="0" smtClean="0">
                          <a:solidFill>
                            <a:schemeClr val="bg1"/>
                          </a:solidFill>
                          <a:latin typeface="+mj-lt"/>
                        </a:rPr>
                      </a:br>
                      <a:r>
                        <a:rPr lang="en-US" sz="1200" dirty="0" smtClean="0">
                          <a:solidFill>
                            <a:schemeClr val="bg1"/>
                          </a:solidFill>
                          <a:latin typeface="+mj-lt"/>
                        </a:rPr>
                        <a:t>Process</a:t>
                      </a:r>
                      <a:r>
                        <a:rPr lang="en-US" sz="1200" baseline="0" dirty="0" smtClean="0">
                          <a:solidFill>
                            <a:schemeClr val="bg1"/>
                          </a:solidFill>
                          <a:latin typeface="+mj-lt"/>
                        </a:rPr>
                        <a:t> Analyst,</a:t>
                      </a:r>
                      <a:br>
                        <a:rPr lang="en-US" sz="1200" baseline="0" dirty="0" smtClean="0">
                          <a:solidFill>
                            <a:schemeClr val="bg1"/>
                          </a:solidFill>
                          <a:latin typeface="+mj-lt"/>
                        </a:rPr>
                      </a:br>
                      <a:r>
                        <a:rPr lang="en-US" sz="1200" baseline="0" dirty="0" smtClean="0">
                          <a:solidFill>
                            <a:schemeClr val="bg1"/>
                          </a:solidFill>
                          <a:latin typeface="+mj-lt"/>
                        </a:rPr>
                        <a:t>DevOps Engineer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200" dirty="0" smtClean="0">
                          <a:solidFill>
                            <a:schemeClr val="bg1"/>
                          </a:solidFill>
                          <a:latin typeface="+mj-lt"/>
                        </a:rPr>
                        <a:t>Solutions Designer</a:t>
                      </a:r>
                      <a:endParaRPr lang="en-US" sz="1200" dirty="0">
                        <a:solidFill>
                          <a:schemeClr val="bg1"/>
                        </a:solidFill>
                        <a:latin typeface="+mj-lt"/>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1" name="Google Shape;59;p14"/>
          <p:cNvSpPr txBox="1">
            <a:spLocks/>
          </p:cNvSpPr>
          <p:nvPr/>
        </p:nvSpPr>
        <p:spPr>
          <a:xfrm>
            <a:off x="39560" y="19922"/>
            <a:ext cx="29389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1500" b="1" dirty="0" smtClean="0">
                <a:solidFill>
                  <a:schemeClr val="bg1"/>
                </a:solidFill>
              </a:rPr>
              <a:t>PROJECT HANDOVER</a:t>
            </a:r>
            <a:endParaRPr lang="en-US" sz="1500" b="1" dirty="0">
              <a:solidFill>
                <a:schemeClr val="bg1"/>
              </a:solidFill>
            </a:endParaRPr>
          </a:p>
        </p:txBody>
      </p:sp>
    </p:spTree>
    <p:extLst>
      <p:ext uri="{BB962C8B-B14F-4D97-AF65-F5344CB8AC3E}">
        <p14:creationId xmlns:p14="http://schemas.microsoft.com/office/powerpoint/2010/main" val="341497991"/>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p:nvPr/>
        </p:nvSpPr>
        <p:spPr>
          <a:xfrm>
            <a:off x="1068936" y="0"/>
            <a:ext cx="608782" cy="51435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grpSp>
        <p:nvGrpSpPr>
          <p:cNvPr id="228" name="Google Shape;228;p28"/>
          <p:cNvGrpSpPr/>
          <p:nvPr/>
        </p:nvGrpSpPr>
        <p:grpSpPr>
          <a:xfrm>
            <a:off x="1" y="606173"/>
            <a:ext cx="5527496" cy="862441"/>
            <a:chOff x="1" y="707962"/>
            <a:chExt cx="7970291" cy="1630907"/>
          </a:xfrm>
        </p:grpSpPr>
        <p:sp>
          <p:nvSpPr>
            <p:cNvPr id="229" name="Google Shape;229;p28"/>
            <p:cNvSpPr/>
            <p:nvPr/>
          </p:nvSpPr>
          <p:spPr>
            <a:xfrm>
              <a:off x="2430999" y="1189024"/>
              <a:ext cx="5539293" cy="1149845"/>
            </a:xfrm>
            <a:prstGeom prst="homePlate">
              <a:avLst>
                <a:gd name="adj" fmla="val 50000"/>
              </a:avLst>
            </a:prstGeom>
            <a:gradFill>
              <a:gsLst>
                <a:gs pos="0">
                  <a:srgbClr val="9E0000"/>
                </a:gs>
                <a:gs pos="50000">
                  <a:srgbClr val="E40000"/>
                </a:gs>
                <a:gs pos="100000">
                  <a:schemeClr val="accent3"/>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Governance </a:t>
              </a:r>
              <a:r>
                <a:rPr lang="en-US" sz="1350" b="1" dirty="0">
                  <a:solidFill>
                    <a:srgbClr val="FFFFFF"/>
                  </a:solidFill>
                </a:rPr>
                <a:t>Model Overview</a:t>
              </a:r>
              <a:endParaRPr sz="1350" b="1" dirty="0">
                <a:solidFill>
                  <a:srgbClr val="FFFFFF"/>
                </a:solidFill>
                <a:latin typeface="Calibri"/>
                <a:ea typeface="Calibri"/>
                <a:cs typeface="Calibri"/>
                <a:sym typeface="Calibri"/>
              </a:endParaRPr>
            </a:p>
          </p:txBody>
        </p:sp>
        <p:sp>
          <p:nvSpPr>
            <p:cNvPr id="230" name="Google Shape;230;p28"/>
            <p:cNvSpPr/>
            <p:nvPr/>
          </p:nvSpPr>
          <p:spPr>
            <a:xfrm>
              <a:off x="1" y="1189023"/>
              <a:ext cx="1542190" cy="1149845"/>
            </a:xfrm>
            <a:prstGeom prst="rect">
              <a:avLst/>
            </a:prstGeom>
            <a:gradFill>
              <a:gsLst>
                <a:gs pos="0">
                  <a:srgbClr val="9E0000"/>
                </a:gs>
                <a:gs pos="50000">
                  <a:srgbClr val="E40000"/>
                </a:gs>
                <a:gs pos="100000">
                  <a:schemeClr val="accent3"/>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grpSp>
          <p:nvGrpSpPr>
            <p:cNvPr id="231" name="Google Shape;231;p28"/>
            <p:cNvGrpSpPr/>
            <p:nvPr/>
          </p:nvGrpSpPr>
          <p:grpSpPr>
            <a:xfrm>
              <a:off x="1299942" y="707962"/>
              <a:ext cx="1373307" cy="1630907"/>
              <a:chOff x="1333213" y="283213"/>
              <a:chExt cx="1373307" cy="1630907"/>
            </a:xfrm>
          </p:grpSpPr>
          <p:grpSp>
            <p:nvGrpSpPr>
              <p:cNvPr id="232" name="Google Shape;232;p28"/>
              <p:cNvGrpSpPr/>
              <p:nvPr/>
            </p:nvGrpSpPr>
            <p:grpSpPr>
              <a:xfrm>
                <a:off x="1333213" y="1647988"/>
                <a:ext cx="1373307" cy="266132"/>
                <a:chOff x="1333208" y="1624082"/>
                <a:chExt cx="1373307" cy="266132"/>
              </a:xfrm>
            </p:grpSpPr>
            <p:sp>
              <p:nvSpPr>
                <p:cNvPr id="233" name="Google Shape;233;p28"/>
                <p:cNvSpPr/>
                <p:nvPr/>
              </p:nvSpPr>
              <p:spPr>
                <a:xfrm rot="10800000" flipH="1">
                  <a:off x="2464266" y="1624082"/>
                  <a:ext cx="242249" cy="266132"/>
                </a:xfrm>
                <a:prstGeom prst="rtTriangle">
                  <a:avLst/>
                </a:prstGeom>
                <a:solidFill>
                  <a:srgbClr val="BF0000"/>
                </a:solidFill>
                <a:ln>
                  <a:noFill/>
                </a:ln>
              </p:spPr>
              <p:txBody>
                <a:bodyPr spcFirstLastPara="1" wrap="square" lIns="68569" tIns="34275" rIns="68569" bIns="34275" anchor="ctr" anchorCtr="0">
                  <a:noAutofit/>
                </a:bodyPr>
                <a:lstStyle/>
                <a:p>
                  <a:pPr algn="ctr"/>
                  <a:endParaRPr sz="4500" b="1" dirty="0">
                    <a:solidFill>
                      <a:srgbClr val="FFFFFF"/>
                    </a:solidFill>
                  </a:endParaRPr>
                </a:p>
              </p:txBody>
            </p:sp>
            <p:sp>
              <p:nvSpPr>
                <p:cNvPr id="234" name="Google Shape;234;p28"/>
                <p:cNvSpPr/>
                <p:nvPr/>
              </p:nvSpPr>
              <p:spPr>
                <a:xfrm rot="10800000">
                  <a:off x="1333208" y="1624082"/>
                  <a:ext cx="242249" cy="266132"/>
                </a:xfrm>
                <a:prstGeom prst="rtTriangle">
                  <a:avLst/>
                </a:prstGeom>
                <a:solidFill>
                  <a:srgbClr val="BF0000"/>
                </a:solidFill>
                <a:ln>
                  <a:noFill/>
                </a:ln>
              </p:spPr>
              <p:txBody>
                <a:bodyPr spcFirstLastPara="1" wrap="square" lIns="68569" tIns="34275" rIns="68569" bIns="34275" anchor="ctr" anchorCtr="0">
                  <a:noAutofit/>
                </a:bodyPr>
                <a:lstStyle/>
                <a:p>
                  <a:pPr algn="ctr"/>
                  <a:endParaRPr sz="4500" b="1" dirty="0">
                    <a:solidFill>
                      <a:srgbClr val="FFFFFF"/>
                    </a:solidFill>
                  </a:endParaRPr>
                </a:p>
              </p:txBody>
            </p:sp>
          </p:grpSp>
          <p:sp>
            <p:nvSpPr>
              <p:cNvPr id="235" name="Google Shape;235;p28"/>
              <p:cNvSpPr/>
              <p:nvPr/>
            </p:nvSpPr>
            <p:spPr>
              <a:xfrm>
                <a:off x="1334066" y="283213"/>
                <a:ext cx="1371600" cy="1371600"/>
              </a:xfrm>
              <a:prstGeom prst="rect">
                <a:avLst/>
              </a:prstGeom>
              <a:solidFill>
                <a:schemeClr val="accent3"/>
              </a:solidFill>
              <a:ln>
                <a:noFill/>
              </a:ln>
            </p:spPr>
            <p:txBody>
              <a:bodyPr spcFirstLastPara="1" wrap="square" lIns="68569" tIns="34275" rIns="68569" bIns="34275" anchor="ctr" anchorCtr="0">
                <a:noAutofit/>
              </a:bodyPr>
              <a:lstStyle/>
              <a:p>
                <a:pPr algn="ctr"/>
                <a:r>
                  <a:rPr lang="en-US" sz="4500" b="1" dirty="0">
                    <a:solidFill>
                      <a:srgbClr val="FFFFFF"/>
                    </a:solidFill>
                  </a:rPr>
                  <a:t>01</a:t>
                </a:r>
                <a:endParaRPr sz="1050" dirty="0"/>
              </a:p>
            </p:txBody>
          </p:sp>
        </p:grpSp>
      </p:grpSp>
      <p:grpSp>
        <p:nvGrpSpPr>
          <p:cNvPr id="244" name="Google Shape;244;p28"/>
          <p:cNvGrpSpPr/>
          <p:nvPr/>
        </p:nvGrpSpPr>
        <p:grpSpPr>
          <a:xfrm>
            <a:off x="1" y="2353939"/>
            <a:ext cx="5527496" cy="862442"/>
            <a:chOff x="1" y="4723842"/>
            <a:chExt cx="7970291" cy="1630908"/>
          </a:xfrm>
          <a:solidFill>
            <a:schemeClr val="bg1">
              <a:lumMod val="50000"/>
            </a:schemeClr>
          </a:solidFill>
        </p:grpSpPr>
        <p:sp>
          <p:nvSpPr>
            <p:cNvPr id="245" name="Google Shape;245;p28"/>
            <p:cNvSpPr/>
            <p:nvPr/>
          </p:nvSpPr>
          <p:spPr>
            <a:xfrm>
              <a:off x="2430145" y="5204905"/>
              <a:ext cx="5540147" cy="1149845"/>
            </a:xfrm>
            <a:prstGeom prst="homePlate">
              <a:avLst>
                <a:gd name="adj" fmla="val 50000"/>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Agile </a:t>
              </a:r>
              <a:r>
                <a:rPr lang="en-US" sz="1350" b="1" dirty="0">
                  <a:solidFill>
                    <a:srgbClr val="FFFFFF"/>
                  </a:solidFill>
                </a:rPr>
                <a:t>Lifecycle </a:t>
              </a:r>
              <a:endParaRPr sz="1350" b="1" dirty="0">
                <a:solidFill>
                  <a:srgbClr val="FFFFFF"/>
                </a:solidFill>
                <a:latin typeface="Calibri"/>
                <a:ea typeface="Calibri"/>
                <a:cs typeface="Calibri"/>
                <a:sym typeface="Calibri"/>
              </a:endParaRPr>
            </a:p>
          </p:txBody>
        </p:sp>
        <p:sp>
          <p:nvSpPr>
            <p:cNvPr id="246" name="Google Shape;246;p28"/>
            <p:cNvSpPr/>
            <p:nvPr/>
          </p:nvSpPr>
          <p:spPr>
            <a:xfrm>
              <a:off x="1" y="5204904"/>
              <a:ext cx="1541336" cy="1149845"/>
            </a:xfrm>
            <a:prstGeom prst="rect">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grpSp>
          <p:nvGrpSpPr>
            <p:cNvPr id="247" name="Google Shape;247;p28"/>
            <p:cNvGrpSpPr/>
            <p:nvPr/>
          </p:nvGrpSpPr>
          <p:grpSpPr>
            <a:xfrm>
              <a:off x="1299088" y="4723842"/>
              <a:ext cx="1373307" cy="1630907"/>
              <a:chOff x="1333213" y="283213"/>
              <a:chExt cx="1373307" cy="1630907"/>
            </a:xfrm>
            <a:grpFill/>
          </p:grpSpPr>
          <p:grpSp>
            <p:nvGrpSpPr>
              <p:cNvPr id="248" name="Google Shape;248;p28"/>
              <p:cNvGrpSpPr/>
              <p:nvPr/>
            </p:nvGrpSpPr>
            <p:grpSpPr>
              <a:xfrm>
                <a:off x="1333213" y="1647988"/>
                <a:ext cx="1373307" cy="266132"/>
                <a:chOff x="1333208" y="1624082"/>
                <a:chExt cx="1373307" cy="266132"/>
              </a:xfrm>
              <a:grpFill/>
            </p:grpSpPr>
            <p:sp>
              <p:nvSpPr>
                <p:cNvPr id="249" name="Google Shape;249;p28"/>
                <p:cNvSpPr/>
                <p:nvPr/>
              </p:nvSpPr>
              <p:spPr>
                <a:xfrm rot="10800000" flipH="1">
                  <a:off x="2464266"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endParaRPr>
                </a:p>
              </p:txBody>
            </p:sp>
            <p:sp>
              <p:nvSpPr>
                <p:cNvPr id="250" name="Google Shape;250;p28"/>
                <p:cNvSpPr/>
                <p:nvPr/>
              </p:nvSpPr>
              <p:spPr>
                <a:xfrm rot="10800000">
                  <a:off x="1333208"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endParaRPr>
                </a:p>
              </p:txBody>
            </p:sp>
          </p:grpSp>
          <p:sp>
            <p:nvSpPr>
              <p:cNvPr id="251" name="Google Shape;251;p28"/>
              <p:cNvSpPr/>
              <p:nvPr/>
            </p:nvSpPr>
            <p:spPr>
              <a:xfrm>
                <a:off x="1334066" y="283213"/>
                <a:ext cx="1371600" cy="1371600"/>
              </a:xfrm>
              <a:prstGeom prst="rect">
                <a:avLst/>
              </a:prstGeom>
              <a:grpFill/>
              <a:ln>
                <a:noFill/>
              </a:ln>
            </p:spPr>
            <p:txBody>
              <a:bodyPr spcFirstLastPara="1" wrap="square" lIns="68569" tIns="34275" rIns="68569" bIns="34275" anchor="ctr" anchorCtr="0">
                <a:noAutofit/>
              </a:bodyPr>
              <a:lstStyle/>
              <a:p>
                <a:pPr algn="ctr"/>
                <a:r>
                  <a:rPr lang="en-US" sz="4500" b="1" dirty="0">
                    <a:solidFill>
                      <a:srgbClr val="FFFFFF"/>
                    </a:solidFill>
                  </a:rPr>
                  <a:t>03</a:t>
                </a:r>
                <a:endParaRPr sz="1050" dirty="0"/>
              </a:p>
            </p:txBody>
          </p:sp>
        </p:grpSp>
      </p:grpSp>
      <p:sp>
        <p:nvSpPr>
          <p:cNvPr id="252" name="Google Shape;252;p28"/>
          <p:cNvSpPr/>
          <p:nvPr/>
        </p:nvSpPr>
        <p:spPr>
          <a:xfrm>
            <a:off x="5357102" y="860562"/>
            <a:ext cx="2105346" cy="608051"/>
          </a:xfrm>
          <a:prstGeom prst="chevron">
            <a:avLst>
              <a:gd name="adj" fmla="val 50000"/>
            </a:avLst>
          </a:prstGeom>
          <a:solidFill>
            <a:schemeClr val="accent3"/>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Calibri"/>
              <a:ea typeface="Calibri"/>
              <a:cs typeface="Calibri"/>
              <a:sym typeface="Calibri"/>
            </a:endParaRPr>
          </a:p>
        </p:txBody>
      </p:sp>
      <p:sp>
        <p:nvSpPr>
          <p:cNvPr id="254" name="Google Shape;254;p28"/>
          <p:cNvSpPr/>
          <p:nvPr/>
        </p:nvSpPr>
        <p:spPr>
          <a:xfrm>
            <a:off x="5357102" y="2616174"/>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Calibri"/>
              <a:ea typeface="Calibri"/>
              <a:cs typeface="Calibri"/>
              <a:sym typeface="Calibri"/>
            </a:endParaRPr>
          </a:p>
        </p:txBody>
      </p:sp>
      <p:sp>
        <p:nvSpPr>
          <p:cNvPr id="57" name="Google Shape;59;p14"/>
          <p:cNvSpPr txBox="1">
            <a:spLocks/>
          </p:cNvSpPr>
          <p:nvPr/>
        </p:nvSpPr>
        <p:spPr>
          <a:xfrm>
            <a:off x="1769336" y="85026"/>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smtClean="0">
                <a:solidFill>
                  <a:schemeClr val="bg1"/>
                </a:solidFill>
              </a:rPr>
              <a:t>COURSE DESCRIPTION</a:t>
            </a:r>
            <a:endParaRPr lang="en-US" b="1" dirty="0">
              <a:solidFill>
                <a:schemeClr val="bg1"/>
              </a:solidFill>
            </a:endParaRPr>
          </a:p>
        </p:txBody>
      </p:sp>
      <p:grpSp>
        <p:nvGrpSpPr>
          <p:cNvPr id="3" name="Group 2"/>
          <p:cNvGrpSpPr/>
          <p:nvPr/>
        </p:nvGrpSpPr>
        <p:grpSpPr>
          <a:xfrm>
            <a:off x="1" y="3235273"/>
            <a:ext cx="5527496" cy="862441"/>
            <a:chOff x="1" y="3235273"/>
            <a:chExt cx="5527496" cy="862441"/>
          </a:xfrm>
          <a:solidFill>
            <a:schemeClr val="bg1">
              <a:lumMod val="50000"/>
            </a:schemeClr>
          </a:solidFill>
        </p:grpSpPr>
        <p:sp>
          <p:nvSpPr>
            <p:cNvPr id="59" name="Google Shape;229;p28"/>
            <p:cNvSpPr/>
            <p:nvPr/>
          </p:nvSpPr>
          <p:spPr>
            <a:xfrm>
              <a:off x="1685928" y="3489664"/>
              <a:ext cx="3841569" cy="608050"/>
            </a:xfrm>
            <a:prstGeom prst="homePlate">
              <a:avLst>
                <a:gd name="adj" fmla="val 50000"/>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Documentation </a:t>
              </a:r>
              <a:r>
                <a:rPr lang="en-US" sz="1350" b="1" dirty="0">
                  <a:solidFill>
                    <a:srgbClr val="FFFFFF"/>
                  </a:solidFill>
                </a:rPr>
                <a:t>Workshop</a:t>
              </a:r>
              <a:endParaRPr sz="1350" b="1" dirty="0">
                <a:solidFill>
                  <a:srgbClr val="FFFFFF"/>
                </a:solidFill>
                <a:latin typeface="Calibri"/>
                <a:ea typeface="Calibri"/>
                <a:cs typeface="Calibri"/>
                <a:sym typeface="Calibri"/>
              </a:endParaRPr>
            </a:p>
          </p:txBody>
        </p:sp>
        <p:sp>
          <p:nvSpPr>
            <p:cNvPr id="60" name="Google Shape;230;p28"/>
            <p:cNvSpPr/>
            <p:nvPr/>
          </p:nvSpPr>
          <p:spPr>
            <a:xfrm>
              <a:off x="1" y="3489663"/>
              <a:ext cx="1069528" cy="608050"/>
            </a:xfrm>
            <a:prstGeom prst="rect">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grpSp>
          <p:nvGrpSpPr>
            <p:cNvPr id="62" name="Google Shape;232;p28"/>
            <p:cNvGrpSpPr/>
            <p:nvPr/>
          </p:nvGrpSpPr>
          <p:grpSpPr>
            <a:xfrm>
              <a:off x="901526" y="3956981"/>
              <a:ext cx="952405" cy="140733"/>
              <a:chOff x="1333208" y="1624082"/>
              <a:chExt cx="1373307" cy="266132"/>
            </a:xfrm>
            <a:grpFill/>
          </p:grpSpPr>
          <p:sp>
            <p:nvSpPr>
              <p:cNvPr id="64" name="Google Shape;233;p28"/>
              <p:cNvSpPr/>
              <p:nvPr/>
            </p:nvSpPr>
            <p:spPr>
              <a:xfrm rot="10800000" flipH="1">
                <a:off x="2464266"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endParaRPr>
              </a:p>
            </p:txBody>
          </p:sp>
          <p:sp>
            <p:nvSpPr>
              <p:cNvPr id="65" name="Google Shape;234;p28"/>
              <p:cNvSpPr/>
              <p:nvPr/>
            </p:nvSpPr>
            <p:spPr>
              <a:xfrm rot="10800000">
                <a:off x="1333208"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endParaRPr>
              </a:p>
            </p:txBody>
          </p:sp>
        </p:grpSp>
        <p:sp>
          <p:nvSpPr>
            <p:cNvPr id="63" name="Google Shape;235;p28"/>
            <p:cNvSpPr/>
            <p:nvPr/>
          </p:nvSpPr>
          <p:spPr>
            <a:xfrm>
              <a:off x="902118" y="3235273"/>
              <a:ext cx="951221" cy="725317"/>
            </a:xfrm>
            <a:prstGeom prst="rect">
              <a:avLst/>
            </a:prstGeom>
            <a:grpFill/>
            <a:ln>
              <a:noFill/>
            </a:ln>
          </p:spPr>
          <p:txBody>
            <a:bodyPr spcFirstLastPara="1" wrap="square" lIns="68569" tIns="34275" rIns="68569" bIns="34275" anchor="ctr" anchorCtr="0">
              <a:noAutofit/>
            </a:bodyPr>
            <a:lstStyle/>
            <a:p>
              <a:pPr algn="ctr"/>
              <a:r>
                <a:rPr lang="en-US" sz="4500" b="1" dirty="0" smtClean="0">
                  <a:solidFill>
                    <a:srgbClr val="FFFFFF"/>
                  </a:solidFill>
                </a:rPr>
                <a:t>04</a:t>
              </a:r>
              <a:endParaRPr sz="1050" dirty="0"/>
            </a:p>
          </p:txBody>
        </p:sp>
      </p:grpSp>
      <p:grpSp>
        <p:nvGrpSpPr>
          <p:cNvPr id="2" name="Group 1"/>
          <p:cNvGrpSpPr/>
          <p:nvPr/>
        </p:nvGrpSpPr>
        <p:grpSpPr>
          <a:xfrm>
            <a:off x="1" y="4109157"/>
            <a:ext cx="5527496" cy="862441"/>
            <a:chOff x="1" y="4109157"/>
            <a:chExt cx="5527496" cy="862441"/>
          </a:xfrm>
          <a:solidFill>
            <a:schemeClr val="bg1">
              <a:lumMod val="50000"/>
            </a:schemeClr>
          </a:solidFill>
        </p:grpSpPr>
        <p:sp>
          <p:nvSpPr>
            <p:cNvPr id="67" name="Google Shape;237;p28"/>
            <p:cNvSpPr/>
            <p:nvPr/>
          </p:nvSpPr>
          <p:spPr>
            <a:xfrm>
              <a:off x="1685928" y="4363548"/>
              <a:ext cx="3841569" cy="608050"/>
            </a:xfrm>
            <a:prstGeom prst="homePlate">
              <a:avLst>
                <a:gd name="adj" fmla="val 50000"/>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Mini Quizzes or Post Exam</a:t>
              </a:r>
              <a:endParaRPr sz="1350" b="1" dirty="0">
                <a:solidFill>
                  <a:srgbClr val="FFFFFF"/>
                </a:solidFill>
                <a:latin typeface="Calibri"/>
                <a:ea typeface="Calibri"/>
                <a:cs typeface="Calibri"/>
                <a:sym typeface="Calibri"/>
              </a:endParaRPr>
            </a:p>
          </p:txBody>
        </p:sp>
        <p:sp>
          <p:nvSpPr>
            <p:cNvPr id="68" name="Google Shape;238;p28"/>
            <p:cNvSpPr/>
            <p:nvPr/>
          </p:nvSpPr>
          <p:spPr>
            <a:xfrm>
              <a:off x="1" y="4363547"/>
              <a:ext cx="1069528" cy="608050"/>
            </a:xfrm>
            <a:prstGeom prst="rect">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grpSp>
          <p:nvGrpSpPr>
            <p:cNvPr id="70" name="Google Shape;240;p28"/>
            <p:cNvGrpSpPr/>
            <p:nvPr/>
          </p:nvGrpSpPr>
          <p:grpSpPr>
            <a:xfrm>
              <a:off x="901526" y="4830865"/>
              <a:ext cx="952405" cy="140733"/>
              <a:chOff x="1333208" y="1624082"/>
              <a:chExt cx="1373307" cy="266132"/>
            </a:xfrm>
            <a:grpFill/>
          </p:grpSpPr>
          <p:sp>
            <p:nvSpPr>
              <p:cNvPr id="72" name="Google Shape;241;p28"/>
              <p:cNvSpPr/>
              <p:nvPr/>
            </p:nvSpPr>
            <p:spPr>
              <a:xfrm rot="10800000" flipH="1">
                <a:off x="2464266"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endParaRPr>
              </a:p>
            </p:txBody>
          </p:sp>
          <p:sp>
            <p:nvSpPr>
              <p:cNvPr id="73" name="Google Shape;242;p28"/>
              <p:cNvSpPr/>
              <p:nvPr/>
            </p:nvSpPr>
            <p:spPr>
              <a:xfrm rot="10800000">
                <a:off x="1333208"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dirty="0">
                  <a:solidFill>
                    <a:srgbClr val="FFFFFF"/>
                  </a:solidFill>
                </a:endParaRPr>
              </a:p>
            </p:txBody>
          </p:sp>
        </p:grpSp>
        <p:sp>
          <p:nvSpPr>
            <p:cNvPr id="71" name="Google Shape;243;p28"/>
            <p:cNvSpPr/>
            <p:nvPr/>
          </p:nvSpPr>
          <p:spPr>
            <a:xfrm>
              <a:off x="902118" y="4109157"/>
              <a:ext cx="951221" cy="725317"/>
            </a:xfrm>
            <a:prstGeom prst="rect">
              <a:avLst/>
            </a:prstGeom>
            <a:grpFill/>
            <a:ln>
              <a:noFill/>
            </a:ln>
          </p:spPr>
          <p:txBody>
            <a:bodyPr spcFirstLastPara="1" wrap="square" lIns="68569" tIns="34275" rIns="68569" bIns="34275" anchor="ctr" anchorCtr="0">
              <a:noAutofit/>
            </a:bodyPr>
            <a:lstStyle/>
            <a:p>
              <a:pPr algn="ctr"/>
              <a:r>
                <a:rPr lang="en-US" sz="4500" b="1" dirty="0" smtClean="0">
                  <a:solidFill>
                    <a:srgbClr val="FFFFFF"/>
                  </a:solidFill>
                </a:rPr>
                <a:t>05</a:t>
              </a:r>
              <a:endParaRPr sz="1050" dirty="0"/>
            </a:p>
          </p:txBody>
        </p:sp>
      </p:grpSp>
      <p:sp>
        <p:nvSpPr>
          <p:cNvPr id="74" name="Google Shape;252;p28"/>
          <p:cNvSpPr/>
          <p:nvPr/>
        </p:nvSpPr>
        <p:spPr>
          <a:xfrm>
            <a:off x="5357102" y="3489662"/>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Calibri"/>
              <a:ea typeface="Calibri"/>
              <a:cs typeface="Calibri"/>
              <a:sym typeface="Calibri"/>
            </a:endParaRPr>
          </a:p>
        </p:txBody>
      </p:sp>
      <p:sp>
        <p:nvSpPr>
          <p:cNvPr id="75" name="Google Shape;253;p28"/>
          <p:cNvSpPr/>
          <p:nvPr/>
        </p:nvSpPr>
        <p:spPr>
          <a:xfrm>
            <a:off x="5357102" y="4381452"/>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Calibri"/>
              <a:ea typeface="Calibri"/>
              <a:cs typeface="Calibri"/>
              <a:sym typeface="Calibri"/>
            </a:endParaRPr>
          </a:p>
        </p:txBody>
      </p:sp>
      <p:grpSp>
        <p:nvGrpSpPr>
          <p:cNvPr id="47" name="Google Shape;236;p28"/>
          <p:cNvGrpSpPr/>
          <p:nvPr/>
        </p:nvGrpSpPr>
        <p:grpSpPr>
          <a:xfrm>
            <a:off x="1" y="1480057"/>
            <a:ext cx="5527496" cy="862441"/>
            <a:chOff x="1" y="2560623"/>
            <a:chExt cx="7970291" cy="1630907"/>
          </a:xfrm>
        </p:grpSpPr>
        <p:sp>
          <p:nvSpPr>
            <p:cNvPr id="48" name="Google Shape;237;p28"/>
            <p:cNvSpPr/>
            <p:nvPr/>
          </p:nvSpPr>
          <p:spPr>
            <a:xfrm>
              <a:off x="2430999" y="3041685"/>
              <a:ext cx="5539293" cy="1149845"/>
            </a:xfrm>
            <a:prstGeom prst="homePlate">
              <a:avLst>
                <a:gd name="adj" fmla="val 50000"/>
              </a:avLst>
            </a:prstGeom>
            <a:gradFill>
              <a:gsLst>
                <a:gs pos="0">
                  <a:srgbClr val="005E91"/>
                </a:gs>
                <a:gs pos="50000">
                  <a:srgbClr val="0089D2"/>
                </a:gs>
                <a:gs pos="100000">
                  <a:srgbClr val="00A5FC"/>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Development </a:t>
              </a:r>
              <a:r>
                <a:rPr lang="en-US" sz="1350" b="1" dirty="0">
                  <a:solidFill>
                    <a:srgbClr val="FFFFFF"/>
                  </a:solidFill>
                </a:rPr>
                <a:t>Best Practices</a:t>
              </a:r>
              <a:endParaRPr sz="1350" b="1" dirty="0">
                <a:solidFill>
                  <a:srgbClr val="FFFFFF"/>
                </a:solidFill>
                <a:latin typeface="Calibri"/>
                <a:ea typeface="Calibri"/>
                <a:cs typeface="Calibri"/>
                <a:sym typeface="Calibri"/>
              </a:endParaRPr>
            </a:p>
          </p:txBody>
        </p:sp>
        <p:sp>
          <p:nvSpPr>
            <p:cNvPr id="49" name="Google Shape;238;p28"/>
            <p:cNvSpPr/>
            <p:nvPr/>
          </p:nvSpPr>
          <p:spPr>
            <a:xfrm>
              <a:off x="1" y="3041684"/>
              <a:ext cx="1542190" cy="1149845"/>
            </a:xfrm>
            <a:prstGeom prst="rect">
              <a:avLst/>
            </a:prstGeom>
            <a:gradFill>
              <a:gsLst>
                <a:gs pos="0">
                  <a:srgbClr val="005E91"/>
                </a:gs>
                <a:gs pos="50000">
                  <a:srgbClr val="0089D2"/>
                </a:gs>
                <a:gs pos="100000">
                  <a:srgbClr val="00A5FC"/>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grpSp>
          <p:nvGrpSpPr>
            <p:cNvPr id="50" name="Google Shape;239;p28"/>
            <p:cNvGrpSpPr/>
            <p:nvPr/>
          </p:nvGrpSpPr>
          <p:grpSpPr>
            <a:xfrm>
              <a:off x="1299942" y="2560623"/>
              <a:ext cx="1373307" cy="1630907"/>
              <a:chOff x="1333213" y="283213"/>
              <a:chExt cx="1373307" cy="1630907"/>
            </a:xfrm>
          </p:grpSpPr>
          <p:grpSp>
            <p:nvGrpSpPr>
              <p:cNvPr id="51" name="Google Shape;240;p28"/>
              <p:cNvGrpSpPr/>
              <p:nvPr/>
            </p:nvGrpSpPr>
            <p:grpSpPr>
              <a:xfrm>
                <a:off x="1333213" y="1647988"/>
                <a:ext cx="1373307" cy="266132"/>
                <a:chOff x="1333208" y="1624082"/>
                <a:chExt cx="1373307" cy="266132"/>
              </a:xfrm>
            </p:grpSpPr>
            <p:sp>
              <p:nvSpPr>
                <p:cNvPr id="53" name="Google Shape;241;p28"/>
                <p:cNvSpPr/>
                <p:nvPr/>
              </p:nvSpPr>
              <p:spPr>
                <a:xfrm rot="10800000" flipH="1">
                  <a:off x="2464266" y="1624082"/>
                  <a:ext cx="242249" cy="266132"/>
                </a:xfrm>
                <a:prstGeom prst="rtTriangle">
                  <a:avLst/>
                </a:prstGeom>
                <a:solidFill>
                  <a:srgbClr val="0077B0"/>
                </a:solidFill>
                <a:ln>
                  <a:noFill/>
                </a:ln>
              </p:spPr>
              <p:txBody>
                <a:bodyPr spcFirstLastPara="1" wrap="square" lIns="68569" tIns="34275" rIns="68569" bIns="34275" anchor="ctr" anchorCtr="0">
                  <a:noAutofit/>
                </a:bodyPr>
                <a:lstStyle/>
                <a:p>
                  <a:pPr algn="ctr"/>
                  <a:endParaRPr sz="4500" b="1" dirty="0">
                    <a:solidFill>
                      <a:srgbClr val="FFFFFF"/>
                    </a:solidFill>
                  </a:endParaRPr>
                </a:p>
              </p:txBody>
            </p:sp>
            <p:sp>
              <p:nvSpPr>
                <p:cNvPr id="54" name="Google Shape;242;p28"/>
                <p:cNvSpPr/>
                <p:nvPr/>
              </p:nvSpPr>
              <p:spPr>
                <a:xfrm rot="10800000">
                  <a:off x="1333208" y="1624082"/>
                  <a:ext cx="242249" cy="266132"/>
                </a:xfrm>
                <a:prstGeom prst="rtTriangle">
                  <a:avLst/>
                </a:prstGeom>
                <a:solidFill>
                  <a:srgbClr val="0077B0"/>
                </a:solidFill>
                <a:ln>
                  <a:noFill/>
                </a:ln>
              </p:spPr>
              <p:txBody>
                <a:bodyPr spcFirstLastPara="1" wrap="square" lIns="68569" tIns="34275" rIns="68569" bIns="34275" anchor="ctr" anchorCtr="0">
                  <a:noAutofit/>
                </a:bodyPr>
                <a:lstStyle/>
                <a:p>
                  <a:pPr algn="ctr"/>
                  <a:endParaRPr sz="4500" b="1" dirty="0">
                    <a:solidFill>
                      <a:srgbClr val="FFFFFF"/>
                    </a:solidFill>
                  </a:endParaRPr>
                </a:p>
              </p:txBody>
            </p:sp>
          </p:grpSp>
          <p:sp>
            <p:nvSpPr>
              <p:cNvPr id="52" name="Google Shape;243;p28"/>
              <p:cNvSpPr/>
              <p:nvPr/>
            </p:nvSpPr>
            <p:spPr>
              <a:xfrm>
                <a:off x="1334066" y="283213"/>
                <a:ext cx="1371600" cy="1371600"/>
              </a:xfrm>
              <a:prstGeom prst="rect">
                <a:avLst/>
              </a:prstGeom>
              <a:solidFill>
                <a:schemeClr val="accent5"/>
              </a:solidFill>
              <a:ln>
                <a:noFill/>
              </a:ln>
            </p:spPr>
            <p:txBody>
              <a:bodyPr spcFirstLastPara="1" wrap="square" lIns="68569" tIns="34275" rIns="68569" bIns="34275" anchor="ctr" anchorCtr="0">
                <a:noAutofit/>
              </a:bodyPr>
              <a:lstStyle/>
              <a:p>
                <a:pPr algn="ctr"/>
                <a:r>
                  <a:rPr lang="en-US" sz="4500" b="1" dirty="0">
                    <a:solidFill>
                      <a:srgbClr val="FFFFFF"/>
                    </a:solidFill>
                  </a:rPr>
                  <a:t>02</a:t>
                </a:r>
                <a:endParaRPr sz="1050" dirty="0"/>
              </a:p>
            </p:txBody>
          </p:sp>
        </p:grpSp>
      </p:grpSp>
      <p:sp>
        <p:nvSpPr>
          <p:cNvPr id="55" name="Google Shape;253;p28"/>
          <p:cNvSpPr/>
          <p:nvPr/>
        </p:nvSpPr>
        <p:spPr>
          <a:xfrm>
            <a:off x="5357102" y="1752352"/>
            <a:ext cx="2105346" cy="608051"/>
          </a:xfrm>
          <a:prstGeom prst="chevron">
            <a:avLst>
              <a:gd name="adj" fmla="val 50000"/>
            </a:avLst>
          </a:prstGeom>
          <a:solidFill>
            <a:schemeClr val="accent5"/>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dirty="0">
              <a:latin typeface="Calibri"/>
              <a:ea typeface="Calibri"/>
              <a:cs typeface="Calibri"/>
              <a:sym typeface="Calibri"/>
            </a:endParaRPr>
          </a:p>
        </p:txBody>
      </p:sp>
    </p:spTree>
    <p:extLst>
      <p:ext uri="{BB962C8B-B14F-4D97-AF65-F5344CB8AC3E}">
        <p14:creationId xmlns:p14="http://schemas.microsoft.com/office/powerpoint/2010/main" val="3272839973"/>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rgbClr val="003692"/>
            </a:gs>
            <a:gs pos="51000">
              <a:srgbClr val="006FB9"/>
            </a:gs>
            <a:gs pos="100000">
              <a:srgbClr val="0051A5"/>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36982803-9E9D-4E88-B89D-AE846D8FB630}"/>
              </a:ext>
            </a:extLst>
          </p:cNvPr>
          <p:cNvSpPr/>
          <p:nvPr/>
        </p:nvSpPr>
        <p:spPr>
          <a:xfrm flipV="1">
            <a:off x="8681" y="2617712"/>
            <a:ext cx="9549323" cy="34289"/>
          </a:xfrm>
          <a:prstGeom prst="rect">
            <a:avLst/>
          </a:prstGeom>
          <a:gradFill>
            <a:gsLst>
              <a:gs pos="3000">
                <a:schemeClr val="bg1"/>
              </a:gs>
              <a:gs pos="99000">
                <a:schemeClr val="bg1">
                  <a:alpha val="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US" sz="1800" kern="1200" dirty="0">
              <a:solidFill>
                <a:prstClr val="white"/>
              </a:solidFill>
            </a:endParaRPr>
          </a:p>
        </p:txBody>
      </p:sp>
      <p:sp>
        <p:nvSpPr>
          <p:cNvPr id="7" name="TextBox 6">
            <a:extLst>
              <a:ext uri="{FF2B5EF4-FFF2-40B4-BE49-F238E27FC236}">
                <a16:creationId xmlns="" xmlns:a16="http://schemas.microsoft.com/office/drawing/2014/main" id="{64E16148-AD47-4697-8565-75E344F1B208}"/>
              </a:ext>
            </a:extLst>
          </p:cNvPr>
          <p:cNvSpPr txBox="1"/>
          <p:nvPr/>
        </p:nvSpPr>
        <p:spPr>
          <a:xfrm>
            <a:off x="4171950" y="1773464"/>
            <a:ext cx="4914900" cy="854080"/>
          </a:xfrm>
          <a:prstGeom prst="rect">
            <a:avLst/>
          </a:prstGeom>
          <a:noFill/>
        </p:spPr>
        <p:txBody>
          <a:bodyPr wrap="square" rtlCol="0">
            <a:spAutoFit/>
          </a:bodyPr>
          <a:lstStyle/>
          <a:p>
            <a:pPr defTabSz="914240">
              <a:buClrTx/>
            </a:pPr>
            <a:r>
              <a:rPr lang="en-US" sz="4950" b="1" kern="1200" dirty="0" smtClean="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rPr>
              <a:t>DEVELOPMENT</a:t>
            </a:r>
            <a:endParaRPr lang="en-US" sz="4950" b="1" kern="1200" dirty="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 xmlns:a16="http://schemas.microsoft.com/office/drawing/2014/main" id="{71E06802-AD2D-4BAD-97AA-A104B4379B83}"/>
              </a:ext>
            </a:extLst>
          </p:cNvPr>
          <p:cNvSpPr txBox="1"/>
          <p:nvPr/>
        </p:nvSpPr>
        <p:spPr>
          <a:xfrm>
            <a:off x="4229100" y="2762209"/>
            <a:ext cx="4914900" cy="415498"/>
          </a:xfrm>
          <a:prstGeom prst="rect">
            <a:avLst/>
          </a:prstGeom>
          <a:noFill/>
        </p:spPr>
        <p:txBody>
          <a:bodyPr wrap="square" rtlCol="0">
            <a:spAutoFit/>
          </a:bodyPr>
          <a:lstStyle/>
          <a:p>
            <a:pPr defTabSz="914240">
              <a:buClrTx/>
            </a:pPr>
            <a:r>
              <a:rPr lang="en-US" sz="2100" kern="1200" dirty="0" smtClean="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rPr>
              <a:t>BEST PRACTICES GUIDE</a:t>
            </a:r>
            <a:endParaRPr lang="en-US" sz="2100" kern="1200" dirty="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 xmlns:a16="http://schemas.microsoft.com/office/drawing/2014/main" id="{F0636A94-2B71-4657-A419-F7C0D4E42E1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85750" y="628650"/>
            <a:ext cx="5762232" cy="4213055"/>
          </a:xfrm>
          <a:prstGeom prst="rect">
            <a:avLst/>
          </a:prstGeom>
        </p:spPr>
      </p:pic>
      <p:sp>
        <p:nvSpPr>
          <p:cNvPr id="15" name="Rectangle 14"/>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16" name="Rectangle 15"/>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17" name="Rectangle 16"/>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18" name="Rectangle 17"/>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19" name="Rectangle 18"/>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Tree>
    <p:extLst>
      <p:ext uri="{BB962C8B-B14F-4D97-AF65-F5344CB8AC3E}">
        <p14:creationId xmlns:p14="http://schemas.microsoft.com/office/powerpoint/2010/main" val="123121427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p27"/>
          <p:cNvGrpSpPr/>
          <p:nvPr/>
        </p:nvGrpSpPr>
        <p:grpSpPr>
          <a:xfrm>
            <a:off x="1169740" y="695325"/>
            <a:ext cx="3362325" cy="3752850"/>
            <a:chOff x="1333500" y="647700"/>
            <a:chExt cx="4483100" cy="5003800"/>
          </a:xfrm>
        </p:grpSpPr>
        <p:sp>
          <p:nvSpPr>
            <p:cNvPr id="174" name="Google Shape;174;p27"/>
            <p:cNvSpPr/>
            <p:nvPr/>
          </p:nvSpPr>
          <p:spPr>
            <a:xfrm>
              <a:off x="1333500" y="6477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175" name="Google Shape;175;p27"/>
            <p:cNvSpPr/>
            <p:nvPr/>
          </p:nvSpPr>
          <p:spPr>
            <a:xfrm>
              <a:off x="1333500" y="2844798"/>
              <a:ext cx="4483100" cy="1103921"/>
            </a:xfrm>
            <a:prstGeom prst="rect">
              <a:avLst/>
            </a:prstGeom>
            <a:solidFill>
              <a:srgbClr val="1D6DB2"/>
            </a:solidFill>
            <a:ln>
              <a:noFill/>
            </a:ln>
          </p:spPr>
          <p:txBody>
            <a:bodyPr spcFirstLastPara="1" wrap="square" lIns="68569" tIns="34275" rIns="68569" bIns="34275" anchor="ctr" anchorCtr="0">
              <a:noAutofit/>
            </a:bodyPr>
            <a:lstStyle/>
            <a:p>
              <a:pPr algn="ctr"/>
              <a:r>
                <a:rPr lang="en-US" sz="2400" dirty="0">
                  <a:solidFill>
                    <a:srgbClr val="FFFFFF"/>
                  </a:solidFill>
                </a:rPr>
                <a:t>   </a:t>
              </a:r>
              <a:endParaRPr sz="2400" dirty="0">
                <a:solidFill>
                  <a:srgbClr val="FFFFFF"/>
                </a:solidFill>
                <a:latin typeface="Calibri"/>
                <a:ea typeface="Calibri"/>
                <a:cs typeface="Calibri"/>
                <a:sym typeface="Calibri"/>
              </a:endParaRPr>
            </a:p>
          </p:txBody>
        </p:sp>
        <p:cxnSp>
          <p:nvCxnSpPr>
            <p:cNvPr id="176" name="Google Shape;176;p27"/>
            <p:cNvCxnSpPr/>
            <p:nvPr/>
          </p:nvCxnSpPr>
          <p:spPr>
            <a:xfrm rot="10800000" flipH="1">
              <a:off x="1333500" y="5292727"/>
              <a:ext cx="4483100" cy="14892"/>
            </a:xfrm>
            <a:prstGeom prst="straightConnector1">
              <a:avLst/>
            </a:prstGeom>
            <a:noFill/>
            <a:ln w="9525" cap="flat" cmpd="sng">
              <a:solidFill>
                <a:schemeClr val="accent2"/>
              </a:solidFill>
              <a:prstDash val="dash"/>
              <a:miter lim="800000"/>
              <a:headEnd type="none" w="sm" len="sm"/>
              <a:tailEnd type="none" w="sm" len="sm"/>
            </a:ln>
          </p:spPr>
        </p:cxnSp>
        <p:sp>
          <p:nvSpPr>
            <p:cNvPr id="177" name="Google Shape;177;p27"/>
            <p:cNvSpPr/>
            <p:nvPr/>
          </p:nvSpPr>
          <p:spPr>
            <a:xfrm>
              <a:off x="1567888" y="4006288"/>
              <a:ext cx="3644900" cy="923331"/>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grpSp>
          <p:nvGrpSpPr>
            <p:cNvPr id="178" name="Google Shape;178;p27"/>
            <p:cNvGrpSpPr/>
            <p:nvPr/>
          </p:nvGrpSpPr>
          <p:grpSpPr>
            <a:xfrm>
              <a:off x="1838108" y="3060476"/>
              <a:ext cx="3559265" cy="707886"/>
              <a:chOff x="1689099" y="3060476"/>
              <a:chExt cx="3559265" cy="707886"/>
            </a:xfrm>
          </p:grpSpPr>
          <p:sp>
            <p:nvSpPr>
              <p:cNvPr id="179" name="Google Shape;179;p27"/>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a:solidFill>
                      <a:srgbClr val="E7E6E6"/>
                    </a:solidFill>
                  </a:rPr>
                  <a:t>01</a:t>
                </a:r>
                <a:endParaRPr sz="1050" dirty="0"/>
              </a:p>
            </p:txBody>
          </p:sp>
          <p:cxnSp>
            <p:nvCxnSpPr>
              <p:cNvPr id="180" name="Google Shape;180;p27"/>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181" name="Google Shape;181;p27"/>
              <p:cNvSpPr/>
              <p:nvPr/>
            </p:nvSpPr>
            <p:spPr>
              <a:xfrm>
                <a:off x="2541764" y="3091250"/>
                <a:ext cx="2706600" cy="646200"/>
              </a:xfrm>
              <a:prstGeom prst="rect">
                <a:avLst/>
              </a:prstGeom>
              <a:noFill/>
              <a:ln>
                <a:noFill/>
              </a:ln>
            </p:spPr>
            <p:txBody>
              <a:bodyPr spcFirstLastPara="1" wrap="square" lIns="68569" tIns="34275" rIns="68569" bIns="34275" anchor="t" anchorCtr="0">
                <a:noAutofit/>
              </a:bodyPr>
              <a:lstStyle/>
              <a:p>
                <a:r>
                  <a:rPr lang="en-US" sz="2700" dirty="0">
                    <a:solidFill>
                      <a:srgbClr val="FFFFFF"/>
                    </a:solidFill>
                  </a:rPr>
                  <a:t>Processes</a:t>
                </a:r>
                <a:endParaRPr sz="1050" dirty="0"/>
              </a:p>
            </p:txBody>
          </p:sp>
        </p:grpSp>
        <p:sp>
          <p:nvSpPr>
            <p:cNvPr id="182" name="Google Shape;182;p27"/>
            <p:cNvSpPr/>
            <p:nvPr/>
          </p:nvSpPr>
          <p:spPr>
            <a:xfrm>
              <a:off x="5296500" y="1715530"/>
              <a:ext cx="365760" cy="36576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183" name="Google Shape;183;p27"/>
            <p:cNvSpPr/>
            <p:nvPr/>
          </p:nvSpPr>
          <p:spPr>
            <a:xfrm>
              <a:off x="5296500" y="4712227"/>
              <a:ext cx="365760" cy="36576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grpSp>
      <p:grpSp>
        <p:nvGrpSpPr>
          <p:cNvPr id="184" name="Google Shape;184;p27"/>
          <p:cNvGrpSpPr/>
          <p:nvPr/>
        </p:nvGrpSpPr>
        <p:grpSpPr>
          <a:xfrm>
            <a:off x="4611935" y="695325"/>
            <a:ext cx="3362325" cy="3752850"/>
            <a:chOff x="6121400" y="647700"/>
            <a:chExt cx="4483100" cy="5003800"/>
          </a:xfrm>
        </p:grpSpPr>
        <p:sp>
          <p:nvSpPr>
            <p:cNvPr id="185" name="Google Shape;185;p27"/>
            <p:cNvSpPr/>
            <p:nvPr/>
          </p:nvSpPr>
          <p:spPr>
            <a:xfrm>
              <a:off x="6121400" y="6477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186" name="Google Shape;186;p27"/>
            <p:cNvSpPr/>
            <p:nvPr/>
          </p:nvSpPr>
          <p:spPr>
            <a:xfrm>
              <a:off x="6121400" y="2844798"/>
              <a:ext cx="4483100" cy="1103921"/>
            </a:xfrm>
            <a:prstGeom prst="rect">
              <a:avLst/>
            </a:prstGeom>
            <a:solidFill>
              <a:schemeClr val="accent5"/>
            </a:solidFill>
            <a:ln>
              <a:noFill/>
            </a:ln>
          </p:spPr>
          <p:txBody>
            <a:bodyPr spcFirstLastPara="1" wrap="square" lIns="68569" tIns="34275" rIns="68569" bIns="34275" anchor="ctr" anchorCtr="0">
              <a:noAutofit/>
            </a:bodyPr>
            <a:lstStyle/>
            <a:p>
              <a:pPr algn="ctr"/>
              <a:r>
                <a:rPr lang="en-US" sz="2400" dirty="0">
                  <a:solidFill>
                    <a:srgbClr val="FFFFFF"/>
                  </a:solidFill>
                </a:rPr>
                <a:t>   </a:t>
              </a:r>
              <a:endParaRPr sz="2400" dirty="0">
                <a:solidFill>
                  <a:srgbClr val="FFFFFF"/>
                </a:solidFill>
                <a:latin typeface="Calibri"/>
                <a:ea typeface="Calibri"/>
                <a:cs typeface="Calibri"/>
                <a:sym typeface="Calibri"/>
              </a:endParaRPr>
            </a:p>
          </p:txBody>
        </p:sp>
        <p:grpSp>
          <p:nvGrpSpPr>
            <p:cNvPr id="188" name="Google Shape;188;p27"/>
            <p:cNvGrpSpPr/>
            <p:nvPr/>
          </p:nvGrpSpPr>
          <p:grpSpPr>
            <a:xfrm>
              <a:off x="6626008" y="3060476"/>
              <a:ext cx="3559244" cy="707886"/>
              <a:chOff x="1689099" y="3060476"/>
              <a:chExt cx="3559244" cy="707886"/>
            </a:xfrm>
          </p:grpSpPr>
          <p:sp>
            <p:nvSpPr>
              <p:cNvPr id="189" name="Google Shape;189;p27"/>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a:solidFill>
                      <a:srgbClr val="E7E6E6"/>
                    </a:solidFill>
                  </a:rPr>
                  <a:t>02</a:t>
                </a:r>
                <a:endParaRPr sz="1050" dirty="0"/>
              </a:p>
            </p:txBody>
          </p:sp>
          <p:cxnSp>
            <p:nvCxnSpPr>
              <p:cNvPr id="190" name="Google Shape;190;p27"/>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191" name="Google Shape;191;p27"/>
              <p:cNvSpPr/>
              <p:nvPr/>
            </p:nvSpPr>
            <p:spPr>
              <a:xfrm>
                <a:off x="2541743" y="3091250"/>
                <a:ext cx="2706600" cy="646200"/>
              </a:xfrm>
              <a:prstGeom prst="rect">
                <a:avLst/>
              </a:prstGeom>
              <a:noFill/>
              <a:ln>
                <a:noFill/>
              </a:ln>
            </p:spPr>
            <p:txBody>
              <a:bodyPr spcFirstLastPara="1" wrap="square" lIns="68569" tIns="34275" rIns="68569" bIns="34275" anchor="t" anchorCtr="0">
                <a:noAutofit/>
              </a:bodyPr>
              <a:lstStyle/>
              <a:p>
                <a:r>
                  <a:rPr lang="en-US" sz="2700" dirty="0" smtClean="0">
                    <a:solidFill>
                      <a:srgbClr val="FFFFFF"/>
                    </a:solidFill>
                  </a:rPr>
                  <a:t>Workflows</a:t>
                </a:r>
                <a:endParaRPr sz="1050" dirty="0"/>
              </a:p>
            </p:txBody>
          </p:sp>
        </p:grpSp>
        <p:sp>
          <p:nvSpPr>
            <p:cNvPr id="192" name="Google Shape;192;p27"/>
            <p:cNvSpPr/>
            <p:nvPr/>
          </p:nvSpPr>
          <p:spPr>
            <a:xfrm flipH="1">
              <a:off x="6288823" y="1715530"/>
              <a:ext cx="365760" cy="36576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193" name="Google Shape;193;p27"/>
            <p:cNvSpPr/>
            <p:nvPr/>
          </p:nvSpPr>
          <p:spPr>
            <a:xfrm flipH="1">
              <a:off x="6288823" y="4712227"/>
              <a:ext cx="365760" cy="36576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cxnSp>
          <p:nvCxnSpPr>
            <p:cNvPr id="194" name="Google Shape;194;p27"/>
            <p:cNvCxnSpPr/>
            <p:nvPr/>
          </p:nvCxnSpPr>
          <p:spPr>
            <a:xfrm rot="10800000" flipH="1">
              <a:off x="6121400" y="5292727"/>
              <a:ext cx="4483100" cy="14892"/>
            </a:xfrm>
            <a:prstGeom prst="straightConnector1">
              <a:avLst/>
            </a:prstGeom>
            <a:noFill/>
            <a:ln w="9525" cap="flat" cmpd="sng">
              <a:solidFill>
                <a:schemeClr val="accent5"/>
              </a:solidFill>
              <a:prstDash val="dash"/>
              <a:miter lim="800000"/>
              <a:headEnd type="none" w="sm" len="sm"/>
              <a:tailEnd type="none" w="sm" len="sm"/>
            </a:ln>
          </p:spPr>
        </p:cxnSp>
      </p:grpSp>
      <p:sp>
        <p:nvSpPr>
          <p:cNvPr id="195" name="Google Shape;195;p27"/>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196" name="Google Shape;196;p27"/>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grpSp>
        <p:nvGrpSpPr>
          <p:cNvPr id="4" name="Group 3"/>
          <p:cNvGrpSpPr/>
          <p:nvPr/>
        </p:nvGrpSpPr>
        <p:grpSpPr>
          <a:xfrm>
            <a:off x="2005" y="120997"/>
            <a:ext cx="9058867" cy="5026777"/>
            <a:chOff x="2005" y="120997"/>
            <a:chExt cx="9058867" cy="5026777"/>
          </a:xfrm>
        </p:grpSpPr>
        <p:sp>
          <p:nvSpPr>
            <p:cNvPr id="28" name="Rectangle 27"/>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29" name="Rectangle 28"/>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30" name="Rectangle 29"/>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31" name="Rectangle 30"/>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32" name="Rectangle 31"/>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33"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NOMENCLATURE AGREEMENT</a:t>
              </a:r>
              <a:endParaRPr lang="en-US" sz="2800" b="1" dirty="0">
                <a:solidFill>
                  <a:srgbClr val="FFFFFF"/>
                </a:solidFill>
              </a:endParaRPr>
            </a:p>
          </p:txBody>
        </p:sp>
      </p:grpSp>
      <p:sp>
        <p:nvSpPr>
          <p:cNvPr id="36" name="Google Shape;177;p27"/>
          <p:cNvSpPr/>
          <p:nvPr/>
        </p:nvSpPr>
        <p:spPr>
          <a:xfrm>
            <a:off x="1328445" y="1424269"/>
            <a:ext cx="2733675" cy="692498"/>
          </a:xfrm>
          <a:prstGeom prst="rect">
            <a:avLst/>
          </a:prstGeom>
          <a:noFill/>
          <a:ln>
            <a:noFill/>
          </a:ln>
        </p:spPr>
        <p:txBody>
          <a:bodyPr spcFirstLastPara="1" wrap="square" lIns="68569" tIns="34275" rIns="68569" bIns="34275" anchor="t" anchorCtr="0">
            <a:noAutofit/>
          </a:bodyPr>
          <a:lstStyle/>
          <a:p>
            <a:pPr algn="ctr"/>
            <a:r>
              <a:rPr lang="en-US" sz="1300" dirty="0">
                <a:solidFill>
                  <a:srgbClr val="595959"/>
                </a:solidFill>
              </a:rPr>
              <a:t>[CLIENT/BUSINESS]_[PROCESS]</a:t>
            </a:r>
            <a:br>
              <a:rPr lang="en-US" sz="1300" dirty="0">
                <a:solidFill>
                  <a:srgbClr val="595959"/>
                </a:solidFill>
              </a:rPr>
            </a:br>
            <a:r>
              <a:rPr lang="en-US" sz="1300" dirty="0">
                <a:solidFill>
                  <a:srgbClr val="595959"/>
                </a:solidFill>
              </a:rPr>
              <a:t>Ex. OTSC_AntiSpam</a:t>
            </a:r>
            <a:endParaRPr sz="1300" dirty="0"/>
          </a:p>
        </p:txBody>
      </p:sp>
      <p:sp>
        <p:nvSpPr>
          <p:cNvPr id="38"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sp>
        <p:nvSpPr>
          <p:cNvPr id="39" name="Google Shape;177;p27"/>
          <p:cNvSpPr/>
          <p:nvPr/>
        </p:nvSpPr>
        <p:spPr>
          <a:xfrm>
            <a:off x="5091692" y="1397040"/>
            <a:ext cx="2733675" cy="692498"/>
          </a:xfrm>
          <a:prstGeom prst="rect">
            <a:avLst/>
          </a:prstGeom>
          <a:noFill/>
          <a:ln>
            <a:noFill/>
          </a:ln>
        </p:spPr>
        <p:txBody>
          <a:bodyPr spcFirstLastPara="1" wrap="square" lIns="68569" tIns="34275" rIns="68569" bIns="34275" anchor="t" anchorCtr="0">
            <a:noAutofit/>
          </a:bodyPr>
          <a:lstStyle/>
          <a:p>
            <a:pPr algn="ctr"/>
            <a:r>
              <a:rPr lang="en-US" sz="1300" dirty="0">
                <a:solidFill>
                  <a:srgbClr val="595959"/>
                </a:solidFill>
              </a:rPr>
              <a:t>[APPLICATION]_[PROCESS]</a:t>
            </a:r>
            <a:br>
              <a:rPr lang="en-US" sz="1300" dirty="0">
                <a:solidFill>
                  <a:srgbClr val="595959"/>
                </a:solidFill>
              </a:rPr>
            </a:br>
            <a:r>
              <a:rPr lang="en-US" sz="1300" dirty="0">
                <a:solidFill>
                  <a:srgbClr val="595959"/>
                </a:solidFill>
              </a:rPr>
              <a:t>Ex. AntiSpam_Login</a:t>
            </a:r>
            <a:endParaRPr sz="1300" dirty="0"/>
          </a:p>
        </p:txBody>
      </p:sp>
      <p:pic>
        <p:nvPicPr>
          <p:cNvPr id="2" name="Picture 1"/>
          <p:cNvPicPr>
            <a:picLocks noChangeAspect="1"/>
          </p:cNvPicPr>
          <p:nvPr/>
        </p:nvPicPr>
        <p:blipFill>
          <a:blip r:embed="rId3"/>
          <a:stretch>
            <a:fillRect/>
          </a:stretch>
        </p:blipFill>
        <p:spPr>
          <a:xfrm>
            <a:off x="5556394" y="3256400"/>
            <a:ext cx="1625850" cy="1030076"/>
          </a:xfrm>
          <a:prstGeom prst="rect">
            <a:avLst/>
          </a:prstGeom>
        </p:spPr>
      </p:pic>
    </p:spTree>
    <p:extLst>
      <p:ext uri="{BB962C8B-B14F-4D97-AF65-F5344CB8AC3E}">
        <p14:creationId xmlns:p14="http://schemas.microsoft.com/office/powerpoint/2010/main" val="1729478808"/>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28"/>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05" name="Google Shape;205;p28"/>
          <p:cNvSpPr/>
          <p:nvPr/>
        </p:nvSpPr>
        <p:spPr>
          <a:xfrm>
            <a:off x="1169740" y="2343149"/>
            <a:ext cx="3362325" cy="827941"/>
          </a:xfrm>
          <a:prstGeom prst="rect">
            <a:avLst/>
          </a:prstGeom>
          <a:solidFill>
            <a:srgbClr val="5F8638"/>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206" name="Google Shape;206;p28"/>
          <p:cNvCxnSpPr/>
          <p:nvPr/>
        </p:nvCxnSpPr>
        <p:spPr>
          <a:xfrm rot="10800000" flipH="1">
            <a:off x="1169740" y="4179095"/>
            <a:ext cx="3362325" cy="11169"/>
          </a:xfrm>
          <a:prstGeom prst="straightConnector1">
            <a:avLst/>
          </a:prstGeom>
          <a:noFill/>
          <a:ln w="9525" cap="flat" cmpd="sng">
            <a:solidFill>
              <a:schemeClr val="accent1"/>
            </a:solidFill>
            <a:prstDash val="dash"/>
            <a:miter lim="800000"/>
            <a:headEnd type="none" w="sm" len="sm"/>
            <a:tailEnd type="none" w="sm" len="sm"/>
          </a:ln>
        </p:spPr>
      </p:cxnSp>
      <p:grpSp>
        <p:nvGrpSpPr>
          <p:cNvPr id="208" name="Google Shape;208;p28"/>
          <p:cNvGrpSpPr/>
          <p:nvPr/>
        </p:nvGrpSpPr>
        <p:grpSpPr>
          <a:xfrm>
            <a:off x="1548196" y="2504907"/>
            <a:ext cx="2711074" cy="530915"/>
            <a:chOff x="1689099" y="3060476"/>
            <a:chExt cx="3614765" cy="707886"/>
          </a:xfrm>
        </p:grpSpPr>
        <p:sp>
          <p:nvSpPr>
            <p:cNvPr id="209" name="Google Shape;209;p28"/>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a:solidFill>
                    <a:schemeClr val="lt2"/>
                  </a:solidFill>
                </a:rPr>
                <a:t>03</a:t>
              </a:r>
              <a:endParaRPr sz="1050" dirty="0"/>
            </a:p>
          </p:txBody>
        </p:sp>
        <p:cxnSp>
          <p:nvCxnSpPr>
            <p:cNvPr id="210" name="Google Shape;210;p28"/>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211" name="Google Shape;211;p28"/>
            <p:cNvSpPr/>
            <p:nvPr/>
          </p:nvSpPr>
          <p:spPr>
            <a:xfrm>
              <a:off x="2541764" y="3091250"/>
              <a:ext cx="2762100" cy="646200"/>
            </a:xfrm>
            <a:prstGeom prst="rect">
              <a:avLst/>
            </a:prstGeom>
            <a:noFill/>
            <a:ln>
              <a:noFill/>
            </a:ln>
          </p:spPr>
          <p:txBody>
            <a:bodyPr spcFirstLastPara="1" wrap="square" lIns="68569" tIns="34275" rIns="68569" bIns="34275" anchor="t" anchorCtr="0">
              <a:noAutofit/>
            </a:bodyPr>
            <a:lstStyle/>
            <a:p>
              <a:r>
                <a:rPr lang="en-US" sz="2700" dirty="0" smtClean="0">
                  <a:solidFill>
                    <a:schemeClr val="lt1"/>
                  </a:solidFill>
                </a:rPr>
                <a:t>Credentials</a:t>
              </a:r>
              <a:endParaRPr sz="1050" dirty="0"/>
            </a:p>
          </p:txBody>
        </p:sp>
      </p:grpSp>
      <p:sp>
        <p:nvSpPr>
          <p:cNvPr id="212" name="Google Shape;212;p28"/>
          <p:cNvSpPr/>
          <p:nvPr/>
        </p:nvSpPr>
        <p:spPr>
          <a:xfrm>
            <a:off x="4141990" y="1496198"/>
            <a:ext cx="274320" cy="274320"/>
          </a:xfrm>
          <a:prstGeom prst="ellipse">
            <a:avLst/>
          </a:prstGeom>
          <a:solidFill>
            <a:schemeClr val="lt2"/>
          </a:solidFill>
          <a:ln w="38100" cap="flat" cmpd="sng">
            <a:solidFill>
              <a:srgbClr val="5F863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13" name="Google Shape;213;p28"/>
          <p:cNvSpPr/>
          <p:nvPr/>
        </p:nvSpPr>
        <p:spPr>
          <a:xfrm>
            <a:off x="4141990" y="3743720"/>
            <a:ext cx="274320" cy="274320"/>
          </a:xfrm>
          <a:prstGeom prst="ellipse">
            <a:avLst/>
          </a:prstGeom>
          <a:solidFill>
            <a:schemeClr val="lt2"/>
          </a:solidFill>
          <a:ln w="38100" cap="flat" cmpd="sng">
            <a:solidFill>
              <a:srgbClr val="5F863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15" name="Google Shape;215;p28"/>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16" name="Google Shape;216;p28"/>
          <p:cNvSpPr/>
          <p:nvPr/>
        </p:nvSpPr>
        <p:spPr>
          <a:xfrm>
            <a:off x="4611935" y="2343149"/>
            <a:ext cx="3362325" cy="827941"/>
          </a:xfrm>
          <a:prstGeom prst="rect">
            <a:avLst/>
          </a:prstGeom>
          <a:solidFill>
            <a:schemeClr val="accent3"/>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grpSp>
        <p:nvGrpSpPr>
          <p:cNvPr id="218" name="Google Shape;218;p28"/>
          <p:cNvGrpSpPr/>
          <p:nvPr/>
        </p:nvGrpSpPr>
        <p:grpSpPr>
          <a:xfrm>
            <a:off x="4990391" y="2504907"/>
            <a:ext cx="2669433" cy="530915"/>
            <a:chOff x="1689099" y="3060476"/>
            <a:chExt cx="3559244" cy="707886"/>
          </a:xfrm>
        </p:grpSpPr>
        <p:sp>
          <p:nvSpPr>
            <p:cNvPr id="219" name="Google Shape;219;p28"/>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a:solidFill>
                    <a:schemeClr val="lt2"/>
                  </a:solidFill>
                </a:rPr>
                <a:t>04</a:t>
              </a:r>
              <a:endParaRPr sz="1050" dirty="0"/>
            </a:p>
          </p:txBody>
        </p:sp>
        <p:cxnSp>
          <p:nvCxnSpPr>
            <p:cNvPr id="220" name="Google Shape;220;p28"/>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221" name="Google Shape;221;p28"/>
            <p:cNvSpPr/>
            <p:nvPr/>
          </p:nvSpPr>
          <p:spPr>
            <a:xfrm>
              <a:off x="2541743" y="3091250"/>
              <a:ext cx="2706600" cy="646200"/>
            </a:xfrm>
            <a:prstGeom prst="rect">
              <a:avLst/>
            </a:prstGeom>
            <a:noFill/>
            <a:ln>
              <a:noFill/>
            </a:ln>
          </p:spPr>
          <p:txBody>
            <a:bodyPr spcFirstLastPara="1" wrap="square" lIns="68569" tIns="34275" rIns="68569" bIns="34275" anchor="t" anchorCtr="0">
              <a:noAutofit/>
            </a:bodyPr>
            <a:lstStyle/>
            <a:p>
              <a:r>
                <a:rPr lang="en-US" sz="2700" dirty="0" smtClean="0">
                  <a:solidFill>
                    <a:schemeClr val="lt1"/>
                  </a:solidFill>
                </a:rPr>
                <a:t>Schedule</a:t>
              </a:r>
              <a:endParaRPr sz="1050" dirty="0"/>
            </a:p>
          </p:txBody>
        </p:sp>
      </p:grpSp>
      <p:sp>
        <p:nvSpPr>
          <p:cNvPr id="222" name="Google Shape;222;p28"/>
          <p:cNvSpPr/>
          <p:nvPr/>
        </p:nvSpPr>
        <p:spPr>
          <a:xfrm flipH="1">
            <a:off x="4737502" y="1496198"/>
            <a:ext cx="274320" cy="274320"/>
          </a:xfrm>
          <a:prstGeom prst="ellipse">
            <a:avLst/>
          </a:prstGeom>
          <a:solidFill>
            <a:schemeClr val="lt2"/>
          </a:solidFill>
          <a:ln w="38100" cap="flat" cmpd="sng">
            <a:solidFill>
              <a:schemeClr val="accent3"/>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23" name="Google Shape;223;p28"/>
          <p:cNvSpPr/>
          <p:nvPr/>
        </p:nvSpPr>
        <p:spPr>
          <a:xfrm flipH="1">
            <a:off x="4737502" y="3743720"/>
            <a:ext cx="274320" cy="274320"/>
          </a:xfrm>
          <a:prstGeom prst="ellipse">
            <a:avLst/>
          </a:prstGeom>
          <a:solidFill>
            <a:schemeClr val="lt2"/>
          </a:solidFill>
          <a:ln w="38100" cap="flat" cmpd="sng">
            <a:solidFill>
              <a:schemeClr val="accent3"/>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224" name="Google Shape;224;p28"/>
          <p:cNvCxnSpPr/>
          <p:nvPr/>
        </p:nvCxnSpPr>
        <p:spPr>
          <a:xfrm rot="10800000" flipH="1">
            <a:off x="4611935" y="4179095"/>
            <a:ext cx="3362325" cy="11169"/>
          </a:xfrm>
          <a:prstGeom prst="straightConnector1">
            <a:avLst/>
          </a:prstGeom>
          <a:noFill/>
          <a:ln w="9525" cap="flat" cmpd="sng">
            <a:solidFill>
              <a:schemeClr val="dk2"/>
            </a:solidFill>
            <a:prstDash val="dash"/>
            <a:miter lim="800000"/>
            <a:headEnd type="none" w="sm" len="sm"/>
            <a:tailEnd type="none" w="sm" len="sm"/>
          </a:ln>
        </p:spPr>
      </p:cxnSp>
      <p:sp>
        <p:nvSpPr>
          <p:cNvPr id="225" name="Google Shape;225;p28"/>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26" name="Google Shape;226;p28"/>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419" name="Google Shape;177;p27"/>
          <p:cNvSpPr/>
          <p:nvPr/>
        </p:nvSpPr>
        <p:spPr>
          <a:xfrm>
            <a:off x="1328445" y="1424269"/>
            <a:ext cx="2733675" cy="692498"/>
          </a:xfrm>
          <a:prstGeom prst="rect">
            <a:avLst/>
          </a:prstGeom>
          <a:noFill/>
          <a:ln>
            <a:noFill/>
          </a:ln>
        </p:spPr>
        <p:txBody>
          <a:bodyPr spcFirstLastPara="1" wrap="square" lIns="68569" tIns="34275" rIns="68569" bIns="34275" anchor="t" anchorCtr="0">
            <a:noAutofit/>
          </a:bodyPr>
          <a:lstStyle/>
          <a:p>
            <a:pPr algn="ctr"/>
            <a:r>
              <a:rPr lang="en-US" sz="1300" dirty="0">
                <a:solidFill>
                  <a:srgbClr val="595959"/>
                </a:solidFill>
              </a:rPr>
              <a:t>[APPLICATION]_[</a:t>
            </a:r>
            <a:r>
              <a:rPr lang="en-US" sz="1300" dirty="0" smtClean="0">
                <a:solidFill>
                  <a:srgbClr val="595959"/>
                </a:solidFill>
              </a:rPr>
              <a:t>CREDENTIAL</a:t>
            </a:r>
            <a:r>
              <a:rPr lang="en-US" sz="1300" dirty="0">
                <a:solidFill>
                  <a:srgbClr val="595959"/>
                </a:solidFill>
              </a:rPr>
              <a:t>]</a:t>
            </a:r>
            <a:br>
              <a:rPr lang="en-US" sz="1300" dirty="0">
                <a:solidFill>
                  <a:srgbClr val="595959"/>
                </a:solidFill>
              </a:rPr>
            </a:br>
            <a:r>
              <a:rPr lang="en-US" sz="1300" dirty="0">
                <a:solidFill>
                  <a:srgbClr val="595959"/>
                </a:solidFill>
              </a:rPr>
              <a:t>Ex. AntiSpam_UserName, AntiSpam_Password</a:t>
            </a:r>
            <a:endParaRPr sz="1300" dirty="0"/>
          </a:p>
        </p:txBody>
      </p:sp>
      <p:sp>
        <p:nvSpPr>
          <p:cNvPr id="420" name="Google Shape;177;p27"/>
          <p:cNvSpPr/>
          <p:nvPr/>
        </p:nvSpPr>
        <p:spPr>
          <a:xfrm>
            <a:off x="5091692" y="1397040"/>
            <a:ext cx="2733675" cy="692498"/>
          </a:xfrm>
          <a:prstGeom prst="rect">
            <a:avLst/>
          </a:prstGeom>
          <a:noFill/>
          <a:ln>
            <a:noFill/>
          </a:ln>
        </p:spPr>
        <p:txBody>
          <a:bodyPr spcFirstLastPara="1" wrap="square" lIns="68569" tIns="34275" rIns="68569" bIns="34275" anchor="t" anchorCtr="0">
            <a:noAutofit/>
          </a:bodyPr>
          <a:lstStyle/>
          <a:p>
            <a:pPr algn="ctr"/>
            <a:r>
              <a:rPr lang="en-US" sz="1300" dirty="0">
                <a:solidFill>
                  <a:srgbClr val="595959"/>
                </a:solidFill>
              </a:rPr>
              <a:t>[PROCESS]_[ADDITIONAL INFO]</a:t>
            </a:r>
            <a:br>
              <a:rPr lang="en-US" sz="1300" dirty="0">
                <a:solidFill>
                  <a:srgbClr val="595959"/>
                </a:solidFill>
              </a:rPr>
            </a:br>
            <a:r>
              <a:rPr lang="en-US" sz="1300" dirty="0">
                <a:solidFill>
                  <a:srgbClr val="595959"/>
                </a:solidFill>
              </a:rPr>
              <a:t>Ex. AntiSpam_Daily10PM, AntiSpam_WeeklyTuesday</a:t>
            </a:r>
            <a:endParaRPr sz="1300" dirty="0"/>
          </a:p>
        </p:txBody>
      </p:sp>
      <p:sp>
        <p:nvSpPr>
          <p:cNvPr id="421"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sp>
        <p:nvSpPr>
          <p:cNvPr id="422"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grpSp>
        <p:nvGrpSpPr>
          <p:cNvPr id="423" name="Group 422"/>
          <p:cNvGrpSpPr/>
          <p:nvPr/>
        </p:nvGrpSpPr>
        <p:grpSpPr>
          <a:xfrm>
            <a:off x="2005" y="120997"/>
            <a:ext cx="9058867" cy="5026777"/>
            <a:chOff x="2005" y="120997"/>
            <a:chExt cx="9058867" cy="5026777"/>
          </a:xfrm>
        </p:grpSpPr>
        <p:sp>
          <p:nvSpPr>
            <p:cNvPr id="424" name="Rectangle 423"/>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425" name="Rectangle 424"/>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426" name="Rectangle 425"/>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427" name="Rectangle 426"/>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428" name="Rectangle 427"/>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429"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NOMENCLATURE AGREEMENT</a:t>
              </a:r>
              <a:endParaRPr lang="en-US" sz="2800" b="1" dirty="0">
                <a:solidFill>
                  <a:schemeClr val="bg1"/>
                </a:solidFill>
              </a:endParaRPr>
            </a:p>
          </p:txBody>
        </p:sp>
      </p:grpSp>
    </p:spTree>
    <p:extLst>
      <p:ext uri="{BB962C8B-B14F-4D97-AF65-F5344CB8AC3E}">
        <p14:creationId xmlns:p14="http://schemas.microsoft.com/office/powerpoint/2010/main" val="3712717742"/>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29"/>
          <p:cNvGrpSpPr/>
          <p:nvPr/>
        </p:nvGrpSpPr>
        <p:grpSpPr>
          <a:xfrm>
            <a:off x="1169740" y="695325"/>
            <a:ext cx="3362325" cy="3752850"/>
            <a:chOff x="1333500" y="647700"/>
            <a:chExt cx="4483100" cy="5003800"/>
          </a:xfrm>
        </p:grpSpPr>
        <p:sp>
          <p:nvSpPr>
            <p:cNvPr id="417" name="Google Shape;417;p29"/>
            <p:cNvSpPr/>
            <p:nvPr/>
          </p:nvSpPr>
          <p:spPr>
            <a:xfrm>
              <a:off x="1333500" y="6477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418" name="Google Shape;418;p29"/>
            <p:cNvSpPr/>
            <p:nvPr/>
          </p:nvSpPr>
          <p:spPr>
            <a:xfrm>
              <a:off x="1333500" y="2844798"/>
              <a:ext cx="4483100" cy="1103921"/>
            </a:xfrm>
            <a:prstGeom prst="rect">
              <a:avLst/>
            </a:prstGeom>
            <a:solidFill>
              <a:schemeClr val="accent4"/>
            </a:solidFill>
            <a:ln>
              <a:noFill/>
            </a:ln>
          </p:spPr>
          <p:txBody>
            <a:bodyPr spcFirstLastPara="1" wrap="square" lIns="68569" tIns="34275" rIns="68569" bIns="34275" anchor="ctr" anchorCtr="0">
              <a:noAutofit/>
            </a:bodyPr>
            <a:lstStyle/>
            <a:p>
              <a:pPr algn="ctr"/>
              <a:r>
                <a:rPr lang="en-US" sz="2400" dirty="0">
                  <a:solidFill>
                    <a:srgbClr val="FFFFFF"/>
                  </a:solidFill>
                </a:rPr>
                <a:t>   </a:t>
              </a:r>
              <a:endParaRPr sz="2400" dirty="0">
                <a:solidFill>
                  <a:srgbClr val="FFFFFF"/>
                </a:solidFill>
                <a:latin typeface="Calibri"/>
                <a:ea typeface="Calibri"/>
                <a:cs typeface="Calibri"/>
                <a:sym typeface="Calibri"/>
              </a:endParaRPr>
            </a:p>
          </p:txBody>
        </p:sp>
        <p:cxnSp>
          <p:nvCxnSpPr>
            <p:cNvPr id="419" name="Google Shape;419;p29"/>
            <p:cNvCxnSpPr/>
            <p:nvPr/>
          </p:nvCxnSpPr>
          <p:spPr>
            <a:xfrm rot="10800000" flipH="1">
              <a:off x="1333500" y="5292727"/>
              <a:ext cx="4483100" cy="14892"/>
            </a:xfrm>
            <a:prstGeom prst="straightConnector1">
              <a:avLst/>
            </a:prstGeom>
            <a:noFill/>
            <a:ln w="9525" cap="flat" cmpd="sng">
              <a:solidFill>
                <a:schemeClr val="accent4"/>
              </a:solidFill>
              <a:prstDash val="dash"/>
              <a:miter lim="800000"/>
              <a:headEnd type="none" w="sm" len="sm"/>
              <a:tailEnd type="none" w="sm" len="sm"/>
            </a:ln>
          </p:spPr>
        </p:cxnSp>
        <p:grpSp>
          <p:nvGrpSpPr>
            <p:cNvPr id="421" name="Google Shape;421;p29"/>
            <p:cNvGrpSpPr/>
            <p:nvPr/>
          </p:nvGrpSpPr>
          <p:grpSpPr>
            <a:xfrm>
              <a:off x="1838108" y="3060476"/>
              <a:ext cx="3559265" cy="707886"/>
              <a:chOff x="1689099" y="3060476"/>
              <a:chExt cx="3559265" cy="707886"/>
            </a:xfrm>
          </p:grpSpPr>
          <p:sp>
            <p:nvSpPr>
              <p:cNvPr id="422" name="Google Shape;422;p29"/>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a:solidFill>
                      <a:srgbClr val="E7E6E6"/>
                    </a:solidFill>
                  </a:rPr>
                  <a:t>05</a:t>
                </a:r>
                <a:endParaRPr sz="1050" dirty="0"/>
              </a:p>
            </p:txBody>
          </p:sp>
          <p:cxnSp>
            <p:nvCxnSpPr>
              <p:cNvPr id="423" name="Google Shape;423;p29"/>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424" name="Google Shape;424;p29"/>
              <p:cNvSpPr/>
              <p:nvPr/>
            </p:nvSpPr>
            <p:spPr>
              <a:xfrm>
                <a:off x="2541764" y="3091250"/>
                <a:ext cx="2706600" cy="646200"/>
              </a:xfrm>
              <a:prstGeom prst="rect">
                <a:avLst/>
              </a:prstGeom>
              <a:noFill/>
              <a:ln>
                <a:noFill/>
              </a:ln>
            </p:spPr>
            <p:txBody>
              <a:bodyPr spcFirstLastPara="1" wrap="square" lIns="68569" tIns="34275" rIns="68569" bIns="34275" anchor="t" anchorCtr="0">
                <a:noAutofit/>
              </a:bodyPr>
              <a:lstStyle/>
              <a:p>
                <a:r>
                  <a:rPr lang="en-US" sz="2600" dirty="0">
                    <a:solidFill>
                      <a:srgbClr val="FFFFFF"/>
                    </a:solidFill>
                  </a:rPr>
                  <a:t>Environment</a:t>
                </a:r>
              </a:p>
              <a:p>
                <a:endParaRPr sz="2600" dirty="0"/>
              </a:p>
            </p:txBody>
          </p:sp>
        </p:grpSp>
        <p:sp>
          <p:nvSpPr>
            <p:cNvPr id="425" name="Google Shape;425;p29"/>
            <p:cNvSpPr/>
            <p:nvPr/>
          </p:nvSpPr>
          <p:spPr>
            <a:xfrm>
              <a:off x="5296500" y="1715530"/>
              <a:ext cx="365760" cy="365760"/>
            </a:xfrm>
            <a:prstGeom prst="ellipse">
              <a:avLst/>
            </a:prstGeom>
            <a:solidFill>
              <a:schemeClr val="lt2"/>
            </a:solidFill>
            <a:ln w="38100" cap="flat" cmpd="sng">
              <a:solidFill>
                <a:srgbClr val="C9740D"/>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426" name="Google Shape;426;p29"/>
            <p:cNvSpPr/>
            <p:nvPr/>
          </p:nvSpPr>
          <p:spPr>
            <a:xfrm>
              <a:off x="5296500" y="4712227"/>
              <a:ext cx="365760" cy="365760"/>
            </a:xfrm>
            <a:prstGeom prst="ellipse">
              <a:avLst/>
            </a:prstGeom>
            <a:solidFill>
              <a:schemeClr val="lt2"/>
            </a:solidFill>
            <a:ln w="38100" cap="flat" cmpd="sng">
              <a:solidFill>
                <a:srgbClr val="C9740D"/>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grpSp>
      <p:grpSp>
        <p:nvGrpSpPr>
          <p:cNvPr id="427" name="Google Shape;427;p29"/>
          <p:cNvGrpSpPr/>
          <p:nvPr/>
        </p:nvGrpSpPr>
        <p:grpSpPr>
          <a:xfrm>
            <a:off x="4611935" y="695325"/>
            <a:ext cx="3362325" cy="3752850"/>
            <a:chOff x="6121400" y="647700"/>
            <a:chExt cx="4483100" cy="5003800"/>
          </a:xfrm>
        </p:grpSpPr>
        <p:sp>
          <p:nvSpPr>
            <p:cNvPr id="428" name="Google Shape;428;p29"/>
            <p:cNvSpPr/>
            <p:nvPr/>
          </p:nvSpPr>
          <p:spPr>
            <a:xfrm>
              <a:off x="6121400" y="6477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429" name="Google Shape;429;p29"/>
            <p:cNvSpPr/>
            <p:nvPr/>
          </p:nvSpPr>
          <p:spPr>
            <a:xfrm>
              <a:off x="6121400" y="2844798"/>
              <a:ext cx="4483100" cy="1103921"/>
            </a:xfrm>
            <a:prstGeom prst="rect">
              <a:avLst/>
            </a:prstGeom>
            <a:solidFill>
              <a:srgbClr val="787878"/>
            </a:solidFill>
            <a:ln>
              <a:noFill/>
            </a:ln>
          </p:spPr>
          <p:txBody>
            <a:bodyPr spcFirstLastPara="1" wrap="square" lIns="68569" tIns="34275" rIns="68569" bIns="34275" anchor="ctr" anchorCtr="0">
              <a:noAutofit/>
            </a:bodyPr>
            <a:lstStyle/>
            <a:p>
              <a:pPr algn="ctr"/>
              <a:r>
                <a:rPr lang="en-US" sz="2400" dirty="0">
                  <a:solidFill>
                    <a:srgbClr val="FFFFFF"/>
                  </a:solidFill>
                </a:rPr>
                <a:t>   </a:t>
              </a:r>
              <a:endParaRPr sz="2400" dirty="0">
                <a:solidFill>
                  <a:srgbClr val="FFFFFF"/>
                </a:solidFill>
                <a:latin typeface="Calibri"/>
                <a:ea typeface="Calibri"/>
                <a:cs typeface="Calibri"/>
                <a:sym typeface="Calibri"/>
              </a:endParaRPr>
            </a:p>
          </p:txBody>
        </p:sp>
        <p:grpSp>
          <p:nvGrpSpPr>
            <p:cNvPr id="431" name="Google Shape;431;p29"/>
            <p:cNvGrpSpPr/>
            <p:nvPr/>
          </p:nvGrpSpPr>
          <p:grpSpPr>
            <a:xfrm>
              <a:off x="6626008" y="2938853"/>
              <a:ext cx="3559244" cy="829509"/>
              <a:chOff x="1689099" y="2938853"/>
              <a:chExt cx="3559244" cy="829509"/>
            </a:xfrm>
          </p:grpSpPr>
          <p:sp>
            <p:nvSpPr>
              <p:cNvPr id="432" name="Google Shape;432;p29"/>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a:solidFill>
                      <a:srgbClr val="E7E6E6"/>
                    </a:solidFill>
                  </a:rPr>
                  <a:t>06</a:t>
                </a:r>
                <a:endParaRPr sz="1050" dirty="0"/>
              </a:p>
            </p:txBody>
          </p:sp>
          <p:cxnSp>
            <p:nvCxnSpPr>
              <p:cNvPr id="433" name="Google Shape;433;p29"/>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434" name="Google Shape;434;p29"/>
              <p:cNvSpPr/>
              <p:nvPr/>
            </p:nvSpPr>
            <p:spPr>
              <a:xfrm>
                <a:off x="2541743" y="2938853"/>
                <a:ext cx="2706600" cy="646199"/>
              </a:xfrm>
              <a:prstGeom prst="rect">
                <a:avLst/>
              </a:prstGeom>
              <a:noFill/>
              <a:ln>
                <a:noFill/>
              </a:ln>
            </p:spPr>
            <p:txBody>
              <a:bodyPr spcFirstLastPara="1" wrap="square" lIns="68569" tIns="34275" rIns="68569" bIns="34275" anchor="t" anchorCtr="0">
                <a:noAutofit/>
              </a:bodyPr>
              <a:lstStyle/>
              <a:p>
                <a:r>
                  <a:rPr lang="en-US" sz="2000" dirty="0">
                    <a:solidFill>
                      <a:srgbClr val="FFFFFF"/>
                    </a:solidFill>
                  </a:rPr>
                  <a:t>Variables and Constants</a:t>
                </a:r>
                <a:endParaRPr sz="2000" dirty="0"/>
              </a:p>
            </p:txBody>
          </p:sp>
        </p:grpSp>
        <p:sp>
          <p:nvSpPr>
            <p:cNvPr id="435" name="Google Shape;435;p29"/>
            <p:cNvSpPr/>
            <p:nvPr/>
          </p:nvSpPr>
          <p:spPr>
            <a:xfrm flipH="1">
              <a:off x="6288823" y="1715530"/>
              <a:ext cx="365760" cy="365760"/>
            </a:xfrm>
            <a:prstGeom prst="ellipse">
              <a:avLst/>
            </a:prstGeom>
            <a:solidFill>
              <a:schemeClr val="lt2"/>
            </a:solidFill>
            <a:ln w="38100" cap="flat" cmpd="sng">
              <a:solidFill>
                <a:srgbClr val="78787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436" name="Google Shape;436;p29"/>
            <p:cNvSpPr/>
            <p:nvPr/>
          </p:nvSpPr>
          <p:spPr>
            <a:xfrm flipH="1">
              <a:off x="6288823" y="4712227"/>
              <a:ext cx="365760" cy="365760"/>
            </a:xfrm>
            <a:prstGeom prst="ellipse">
              <a:avLst/>
            </a:prstGeom>
            <a:solidFill>
              <a:schemeClr val="lt2"/>
            </a:solidFill>
            <a:ln w="38100" cap="flat" cmpd="sng">
              <a:solidFill>
                <a:srgbClr val="78787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cxnSp>
          <p:nvCxnSpPr>
            <p:cNvPr id="437" name="Google Shape;437;p29"/>
            <p:cNvCxnSpPr/>
            <p:nvPr/>
          </p:nvCxnSpPr>
          <p:spPr>
            <a:xfrm rot="10800000" flipH="1">
              <a:off x="6121400" y="5292727"/>
              <a:ext cx="4483100" cy="14892"/>
            </a:xfrm>
            <a:prstGeom prst="straightConnector1">
              <a:avLst/>
            </a:prstGeom>
            <a:noFill/>
            <a:ln w="9525" cap="flat" cmpd="sng">
              <a:solidFill>
                <a:schemeClr val="accent6"/>
              </a:solidFill>
              <a:prstDash val="dash"/>
              <a:miter lim="800000"/>
              <a:headEnd type="none" w="sm" len="sm"/>
              <a:tailEnd type="none" w="sm" len="sm"/>
            </a:ln>
          </p:spPr>
        </p:cxnSp>
      </p:grpSp>
      <p:sp>
        <p:nvSpPr>
          <p:cNvPr id="438" name="Google Shape;438;p29"/>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439" name="Google Shape;439;p29"/>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126" name="Google Shape;177;p27"/>
          <p:cNvSpPr/>
          <p:nvPr/>
        </p:nvSpPr>
        <p:spPr>
          <a:xfrm>
            <a:off x="1328445" y="1188466"/>
            <a:ext cx="2733675" cy="692498"/>
          </a:xfrm>
          <a:prstGeom prst="rect">
            <a:avLst/>
          </a:prstGeom>
          <a:noFill/>
          <a:ln>
            <a:noFill/>
          </a:ln>
        </p:spPr>
        <p:txBody>
          <a:bodyPr spcFirstLastPara="1" wrap="square" lIns="68569" tIns="34275" rIns="68569" bIns="34275" anchor="t" anchorCtr="0">
            <a:noAutofit/>
          </a:bodyPr>
          <a:lstStyle/>
          <a:p>
            <a:pPr algn="ctr"/>
            <a:r>
              <a:rPr lang="en-US" sz="1300" dirty="0">
                <a:solidFill>
                  <a:srgbClr val="595959"/>
                </a:solidFill>
              </a:rPr>
              <a:t>[PROCESS]_[ADDITIONAL INFO]</a:t>
            </a:r>
            <a:br>
              <a:rPr lang="en-US" sz="1300" dirty="0">
                <a:solidFill>
                  <a:srgbClr val="595959"/>
                </a:solidFill>
              </a:rPr>
            </a:br>
            <a:r>
              <a:rPr lang="en-US" sz="1300" dirty="0">
                <a:solidFill>
                  <a:srgbClr val="595959"/>
                </a:solidFill>
              </a:rPr>
              <a:t>Ex. AntiSpam_Robot1Environment, Antispam_TestingEnv</a:t>
            </a:r>
            <a:endParaRPr sz="1300" dirty="0"/>
          </a:p>
        </p:txBody>
      </p:sp>
      <p:sp>
        <p:nvSpPr>
          <p:cNvPr id="127" name="Google Shape;177;p27"/>
          <p:cNvSpPr/>
          <p:nvPr/>
        </p:nvSpPr>
        <p:spPr>
          <a:xfrm>
            <a:off x="5091692" y="1397040"/>
            <a:ext cx="2733675" cy="692498"/>
          </a:xfrm>
          <a:prstGeom prst="rect">
            <a:avLst/>
          </a:prstGeom>
          <a:noFill/>
          <a:ln>
            <a:noFill/>
          </a:ln>
        </p:spPr>
        <p:txBody>
          <a:bodyPr spcFirstLastPara="1" wrap="square" lIns="68569" tIns="34275" rIns="68569" bIns="34275" anchor="t" anchorCtr="0">
            <a:noAutofit/>
          </a:bodyPr>
          <a:lstStyle/>
          <a:p>
            <a:pPr algn="ctr"/>
            <a:r>
              <a:rPr lang="fr-FR" sz="1300" dirty="0">
                <a:solidFill>
                  <a:srgbClr val="595959"/>
                </a:solidFill>
              </a:rPr>
              <a:t>Ex. Variable: FirstName</a:t>
            </a:r>
          </a:p>
          <a:p>
            <a:pPr algn="ctr"/>
            <a:r>
              <a:rPr lang="fr-FR" sz="1300" dirty="0">
                <a:solidFill>
                  <a:srgbClr val="595959"/>
                </a:solidFill>
              </a:rPr>
              <a:t>Ex. Constant: MIDDLENAME</a:t>
            </a:r>
            <a:endParaRPr sz="1300" dirty="0"/>
          </a:p>
        </p:txBody>
      </p:sp>
      <p:sp>
        <p:nvSpPr>
          <p:cNvPr id="128"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sp>
        <p:nvSpPr>
          <p:cNvPr id="129"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grpSp>
        <p:nvGrpSpPr>
          <p:cNvPr id="130" name="Group 129"/>
          <p:cNvGrpSpPr/>
          <p:nvPr/>
        </p:nvGrpSpPr>
        <p:grpSpPr>
          <a:xfrm>
            <a:off x="2005" y="120997"/>
            <a:ext cx="9058867" cy="5026777"/>
            <a:chOff x="2005" y="120997"/>
            <a:chExt cx="9058867" cy="5026777"/>
          </a:xfrm>
        </p:grpSpPr>
        <p:sp>
          <p:nvSpPr>
            <p:cNvPr id="131" name="Rectangle 130"/>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132" name="Rectangle 131"/>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133" name="Rectangle 132"/>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134" name="Rectangle 133"/>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135" name="Rectangle 134"/>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136"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NOMENCLATURE AGREEMENT</a:t>
              </a:r>
              <a:endParaRPr lang="en-US" sz="2800" b="1" dirty="0">
                <a:solidFill>
                  <a:srgbClr val="FFFFFF"/>
                </a:solidFill>
              </a:endParaRPr>
            </a:p>
          </p:txBody>
        </p:sp>
      </p:grpSp>
      <p:pic>
        <p:nvPicPr>
          <p:cNvPr id="2" name="Picture 1"/>
          <p:cNvPicPr>
            <a:picLocks noChangeAspect="1"/>
          </p:cNvPicPr>
          <p:nvPr/>
        </p:nvPicPr>
        <p:blipFill>
          <a:blip r:embed="rId3"/>
          <a:stretch>
            <a:fillRect/>
          </a:stretch>
        </p:blipFill>
        <p:spPr>
          <a:xfrm>
            <a:off x="5130584" y="3444751"/>
            <a:ext cx="2733675" cy="560460"/>
          </a:xfrm>
          <a:prstGeom prst="rect">
            <a:avLst/>
          </a:prstGeom>
        </p:spPr>
      </p:pic>
    </p:spTree>
    <p:extLst>
      <p:ext uri="{BB962C8B-B14F-4D97-AF65-F5344CB8AC3E}">
        <p14:creationId xmlns:p14="http://schemas.microsoft.com/office/powerpoint/2010/main" val="2648876369"/>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rgbClr val="003692"/>
            </a:gs>
            <a:gs pos="51000">
              <a:srgbClr val="006FB9"/>
            </a:gs>
            <a:gs pos="100000">
              <a:srgbClr val="0051A5"/>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36982803-9E9D-4E88-B89D-AE846D8FB630}"/>
              </a:ext>
            </a:extLst>
          </p:cNvPr>
          <p:cNvSpPr/>
          <p:nvPr/>
        </p:nvSpPr>
        <p:spPr>
          <a:xfrm flipV="1">
            <a:off x="8682" y="3028951"/>
            <a:ext cx="9549323" cy="34289"/>
          </a:xfrm>
          <a:prstGeom prst="rect">
            <a:avLst/>
          </a:prstGeom>
          <a:gradFill>
            <a:gsLst>
              <a:gs pos="3000">
                <a:schemeClr val="bg1"/>
              </a:gs>
              <a:gs pos="99000">
                <a:schemeClr val="bg1">
                  <a:alpha val="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US" sz="1800" kern="1200">
              <a:solidFill>
                <a:prstClr val="white"/>
              </a:solidFill>
            </a:endParaRPr>
          </a:p>
        </p:txBody>
      </p:sp>
      <p:sp>
        <p:nvSpPr>
          <p:cNvPr id="7" name="TextBox 6">
            <a:extLst>
              <a:ext uri="{FF2B5EF4-FFF2-40B4-BE49-F238E27FC236}">
                <a16:creationId xmlns:a16="http://schemas.microsoft.com/office/drawing/2014/main" xmlns="" id="{64E16148-AD47-4697-8565-75E344F1B208}"/>
              </a:ext>
            </a:extLst>
          </p:cNvPr>
          <p:cNvSpPr txBox="1"/>
          <p:nvPr/>
        </p:nvSpPr>
        <p:spPr>
          <a:xfrm>
            <a:off x="4514850" y="1346184"/>
            <a:ext cx="4914900" cy="900246"/>
          </a:xfrm>
          <a:prstGeom prst="rect">
            <a:avLst/>
          </a:prstGeom>
          <a:noFill/>
        </p:spPr>
        <p:txBody>
          <a:bodyPr wrap="square" rtlCol="0">
            <a:spAutoFit/>
          </a:bodyPr>
          <a:lstStyle/>
          <a:p>
            <a:pPr defTabSz="914240">
              <a:buClrTx/>
            </a:pPr>
            <a:r>
              <a:rPr lang="en-US" sz="5250" b="1" kern="1200" dirty="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rPr>
              <a:t>RPA OVERVIEW</a:t>
            </a:r>
          </a:p>
        </p:txBody>
      </p:sp>
      <p:sp>
        <p:nvSpPr>
          <p:cNvPr id="9" name="TextBox 8">
            <a:extLst>
              <a:ext uri="{FF2B5EF4-FFF2-40B4-BE49-F238E27FC236}">
                <a16:creationId xmlns:a16="http://schemas.microsoft.com/office/drawing/2014/main" xmlns="" id="{71E06802-AD2D-4BAD-97AA-A104B4379B83}"/>
              </a:ext>
            </a:extLst>
          </p:cNvPr>
          <p:cNvSpPr txBox="1"/>
          <p:nvPr/>
        </p:nvSpPr>
        <p:spPr>
          <a:xfrm>
            <a:off x="4638226" y="3327163"/>
            <a:ext cx="4914900" cy="415498"/>
          </a:xfrm>
          <a:prstGeom prst="rect">
            <a:avLst/>
          </a:prstGeom>
          <a:noFill/>
        </p:spPr>
        <p:txBody>
          <a:bodyPr wrap="square" rtlCol="0">
            <a:spAutoFit/>
          </a:bodyPr>
          <a:lstStyle/>
          <a:p>
            <a:pPr defTabSz="914240">
              <a:buClrTx/>
            </a:pPr>
            <a:r>
              <a:rPr lang="en-US" sz="2100" kern="1200" dirty="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rPr>
              <a:t>A short primer to RPA…</a:t>
            </a:r>
          </a:p>
        </p:txBody>
      </p:sp>
      <p:pic>
        <p:nvPicPr>
          <p:cNvPr id="3" name="Picture 2">
            <a:extLst>
              <a:ext uri="{FF2B5EF4-FFF2-40B4-BE49-F238E27FC236}">
                <a16:creationId xmlns:a16="http://schemas.microsoft.com/office/drawing/2014/main" xmlns="" id="{C7316DA8-DD27-4000-9F74-FA7DED5AB8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8601" y="230882"/>
            <a:ext cx="4681738" cy="4681738"/>
          </a:xfrm>
          <a:prstGeom prst="rect">
            <a:avLst/>
          </a:prstGeom>
        </p:spPr>
      </p:pic>
    </p:spTree>
    <p:extLst>
      <p:ext uri="{BB962C8B-B14F-4D97-AF65-F5344CB8AC3E}">
        <p14:creationId xmlns:p14="http://schemas.microsoft.com/office/powerpoint/2010/main" val="38515586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8" name="Google Shape;538;p30"/>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550" name="Google Shape;550;p30"/>
          <p:cNvSpPr/>
          <p:nvPr/>
        </p:nvSpPr>
        <p:spPr>
          <a:xfrm>
            <a:off x="1169740" y="2343149"/>
            <a:ext cx="3362325" cy="827941"/>
          </a:xfrm>
          <a:prstGeom prst="rect">
            <a:avLst/>
          </a:prstGeom>
          <a:solidFill>
            <a:schemeClr val="accent2"/>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551" name="Google Shape;551;p30"/>
          <p:cNvCxnSpPr/>
          <p:nvPr/>
        </p:nvCxnSpPr>
        <p:spPr>
          <a:xfrm rot="10800000" flipH="1">
            <a:off x="1169740" y="4179095"/>
            <a:ext cx="3362325" cy="11169"/>
          </a:xfrm>
          <a:prstGeom prst="straightConnector1">
            <a:avLst/>
          </a:prstGeom>
          <a:noFill/>
          <a:ln w="9525" cap="flat" cmpd="sng">
            <a:solidFill>
              <a:schemeClr val="accent2"/>
            </a:solidFill>
            <a:prstDash val="dash"/>
            <a:miter lim="800000"/>
            <a:headEnd type="none" w="sm" len="sm"/>
            <a:tailEnd type="none" w="sm" len="sm"/>
          </a:ln>
        </p:spPr>
      </p:cxnSp>
      <p:grpSp>
        <p:nvGrpSpPr>
          <p:cNvPr id="553" name="Google Shape;553;p30"/>
          <p:cNvGrpSpPr/>
          <p:nvPr/>
        </p:nvGrpSpPr>
        <p:grpSpPr>
          <a:xfrm>
            <a:off x="1548196" y="2504907"/>
            <a:ext cx="2669449" cy="530915"/>
            <a:chOff x="1689099" y="3060476"/>
            <a:chExt cx="3559265" cy="707886"/>
          </a:xfrm>
        </p:grpSpPr>
        <p:sp>
          <p:nvSpPr>
            <p:cNvPr id="554" name="Google Shape;554;p30"/>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a:solidFill>
                    <a:schemeClr val="lt2"/>
                  </a:solidFill>
                </a:rPr>
                <a:t>07</a:t>
              </a:r>
              <a:endParaRPr sz="1050" dirty="0"/>
            </a:p>
          </p:txBody>
        </p:sp>
        <p:cxnSp>
          <p:nvCxnSpPr>
            <p:cNvPr id="555" name="Google Shape;555;p30"/>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556" name="Google Shape;556;p30"/>
            <p:cNvSpPr/>
            <p:nvPr/>
          </p:nvSpPr>
          <p:spPr>
            <a:xfrm>
              <a:off x="2541764" y="3091250"/>
              <a:ext cx="2706600" cy="646200"/>
            </a:xfrm>
            <a:prstGeom prst="rect">
              <a:avLst/>
            </a:prstGeom>
            <a:noFill/>
            <a:ln>
              <a:noFill/>
            </a:ln>
          </p:spPr>
          <p:txBody>
            <a:bodyPr spcFirstLastPara="1" wrap="square" lIns="68569" tIns="34275" rIns="68569" bIns="34275" anchor="t" anchorCtr="0">
              <a:noAutofit/>
            </a:bodyPr>
            <a:lstStyle/>
            <a:p>
              <a:r>
                <a:rPr lang="en-US" sz="2700" dirty="0">
                  <a:solidFill>
                    <a:schemeClr val="lt1"/>
                  </a:solidFill>
                </a:rPr>
                <a:t>Arguments</a:t>
              </a:r>
              <a:endParaRPr sz="1050" dirty="0"/>
            </a:p>
          </p:txBody>
        </p:sp>
      </p:grpSp>
      <p:sp>
        <p:nvSpPr>
          <p:cNvPr id="557" name="Google Shape;557;p30"/>
          <p:cNvSpPr/>
          <p:nvPr/>
        </p:nvSpPr>
        <p:spPr>
          <a:xfrm>
            <a:off x="4141990" y="1496198"/>
            <a:ext cx="274320" cy="27432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558" name="Google Shape;558;p30"/>
          <p:cNvSpPr/>
          <p:nvPr/>
        </p:nvSpPr>
        <p:spPr>
          <a:xfrm>
            <a:off x="4141990" y="3743720"/>
            <a:ext cx="274320" cy="27432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560" name="Google Shape;560;p30"/>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47" name="Google Shape;747;p30"/>
          <p:cNvSpPr/>
          <p:nvPr/>
        </p:nvSpPr>
        <p:spPr>
          <a:xfrm>
            <a:off x="4611935" y="2343149"/>
            <a:ext cx="3362325" cy="827941"/>
          </a:xfrm>
          <a:prstGeom prst="rect">
            <a:avLst/>
          </a:prstGeom>
          <a:solidFill>
            <a:schemeClr val="accent1"/>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grpSp>
        <p:nvGrpSpPr>
          <p:cNvPr id="749" name="Google Shape;749;p30"/>
          <p:cNvGrpSpPr/>
          <p:nvPr/>
        </p:nvGrpSpPr>
        <p:grpSpPr>
          <a:xfrm>
            <a:off x="4990391" y="2504907"/>
            <a:ext cx="2724783" cy="530915"/>
            <a:chOff x="1689099" y="3060476"/>
            <a:chExt cx="3633044" cy="707886"/>
          </a:xfrm>
        </p:grpSpPr>
        <p:sp>
          <p:nvSpPr>
            <p:cNvPr id="750" name="Google Shape;750;p30"/>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a:solidFill>
                    <a:schemeClr val="lt2"/>
                  </a:solidFill>
                </a:rPr>
                <a:t>08</a:t>
              </a:r>
              <a:endParaRPr sz="1050" dirty="0"/>
            </a:p>
          </p:txBody>
        </p:sp>
        <p:cxnSp>
          <p:nvCxnSpPr>
            <p:cNvPr id="751" name="Google Shape;751;p30"/>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752" name="Google Shape;752;p30"/>
            <p:cNvSpPr/>
            <p:nvPr/>
          </p:nvSpPr>
          <p:spPr>
            <a:xfrm>
              <a:off x="2541743" y="3091250"/>
              <a:ext cx="2780400" cy="646200"/>
            </a:xfrm>
            <a:prstGeom prst="rect">
              <a:avLst/>
            </a:prstGeom>
            <a:noFill/>
            <a:ln>
              <a:noFill/>
            </a:ln>
          </p:spPr>
          <p:txBody>
            <a:bodyPr spcFirstLastPara="1" wrap="square" lIns="68569" tIns="34275" rIns="68569" bIns="34275" anchor="t" anchorCtr="0">
              <a:noAutofit/>
            </a:bodyPr>
            <a:lstStyle/>
            <a:p>
              <a:r>
                <a:rPr lang="en-US" sz="2700" dirty="0">
                  <a:solidFill>
                    <a:schemeClr val="lt1"/>
                  </a:solidFill>
                </a:rPr>
                <a:t>Annotations</a:t>
              </a:r>
              <a:endParaRPr sz="1050" dirty="0"/>
            </a:p>
          </p:txBody>
        </p:sp>
      </p:grpSp>
      <p:sp>
        <p:nvSpPr>
          <p:cNvPr id="753" name="Google Shape;753;p30"/>
          <p:cNvSpPr/>
          <p:nvPr/>
        </p:nvSpPr>
        <p:spPr>
          <a:xfrm flipH="1">
            <a:off x="4737502" y="1496198"/>
            <a:ext cx="274320" cy="274320"/>
          </a:xfrm>
          <a:prstGeom prst="ellipse">
            <a:avLst/>
          </a:prstGeom>
          <a:solidFill>
            <a:schemeClr val="lt2"/>
          </a:solidFill>
          <a:ln w="38100"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54" name="Google Shape;754;p30"/>
          <p:cNvSpPr/>
          <p:nvPr/>
        </p:nvSpPr>
        <p:spPr>
          <a:xfrm flipH="1">
            <a:off x="4737502" y="3743720"/>
            <a:ext cx="274320" cy="274320"/>
          </a:xfrm>
          <a:prstGeom prst="ellipse">
            <a:avLst/>
          </a:prstGeom>
          <a:solidFill>
            <a:schemeClr val="lt2"/>
          </a:solidFill>
          <a:ln w="38100"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755" name="Google Shape;755;p30"/>
          <p:cNvCxnSpPr/>
          <p:nvPr/>
        </p:nvCxnSpPr>
        <p:spPr>
          <a:xfrm rot="10800000" flipH="1">
            <a:off x="4611935" y="4179095"/>
            <a:ext cx="3362325" cy="11169"/>
          </a:xfrm>
          <a:prstGeom prst="straightConnector1">
            <a:avLst/>
          </a:prstGeom>
          <a:noFill/>
          <a:ln w="9525" cap="flat" cmpd="sng">
            <a:solidFill>
              <a:schemeClr val="accent1"/>
            </a:solidFill>
            <a:prstDash val="dash"/>
            <a:miter lim="800000"/>
            <a:headEnd type="none" w="sm" len="sm"/>
            <a:tailEnd type="none" w="sm" len="sm"/>
          </a:ln>
        </p:spPr>
      </p:cxnSp>
      <p:sp>
        <p:nvSpPr>
          <p:cNvPr id="756" name="Google Shape;756;p30"/>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57" name="Google Shape;757;p30"/>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23" name="Google Shape;177;p27"/>
          <p:cNvSpPr/>
          <p:nvPr/>
        </p:nvSpPr>
        <p:spPr>
          <a:xfrm>
            <a:off x="1328445" y="1424269"/>
            <a:ext cx="2733675" cy="692498"/>
          </a:xfrm>
          <a:prstGeom prst="rect">
            <a:avLst/>
          </a:prstGeom>
          <a:noFill/>
          <a:ln>
            <a:noFill/>
          </a:ln>
        </p:spPr>
        <p:txBody>
          <a:bodyPr spcFirstLastPara="1" wrap="square" lIns="68569" tIns="34275" rIns="68569" bIns="34275" anchor="t" anchorCtr="0">
            <a:noAutofit/>
          </a:bodyPr>
          <a:lstStyle/>
          <a:p>
            <a:pPr algn="ctr"/>
            <a:r>
              <a:rPr lang="en-US" sz="1300" dirty="0">
                <a:solidFill>
                  <a:srgbClr val="595959"/>
                </a:solidFill>
              </a:rPr>
              <a:t>Ex. in_FirstName, out_LastName, io_MiddleName</a:t>
            </a:r>
          </a:p>
        </p:txBody>
      </p:sp>
      <p:sp>
        <p:nvSpPr>
          <p:cNvPr id="232"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sp>
        <p:nvSpPr>
          <p:cNvPr id="233"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pic>
        <p:nvPicPr>
          <p:cNvPr id="234" name="Picture 233"/>
          <p:cNvPicPr>
            <a:picLocks noChangeAspect="1"/>
          </p:cNvPicPr>
          <p:nvPr/>
        </p:nvPicPr>
        <p:blipFill rotWithShape="1">
          <a:blip r:embed="rId3"/>
          <a:srcRect l="32069" t="31048" r="39903" b="51780"/>
          <a:stretch/>
        </p:blipFill>
        <p:spPr>
          <a:xfrm>
            <a:off x="5112855" y="1205327"/>
            <a:ext cx="2703919" cy="882919"/>
          </a:xfrm>
          <a:prstGeom prst="rect">
            <a:avLst/>
          </a:prstGeom>
          <a:ln>
            <a:solidFill>
              <a:sysClr val="windowText" lastClr="000000"/>
            </a:solidFill>
          </a:ln>
        </p:spPr>
      </p:pic>
      <p:grpSp>
        <p:nvGrpSpPr>
          <p:cNvPr id="235" name="Group 234"/>
          <p:cNvGrpSpPr/>
          <p:nvPr/>
        </p:nvGrpSpPr>
        <p:grpSpPr>
          <a:xfrm>
            <a:off x="2005" y="120997"/>
            <a:ext cx="9058867" cy="5026777"/>
            <a:chOff x="2005" y="120997"/>
            <a:chExt cx="9058867" cy="5026777"/>
          </a:xfrm>
        </p:grpSpPr>
        <p:sp>
          <p:nvSpPr>
            <p:cNvPr id="236" name="Rectangle 235"/>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237" name="Rectangle 236"/>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238" name="Rectangle 237"/>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239" name="Rectangle 238"/>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240" name="Rectangle 239"/>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241"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NOMENCLATURE AGREEMENT</a:t>
              </a:r>
              <a:endParaRPr lang="en-US" sz="2800" b="1" dirty="0">
                <a:solidFill>
                  <a:schemeClr val="bg1"/>
                </a:solidFill>
              </a:endParaRPr>
            </a:p>
          </p:txBody>
        </p:sp>
      </p:grpSp>
      <p:pic>
        <p:nvPicPr>
          <p:cNvPr id="2" name="Picture 1"/>
          <p:cNvPicPr>
            <a:picLocks noChangeAspect="1"/>
          </p:cNvPicPr>
          <p:nvPr/>
        </p:nvPicPr>
        <p:blipFill>
          <a:blip r:embed="rId4"/>
          <a:stretch>
            <a:fillRect/>
          </a:stretch>
        </p:blipFill>
        <p:spPr>
          <a:xfrm>
            <a:off x="1273303" y="3378143"/>
            <a:ext cx="2805903" cy="560162"/>
          </a:xfrm>
          <a:prstGeom prst="rect">
            <a:avLst/>
          </a:prstGeom>
        </p:spPr>
      </p:pic>
    </p:spTree>
    <p:extLst>
      <p:ext uri="{BB962C8B-B14F-4D97-AF65-F5344CB8AC3E}">
        <p14:creationId xmlns:p14="http://schemas.microsoft.com/office/powerpoint/2010/main" val="1474148734"/>
      </p:ext>
    </p:extLst>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31"/>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63" name="Google Shape;763;p31"/>
          <p:cNvSpPr/>
          <p:nvPr/>
        </p:nvSpPr>
        <p:spPr>
          <a:xfrm>
            <a:off x="1169740" y="2343149"/>
            <a:ext cx="3362325" cy="827941"/>
          </a:xfrm>
          <a:prstGeom prst="rect">
            <a:avLst/>
          </a:prstGeom>
          <a:solidFill>
            <a:srgbClr val="505050"/>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764" name="Google Shape;764;p31"/>
          <p:cNvCxnSpPr/>
          <p:nvPr/>
        </p:nvCxnSpPr>
        <p:spPr>
          <a:xfrm rot="10800000" flipH="1">
            <a:off x="1169740" y="4179095"/>
            <a:ext cx="3362325" cy="11169"/>
          </a:xfrm>
          <a:prstGeom prst="straightConnector1">
            <a:avLst/>
          </a:prstGeom>
          <a:noFill/>
          <a:ln w="9525" cap="flat" cmpd="sng">
            <a:solidFill>
              <a:schemeClr val="accent6"/>
            </a:solidFill>
            <a:prstDash val="dash"/>
            <a:miter lim="800000"/>
            <a:headEnd type="none" w="sm" len="sm"/>
            <a:tailEnd type="none" w="sm" len="sm"/>
          </a:ln>
        </p:spPr>
      </p:cxnSp>
      <p:grpSp>
        <p:nvGrpSpPr>
          <p:cNvPr id="766" name="Google Shape;766;p31"/>
          <p:cNvGrpSpPr/>
          <p:nvPr/>
        </p:nvGrpSpPr>
        <p:grpSpPr>
          <a:xfrm>
            <a:off x="1548196" y="2504913"/>
            <a:ext cx="2669449" cy="530917"/>
            <a:chOff x="1689099" y="3060476"/>
            <a:chExt cx="3559265" cy="707886"/>
          </a:xfrm>
        </p:grpSpPr>
        <p:sp>
          <p:nvSpPr>
            <p:cNvPr id="767" name="Google Shape;767;p31"/>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a:solidFill>
                    <a:schemeClr val="lt2"/>
                  </a:solidFill>
                </a:rPr>
                <a:t>09</a:t>
              </a:r>
              <a:endParaRPr sz="1050" dirty="0"/>
            </a:p>
          </p:txBody>
        </p:sp>
        <p:cxnSp>
          <p:nvCxnSpPr>
            <p:cNvPr id="768" name="Google Shape;768;p31"/>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769" name="Google Shape;769;p31"/>
            <p:cNvSpPr/>
            <p:nvPr/>
          </p:nvSpPr>
          <p:spPr>
            <a:xfrm>
              <a:off x="2541764" y="3091243"/>
              <a:ext cx="2706600" cy="646197"/>
            </a:xfrm>
            <a:prstGeom prst="rect">
              <a:avLst/>
            </a:prstGeom>
            <a:noFill/>
            <a:ln>
              <a:noFill/>
            </a:ln>
          </p:spPr>
          <p:txBody>
            <a:bodyPr spcFirstLastPara="1" wrap="square" lIns="68569" tIns="34275" rIns="68569" bIns="34275" anchor="t" anchorCtr="0">
              <a:noAutofit/>
            </a:bodyPr>
            <a:lstStyle/>
            <a:p>
              <a:r>
                <a:rPr lang="en-US" sz="2700" dirty="0">
                  <a:solidFill>
                    <a:schemeClr val="lt1"/>
                  </a:solidFill>
                </a:rPr>
                <a:t>Data </a:t>
              </a:r>
              <a:r>
                <a:rPr lang="en-US" sz="2700" dirty="0" smtClean="0">
                  <a:solidFill>
                    <a:schemeClr val="lt1"/>
                  </a:solidFill>
                </a:rPr>
                <a:t>Tables</a:t>
              </a:r>
              <a:endParaRPr sz="1050" dirty="0"/>
            </a:p>
          </p:txBody>
        </p:sp>
      </p:grpSp>
      <p:sp>
        <p:nvSpPr>
          <p:cNvPr id="770" name="Google Shape;770;p31"/>
          <p:cNvSpPr/>
          <p:nvPr/>
        </p:nvSpPr>
        <p:spPr>
          <a:xfrm>
            <a:off x="4141990" y="1496198"/>
            <a:ext cx="274320" cy="274320"/>
          </a:xfrm>
          <a:prstGeom prst="ellipse">
            <a:avLst/>
          </a:prstGeom>
          <a:solidFill>
            <a:schemeClr val="lt2"/>
          </a:solidFill>
          <a:ln w="38100" cap="flat" cmpd="sng">
            <a:solidFill>
              <a:srgbClr val="50505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71" name="Google Shape;771;p31"/>
          <p:cNvSpPr/>
          <p:nvPr/>
        </p:nvSpPr>
        <p:spPr>
          <a:xfrm>
            <a:off x="4141990" y="3743720"/>
            <a:ext cx="274320" cy="274320"/>
          </a:xfrm>
          <a:prstGeom prst="ellipse">
            <a:avLst/>
          </a:prstGeom>
          <a:solidFill>
            <a:schemeClr val="lt2"/>
          </a:solidFill>
          <a:ln w="38100" cap="flat" cmpd="sng">
            <a:solidFill>
              <a:srgbClr val="50505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72" name="Google Shape;772;p31"/>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73" name="Google Shape;773;p31"/>
          <p:cNvSpPr/>
          <p:nvPr/>
        </p:nvSpPr>
        <p:spPr>
          <a:xfrm>
            <a:off x="4611935" y="2343149"/>
            <a:ext cx="3362325" cy="827941"/>
          </a:xfrm>
          <a:prstGeom prst="rect">
            <a:avLst/>
          </a:prstGeom>
          <a:solidFill>
            <a:srgbClr val="B91027"/>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grpSp>
        <p:nvGrpSpPr>
          <p:cNvPr id="775" name="Google Shape;775;p31"/>
          <p:cNvGrpSpPr/>
          <p:nvPr/>
        </p:nvGrpSpPr>
        <p:grpSpPr>
          <a:xfrm>
            <a:off x="4990391" y="2504907"/>
            <a:ext cx="2669658" cy="530915"/>
            <a:chOff x="1689099" y="3060476"/>
            <a:chExt cx="3559544" cy="707886"/>
          </a:xfrm>
        </p:grpSpPr>
        <p:sp>
          <p:nvSpPr>
            <p:cNvPr id="776" name="Google Shape;776;p31"/>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a:solidFill>
                    <a:schemeClr val="lt2"/>
                  </a:solidFill>
                </a:rPr>
                <a:t>10</a:t>
              </a:r>
              <a:endParaRPr sz="1050" dirty="0"/>
            </a:p>
          </p:txBody>
        </p:sp>
        <p:cxnSp>
          <p:nvCxnSpPr>
            <p:cNvPr id="777" name="Google Shape;777;p31"/>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778" name="Google Shape;778;p31"/>
            <p:cNvSpPr/>
            <p:nvPr/>
          </p:nvSpPr>
          <p:spPr>
            <a:xfrm>
              <a:off x="2541743" y="3091250"/>
              <a:ext cx="2706900" cy="646200"/>
            </a:xfrm>
            <a:prstGeom prst="rect">
              <a:avLst/>
            </a:prstGeom>
            <a:noFill/>
            <a:ln>
              <a:noFill/>
            </a:ln>
          </p:spPr>
          <p:txBody>
            <a:bodyPr spcFirstLastPara="1" wrap="square" lIns="68569" tIns="34275" rIns="68569" bIns="34275" anchor="t" anchorCtr="0">
              <a:noAutofit/>
            </a:bodyPr>
            <a:lstStyle/>
            <a:p>
              <a:r>
                <a:rPr lang="en-US" sz="2700" dirty="0" smtClean="0">
                  <a:solidFill>
                    <a:schemeClr val="lt1"/>
                  </a:solidFill>
                </a:rPr>
                <a:t>Data Rows</a:t>
              </a:r>
              <a:endParaRPr sz="1050" dirty="0"/>
            </a:p>
          </p:txBody>
        </p:sp>
      </p:grpSp>
      <p:sp>
        <p:nvSpPr>
          <p:cNvPr id="779" name="Google Shape;779;p31"/>
          <p:cNvSpPr/>
          <p:nvPr/>
        </p:nvSpPr>
        <p:spPr>
          <a:xfrm flipH="1">
            <a:off x="4737503" y="1496198"/>
            <a:ext cx="274320" cy="274320"/>
          </a:xfrm>
          <a:prstGeom prst="ellipse">
            <a:avLst/>
          </a:prstGeom>
          <a:solidFill>
            <a:schemeClr val="lt2"/>
          </a:solidFill>
          <a:ln w="38100" cap="flat" cmpd="sng">
            <a:solidFill>
              <a:srgbClr val="B9102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80" name="Google Shape;780;p31"/>
          <p:cNvSpPr/>
          <p:nvPr/>
        </p:nvSpPr>
        <p:spPr>
          <a:xfrm flipH="1">
            <a:off x="4737503" y="3743720"/>
            <a:ext cx="274320" cy="274320"/>
          </a:xfrm>
          <a:prstGeom prst="ellipse">
            <a:avLst/>
          </a:prstGeom>
          <a:solidFill>
            <a:schemeClr val="lt2"/>
          </a:solidFill>
          <a:ln w="38100" cap="flat" cmpd="sng">
            <a:solidFill>
              <a:srgbClr val="B9102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781" name="Google Shape;781;p31"/>
          <p:cNvCxnSpPr/>
          <p:nvPr/>
        </p:nvCxnSpPr>
        <p:spPr>
          <a:xfrm rot="10800000" flipH="1">
            <a:off x="4611935" y="4179095"/>
            <a:ext cx="3362325" cy="11169"/>
          </a:xfrm>
          <a:prstGeom prst="straightConnector1">
            <a:avLst/>
          </a:prstGeom>
          <a:noFill/>
          <a:ln w="9525" cap="flat" cmpd="sng">
            <a:solidFill>
              <a:schemeClr val="accent5"/>
            </a:solidFill>
            <a:prstDash val="dash"/>
            <a:miter lim="800000"/>
            <a:headEnd type="none" w="sm" len="sm"/>
            <a:tailEnd type="none" w="sm" len="sm"/>
          </a:ln>
        </p:spPr>
      </p:cxnSp>
      <p:sp>
        <p:nvSpPr>
          <p:cNvPr id="782" name="Google Shape;782;p31"/>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83" name="Google Shape;783;p31"/>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47" name="Google Shape;177;p27"/>
          <p:cNvSpPr/>
          <p:nvPr/>
        </p:nvSpPr>
        <p:spPr>
          <a:xfrm>
            <a:off x="1328445" y="1424269"/>
            <a:ext cx="2733675" cy="692498"/>
          </a:xfrm>
          <a:prstGeom prst="rect">
            <a:avLst/>
          </a:prstGeom>
          <a:noFill/>
          <a:ln>
            <a:noFill/>
          </a:ln>
        </p:spPr>
        <p:txBody>
          <a:bodyPr spcFirstLastPara="1" wrap="square" lIns="68569" tIns="34275" rIns="68569" bIns="34275" anchor="t" anchorCtr="0">
            <a:noAutofit/>
          </a:bodyPr>
          <a:lstStyle/>
          <a:p>
            <a:pPr algn="ctr"/>
            <a:r>
              <a:rPr lang="en-US" sz="1300" dirty="0" smtClean="0">
                <a:solidFill>
                  <a:srgbClr val="595959"/>
                </a:solidFill>
              </a:rPr>
              <a:t>dt_[VARIABLE NAME]</a:t>
            </a:r>
          </a:p>
          <a:p>
            <a:pPr algn="ctr"/>
            <a:r>
              <a:rPr lang="en-US" sz="1300" dirty="0" smtClean="0">
                <a:solidFill>
                  <a:srgbClr val="595959"/>
                </a:solidFill>
              </a:rPr>
              <a:t>Ex</a:t>
            </a:r>
            <a:r>
              <a:rPr lang="en-US" sz="1300" dirty="0">
                <a:solidFill>
                  <a:srgbClr val="595959"/>
                </a:solidFill>
              </a:rPr>
              <a:t>. dt_TableReservation</a:t>
            </a:r>
            <a:endParaRPr sz="1300" dirty="0"/>
          </a:p>
        </p:txBody>
      </p:sp>
      <p:sp>
        <p:nvSpPr>
          <p:cNvPr id="48" name="Google Shape;177;p27"/>
          <p:cNvSpPr/>
          <p:nvPr/>
        </p:nvSpPr>
        <p:spPr>
          <a:xfrm>
            <a:off x="5091692" y="1397040"/>
            <a:ext cx="2733675" cy="692498"/>
          </a:xfrm>
          <a:prstGeom prst="rect">
            <a:avLst/>
          </a:prstGeom>
          <a:noFill/>
          <a:ln>
            <a:noFill/>
          </a:ln>
        </p:spPr>
        <p:txBody>
          <a:bodyPr spcFirstLastPara="1" wrap="square" lIns="68569" tIns="34275" rIns="68569" bIns="34275" anchor="t" anchorCtr="0">
            <a:noAutofit/>
          </a:bodyPr>
          <a:lstStyle/>
          <a:p>
            <a:pPr algn="ctr"/>
            <a:r>
              <a:rPr lang="en-US" sz="1300" dirty="0" err="1" smtClean="0">
                <a:solidFill>
                  <a:srgbClr val="595959"/>
                </a:solidFill>
              </a:rPr>
              <a:t>dr</a:t>
            </a:r>
            <a:r>
              <a:rPr lang="en-US" sz="1300" dirty="0" smtClean="0">
                <a:solidFill>
                  <a:srgbClr val="595959"/>
                </a:solidFill>
              </a:rPr>
              <a:t>_[</a:t>
            </a:r>
            <a:r>
              <a:rPr lang="en-US" sz="1300" dirty="0">
                <a:solidFill>
                  <a:srgbClr val="595959"/>
                </a:solidFill>
              </a:rPr>
              <a:t>VARIABLE NAME]</a:t>
            </a:r>
          </a:p>
          <a:p>
            <a:pPr algn="ctr"/>
            <a:r>
              <a:rPr lang="en-US" sz="1300" dirty="0">
                <a:solidFill>
                  <a:srgbClr val="595959"/>
                </a:solidFill>
              </a:rPr>
              <a:t>Ex. </a:t>
            </a:r>
            <a:r>
              <a:rPr lang="en-US" sz="1300" dirty="0" err="1" smtClean="0">
                <a:solidFill>
                  <a:srgbClr val="595959"/>
                </a:solidFill>
              </a:rPr>
              <a:t>dr_TableReservation</a:t>
            </a:r>
            <a:endParaRPr lang="en-US" sz="1300" dirty="0"/>
          </a:p>
        </p:txBody>
      </p:sp>
      <p:sp>
        <p:nvSpPr>
          <p:cNvPr id="49"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sp>
        <p:nvSpPr>
          <p:cNvPr id="50"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grpSp>
        <p:nvGrpSpPr>
          <p:cNvPr id="58" name="Group 57"/>
          <p:cNvGrpSpPr/>
          <p:nvPr/>
        </p:nvGrpSpPr>
        <p:grpSpPr>
          <a:xfrm>
            <a:off x="2005" y="120997"/>
            <a:ext cx="9058867" cy="5026777"/>
            <a:chOff x="2005" y="120997"/>
            <a:chExt cx="9058867" cy="5026777"/>
          </a:xfrm>
        </p:grpSpPr>
        <p:sp>
          <p:nvSpPr>
            <p:cNvPr id="59" name="Rectangle 58"/>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60" name="Rectangle 59"/>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61" name="Rectangle 60"/>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62" name="Rectangle 61"/>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63" name="Rectangle 62"/>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64"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NOMENCLATURE AGREEMENT</a:t>
              </a:r>
              <a:endParaRPr lang="en-US" sz="2800" b="1" dirty="0">
                <a:solidFill>
                  <a:schemeClr val="bg1"/>
                </a:solidFill>
              </a:endParaRPr>
            </a:p>
          </p:txBody>
        </p:sp>
      </p:grpSp>
    </p:spTree>
    <p:extLst>
      <p:ext uri="{BB962C8B-B14F-4D97-AF65-F5344CB8AC3E}">
        <p14:creationId xmlns:p14="http://schemas.microsoft.com/office/powerpoint/2010/main" val="4220560620"/>
      </p:ext>
    </p:extLst>
  </p:cSld>
  <p:clrMapOvr>
    <a:masterClrMapping/>
  </p:clrMapOvr>
  <p:transition spd="med">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2"/>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10" name="Google Shape;810;p32"/>
          <p:cNvSpPr/>
          <p:nvPr/>
        </p:nvSpPr>
        <p:spPr>
          <a:xfrm>
            <a:off x="1169740" y="2343149"/>
            <a:ext cx="3362325" cy="827941"/>
          </a:xfrm>
          <a:prstGeom prst="rect">
            <a:avLst/>
          </a:prstGeom>
          <a:solidFill>
            <a:srgbClr val="C9740D"/>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811" name="Google Shape;811;p32"/>
          <p:cNvCxnSpPr/>
          <p:nvPr/>
        </p:nvCxnSpPr>
        <p:spPr>
          <a:xfrm rot="10800000" flipH="1">
            <a:off x="1169740" y="4179095"/>
            <a:ext cx="3362325" cy="11169"/>
          </a:xfrm>
          <a:prstGeom prst="straightConnector1">
            <a:avLst/>
          </a:prstGeom>
          <a:noFill/>
          <a:ln w="9525" cap="flat" cmpd="sng">
            <a:solidFill>
              <a:schemeClr val="accent4"/>
            </a:solidFill>
            <a:prstDash val="dash"/>
            <a:miter lim="800000"/>
            <a:headEnd type="none" w="sm" len="sm"/>
            <a:tailEnd type="none" w="sm" len="sm"/>
          </a:ln>
        </p:spPr>
      </p:cxnSp>
      <p:grpSp>
        <p:nvGrpSpPr>
          <p:cNvPr id="813" name="Google Shape;813;p32"/>
          <p:cNvGrpSpPr/>
          <p:nvPr/>
        </p:nvGrpSpPr>
        <p:grpSpPr>
          <a:xfrm>
            <a:off x="1548196" y="2426394"/>
            <a:ext cx="2669450" cy="609434"/>
            <a:chOff x="1689099" y="2955786"/>
            <a:chExt cx="3559266" cy="812576"/>
          </a:xfrm>
        </p:grpSpPr>
        <p:sp>
          <p:nvSpPr>
            <p:cNvPr id="814" name="Google Shape;814;p32"/>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a:solidFill>
                    <a:schemeClr val="lt2"/>
                  </a:solidFill>
                </a:rPr>
                <a:t>11</a:t>
              </a:r>
              <a:endParaRPr sz="1050" dirty="0"/>
            </a:p>
          </p:txBody>
        </p:sp>
        <p:cxnSp>
          <p:nvCxnSpPr>
            <p:cNvPr id="815" name="Google Shape;815;p32"/>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816" name="Google Shape;816;p32"/>
            <p:cNvSpPr/>
            <p:nvPr/>
          </p:nvSpPr>
          <p:spPr>
            <a:xfrm>
              <a:off x="2541764" y="2955786"/>
              <a:ext cx="2706601" cy="646198"/>
            </a:xfrm>
            <a:prstGeom prst="rect">
              <a:avLst/>
            </a:prstGeom>
            <a:noFill/>
            <a:ln>
              <a:noFill/>
            </a:ln>
          </p:spPr>
          <p:txBody>
            <a:bodyPr spcFirstLastPara="1" wrap="square" lIns="68569" tIns="34275" rIns="68569" bIns="34275" anchor="t" anchorCtr="0">
              <a:noAutofit/>
            </a:bodyPr>
            <a:lstStyle/>
            <a:p>
              <a:r>
                <a:rPr lang="en-US" sz="2000" dirty="0">
                  <a:solidFill>
                    <a:schemeClr val="lt1"/>
                  </a:solidFill>
                </a:rPr>
                <a:t>Robot Framework</a:t>
              </a:r>
              <a:endParaRPr sz="2000" dirty="0"/>
            </a:p>
          </p:txBody>
        </p:sp>
      </p:grpSp>
      <p:sp>
        <p:nvSpPr>
          <p:cNvPr id="817" name="Google Shape;817;p32"/>
          <p:cNvSpPr/>
          <p:nvPr/>
        </p:nvSpPr>
        <p:spPr>
          <a:xfrm>
            <a:off x="4141990" y="1496198"/>
            <a:ext cx="274320" cy="274320"/>
          </a:xfrm>
          <a:prstGeom prst="ellipse">
            <a:avLst/>
          </a:prstGeom>
          <a:solidFill>
            <a:schemeClr val="lt2"/>
          </a:solidFill>
          <a:ln w="38100" cap="flat" cmpd="sng">
            <a:solidFill>
              <a:schemeClr val="accent4"/>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18" name="Google Shape;818;p32"/>
          <p:cNvSpPr/>
          <p:nvPr/>
        </p:nvSpPr>
        <p:spPr>
          <a:xfrm>
            <a:off x="4141990" y="3743720"/>
            <a:ext cx="274320" cy="274320"/>
          </a:xfrm>
          <a:prstGeom prst="ellipse">
            <a:avLst/>
          </a:prstGeom>
          <a:solidFill>
            <a:schemeClr val="lt2"/>
          </a:solidFill>
          <a:ln w="38100" cap="flat" cmpd="sng">
            <a:solidFill>
              <a:schemeClr val="accent4"/>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19" name="Google Shape;819;p32"/>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26" name="Google Shape;826;p32"/>
          <p:cNvSpPr/>
          <p:nvPr/>
        </p:nvSpPr>
        <p:spPr>
          <a:xfrm flipH="1">
            <a:off x="4737503" y="1496198"/>
            <a:ext cx="274320" cy="274320"/>
          </a:xfrm>
          <a:prstGeom prst="ellipse">
            <a:avLst/>
          </a:prstGeom>
          <a:solidFill>
            <a:schemeClr val="lt2"/>
          </a:solidFill>
          <a:ln w="38100" cap="flat" cmpd="sng">
            <a:solidFill>
              <a:srgbClr val="36424E"/>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27" name="Google Shape;827;p32"/>
          <p:cNvSpPr/>
          <p:nvPr/>
        </p:nvSpPr>
        <p:spPr>
          <a:xfrm flipH="1">
            <a:off x="4737503" y="3743720"/>
            <a:ext cx="274320" cy="274320"/>
          </a:xfrm>
          <a:prstGeom prst="ellipse">
            <a:avLst/>
          </a:prstGeom>
          <a:solidFill>
            <a:schemeClr val="lt2"/>
          </a:solidFill>
          <a:ln w="38100" cap="flat" cmpd="sng">
            <a:solidFill>
              <a:srgbClr val="36424E"/>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29" name="Google Shape;829;p32"/>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30" name="Google Shape;830;p32"/>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2" name="Group 1"/>
          <p:cNvGrpSpPr/>
          <p:nvPr/>
        </p:nvGrpSpPr>
        <p:grpSpPr>
          <a:xfrm>
            <a:off x="2043063" y="1030344"/>
            <a:ext cx="1615679" cy="1054894"/>
            <a:chOff x="2043063" y="1030344"/>
            <a:chExt cx="1615679" cy="1054894"/>
          </a:xfrm>
        </p:grpSpPr>
        <p:sp>
          <p:nvSpPr>
            <p:cNvPr id="832" name="Google Shape;832;p32"/>
            <p:cNvSpPr/>
            <p:nvPr/>
          </p:nvSpPr>
          <p:spPr>
            <a:xfrm>
              <a:off x="2043063" y="1043441"/>
              <a:ext cx="1015604" cy="627460"/>
            </a:xfrm>
            <a:custGeom>
              <a:avLst/>
              <a:gdLst/>
              <a:ahLst/>
              <a:cxnLst/>
              <a:rect l="l" t="t" r="r" b="b"/>
              <a:pathLst>
                <a:path w="331" h="204" extrusionOk="0">
                  <a:moveTo>
                    <a:pt x="0" y="204"/>
                  </a:moveTo>
                  <a:cubicBezTo>
                    <a:pt x="0" y="129"/>
                    <a:pt x="0" y="129"/>
                    <a:pt x="0" y="129"/>
                  </a:cubicBezTo>
                  <a:cubicBezTo>
                    <a:pt x="331" y="0"/>
                    <a:pt x="331" y="0"/>
                    <a:pt x="331" y="0"/>
                  </a:cubicBezTo>
                  <a:cubicBezTo>
                    <a:pt x="331" y="76"/>
                    <a:pt x="331" y="76"/>
                    <a:pt x="331" y="76"/>
                  </a:cubicBezTo>
                  <a:cubicBezTo>
                    <a:pt x="290" y="155"/>
                    <a:pt x="290" y="155"/>
                    <a:pt x="290" y="155"/>
                  </a:cubicBezTo>
                  <a:cubicBezTo>
                    <a:pt x="290" y="155"/>
                    <a:pt x="273" y="127"/>
                    <a:pt x="189" y="157"/>
                  </a:cubicBezTo>
                  <a:cubicBezTo>
                    <a:pt x="105" y="186"/>
                    <a:pt x="0" y="204"/>
                    <a:pt x="0" y="204"/>
                  </a:cubicBezTo>
                  <a:close/>
                </a:path>
              </a:pathLst>
            </a:custGeom>
            <a:solidFill>
              <a:srgbClr val="CBBE73"/>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33" name="Google Shape;833;p32"/>
            <p:cNvSpPr/>
            <p:nvPr/>
          </p:nvSpPr>
          <p:spPr>
            <a:xfrm>
              <a:off x="2049016" y="1698285"/>
              <a:ext cx="1579960" cy="386953"/>
            </a:xfrm>
            <a:custGeom>
              <a:avLst/>
              <a:gdLst/>
              <a:ahLst/>
              <a:cxnLst/>
              <a:rect l="l" t="t" r="r" b="b"/>
              <a:pathLst>
                <a:path w="515" h="126" extrusionOk="0">
                  <a:moveTo>
                    <a:pt x="361" y="7"/>
                  </a:moveTo>
                  <a:cubicBezTo>
                    <a:pt x="349" y="29"/>
                    <a:pt x="309" y="45"/>
                    <a:pt x="262" y="45"/>
                  </a:cubicBezTo>
                  <a:cubicBezTo>
                    <a:pt x="209" y="45"/>
                    <a:pt x="166" y="25"/>
                    <a:pt x="159" y="0"/>
                  </a:cubicBezTo>
                  <a:cubicBezTo>
                    <a:pt x="0" y="9"/>
                    <a:pt x="0" y="9"/>
                    <a:pt x="0" y="9"/>
                  </a:cubicBezTo>
                  <a:cubicBezTo>
                    <a:pt x="17" y="75"/>
                    <a:pt x="127" y="126"/>
                    <a:pt x="262" y="126"/>
                  </a:cubicBezTo>
                  <a:cubicBezTo>
                    <a:pt x="383" y="126"/>
                    <a:pt x="484" y="85"/>
                    <a:pt x="515" y="29"/>
                  </a:cubicBezTo>
                  <a:lnTo>
                    <a:pt x="361" y="7"/>
                  </a:lnTo>
                  <a:close/>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34" name="Google Shape;834;p32"/>
            <p:cNvSpPr/>
            <p:nvPr/>
          </p:nvSpPr>
          <p:spPr>
            <a:xfrm>
              <a:off x="2936032" y="1280375"/>
              <a:ext cx="722710" cy="501253"/>
            </a:xfrm>
            <a:custGeom>
              <a:avLst/>
              <a:gdLst/>
              <a:ahLst/>
              <a:cxnLst/>
              <a:rect l="l" t="t" r="r" b="b"/>
              <a:pathLst>
                <a:path w="236" h="163" extrusionOk="0">
                  <a:moveTo>
                    <a:pt x="0" y="78"/>
                  </a:moveTo>
                  <a:cubicBezTo>
                    <a:pt x="44" y="84"/>
                    <a:pt x="77" y="104"/>
                    <a:pt x="77" y="129"/>
                  </a:cubicBezTo>
                  <a:cubicBezTo>
                    <a:pt x="77" y="133"/>
                    <a:pt x="75" y="138"/>
                    <a:pt x="73" y="142"/>
                  </a:cubicBezTo>
                  <a:cubicBezTo>
                    <a:pt x="227" y="163"/>
                    <a:pt x="227" y="163"/>
                    <a:pt x="227" y="163"/>
                  </a:cubicBezTo>
                  <a:cubicBezTo>
                    <a:pt x="233" y="152"/>
                    <a:pt x="236" y="141"/>
                    <a:pt x="236" y="129"/>
                  </a:cubicBezTo>
                  <a:cubicBezTo>
                    <a:pt x="236" y="67"/>
                    <a:pt x="154" y="15"/>
                    <a:pt x="42" y="0"/>
                  </a:cubicBezTo>
                  <a:lnTo>
                    <a:pt x="0" y="78"/>
                  </a:lnTo>
                  <a:close/>
                </a:path>
              </a:pathLst>
            </a:custGeom>
            <a:solidFill>
              <a:srgbClr val="864D0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35" name="Google Shape;835;p32"/>
            <p:cNvSpPr/>
            <p:nvPr/>
          </p:nvSpPr>
          <p:spPr>
            <a:xfrm>
              <a:off x="2059732" y="1264897"/>
              <a:ext cx="1015604" cy="458391"/>
            </a:xfrm>
            <a:custGeom>
              <a:avLst/>
              <a:gdLst/>
              <a:ahLst/>
              <a:cxnLst/>
              <a:rect l="l" t="t" r="r" b="b"/>
              <a:pathLst>
                <a:path w="331" h="149" extrusionOk="0">
                  <a:moveTo>
                    <a:pt x="161" y="139"/>
                  </a:moveTo>
                  <a:cubicBezTo>
                    <a:pt x="160" y="137"/>
                    <a:pt x="160" y="135"/>
                    <a:pt x="160" y="134"/>
                  </a:cubicBezTo>
                  <a:cubicBezTo>
                    <a:pt x="160" y="105"/>
                    <a:pt x="207" y="81"/>
                    <a:pt x="264" y="81"/>
                  </a:cubicBezTo>
                  <a:cubicBezTo>
                    <a:pt x="273" y="81"/>
                    <a:pt x="282" y="82"/>
                    <a:pt x="290" y="83"/>
                  </a:cubicBezTo>
                  <a:cubicBezTo>
                    <a:pt x="331" y="4"/>
                    <a:pt x="331" y="4"/>
                    <a:pt x="331" y="4"/>
                  </a:cubicBezTo>
                  <a:cubicBezTo>
                    <a:pt x="310" y="2"/>
                    <a:pt x="287" y="0"/>
                    <a:pt x="264" y="0"/>
                  </a:cubicBezTo>
                  <a:cubicBezTo>
                    <a:pt x="118" y="0"/>
                    <a:pt x="0" y="60"/>
                    <a:pt x="0" y="134"/>
                  </a:cubicBezTo>
                  <a:cubicBezTo>
                    <a:pt x="0" y="139"/>
                    <a:pt x="1" y="144"/>
                    <a:pt x="2" y="149"/>
                  </a:cubicBezTo>
                  <a:lnTo>
                    <a:pt x="161" y="139"/>
                  </a:lnTo>
                  <a:close/>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36" name="Google Shape;836;p32"/>
            <p:cNvSpPr/>
            <p:nvPr/>
          </p:nvSpPr>
          <p:spPr>
            <a:xfrm>
              <a:off x="2936032" y="1212510"/>
              <a:ext cx="722710" cy="464344"/>
            </a:xfrm>
            <a:custGeom>
              <a:avLst/>
              <a:gdLst/>
              <a:ahLst/>
              <a:cxnLst/>
              <a:rect l="l" t="t" r="r" b="b"/>
              <a:pathLst>
                <a:path w="236" h="151" extrusionOk="0">
                  <a:moveTo>
                    <a:pt x="0" y="24"/>
                  </a:moveTo>
                  <a:cubicBezTo>
                    <a:pt x="0" y="100"/>
                    <a:pt x="0" y="100"/>
                    <a:pt x="0" y="100"/>
                  </a:cubicBezTo>
                  <a:cubicBezTo>
                    <a:pt x="45" y="78"/>
                    <a:pt x="236" y="151"/>
                    <a:pt x="236" y="151"/>
                  </a:cubicBezTo>
                  <a:cubicBezTo>
                    <a:pt x="236" y="74"/>
                    <a:pt x="236" y="74"/>
                    <a:pt x="236" y="74"/>
                  </a:cubicBezTo>
                  <a:cubicBezTo>
                    <a:pt x="236" y="74"/>
                    <a:pt x="52" y="0"/>
                    <a:pt x="0" y="24"/>
                  </a:cubicBezTo>
                  <a:close/>
                </a:path>
              </a:pathLst>
            </a:custGeom>
            <a:solidFill>
              <a:srgbClr val="864D0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37" name="Google Shape;837;p32"/>
            <p:cNvSpPr/>
            <p:nvPr/>
          </p:nvSpPr>
          <p:spPr>
            <a:xfrm>
              <a:off x="2049016" y="1492307"/>
              <a:ext cx="1579960" cy="467916"/>
            </a:xfrm>
            <a:custGeom>
              <a:avLst/>
              <a:gdLst/>
              <a:ahLst/>
              <a:cxnLst/>
              <a:rect l="l" t="t" r="r" b="b"/>
              <a:pathLst>
                <a:path w="515" h="152" extrusionOk="0">
                  <a:moveTo>
                    <a:pt x="0" y="0"/>
                  </a:moveTo>
                  <a:cubicBezTo>
                    <a:pt x="0" y="76"/>
                    <a:pt x="0" y="76"/>
                    <a:pt x="0" y="76"/>
                  </a:cubicBezTo>
                  <a:cubicBezTo>
                    <a:pt x="515" y="96"/>
                    <a:pt x="515" y="96"/>
                    <a:pt x="515" y="96"/>
                  </a:cubicBezTo>
                  <a:cubicBezTo>
                    <a:pt x="515" y="20"/>
                    <a:pt x="515" y="20"/>
                    <a:pt x="515" y="20"/>
                  </a:cubicBezTo>
                  <a:cubicBezTo>
                    <a:pt x="515" y="20"/>
                    <a:pt x="212" y="152"/>
                    <a:pt x="0" y="0"/>
                  </a:cubicBezTo>
                  <a:close/>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38" name="Google Shape;838;p32"/>
            <p:cNvSpPr/>
            <p:nvPr/>
          </p:nvSpPr>
          <p:spPr>
            <a:xfrm>
              <a:off x="2936032" y="1045822"/>
              <a:ext cx="722710" cy="501253"/>
            </a:xfrm>
            <a:custGeom>
              <a:avLst/>
              <a:gdLst/>
              <a:ahLst/>
              <a:cxnLst/>
              <a:rect l="l" t="t" r="r" b="b"/>
              <a:pathLst>
                <a:path w="236" h="163" extrusionOk="0">
                  <a:moveTo>
                    <a:pt x="0" y="78"/>
                  </a:moveTo>
                  <a:cubicBezTo>
                    <a:pt x="44" y="84"/>
                    <a:pt x="77" y="104"/>
                    <a:pt x="77" y="128"/>
                  </a:cubicBezTo>
                  <a:cubicBezTo>
                    <a:pt x="77" y="133"/>
                    <a:pt x="75" y="137"/>
                    <a:pt x="73" y="142"/>
                  </a:cubicBezTo>
                  <a:cubicBezTo>
                    <a:pt x="227" y="163"/>
                    <a:pt x="227" y="163"/>
                    <a:pt x="227" y="163"/>
                  </a:cubicBezTo>
                  <a:cubicBezTo>
                    <a:pt x="233" y="152"/>
                    <a:pt x="236" y="140"/>
                    <a:pt x="236" y="128"/>
                  </a:cubicBezTo>
                  <a:cubicBezTo>
                    <a:pt x="236" y="67"/>
                    <a:pt x="154" y="15"/>
                    <a:pt x="42" y="0"/>
                  </a:cubicBezTo>
                  <a:lnTo>
                    <a:pt x="0" y="78"/>
                  </a:lnTo>
                  <a:close/>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39" name="Google Shape;839;p32"/>
            <p:cNvSpPr/>
            <p:nvPr/>
          </p:nvSpPr>
          <p:spPr>
            <a:xfrm>
              <a:off x="2049016" y="1461350"/>
              <a:ext cx="1579960" cy="390525"/>
            </a:xfrm>
            <a:custGeom>
              <a:avLst/>
              <a:gdLst/>
              <a:ahLst/>
              <a:cxnLst/>
              <a:rect l="l" t="t" r="r" b="b"/>
              <a:pathLst>
                <a:path w="515" h="127" extrusionOk="0">
                  <a:moveTo>
                    <a:pt x="361" y="8"/>
                  </a:moveTo>
                  <a:cubicBezTo>
                    <a:pt x="349" y="30"/>
                    <a:pt x="309" y="46"/>
                    <a:pt x="262" y="46"/>
                  </a:cubicBezTo>
                  <a:cubicBezTo>
                    <a:pt x="209" y="46"/>
                    <a:pt x="166" y="26"/>
                    <a:pt x="159" y="0"/>
                  </a:cubicBezTo>
                  <a:cubicBezTo>
                    <a:pt x="0" y="10"/>
                    <a:pt x="0" y="10"/>
                    <a:pt x="0" y="10"/>
                  </a:cubicBezTo>
                  <a:cubicBezTo>
                    <a:pt x="17" y="76"/>
                    <a:pt x="127" y="127"/>
                    <a:pt x="262" y="127"/>
                  </a:cubicBezTo>
                  <a:cubicBezTo>
                    <a:pt x="383" y="127"/>
                    <a:pt x="484" y="86"/>
                    <a:pt x="515" y="30"/>
                  </a:cubicBezTo>
                  <a:lnTo>
                    <a:pt x="361" y="8"/>
                  </a:lnTo>
                  <a:close/>
                </a:path>
              </a:pathLst>
            </a:custGeom>
            <a:solidFill>
              <a:schemeClr val="accent4"/>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40" name="Google Shape;840;p32"/>
            <p:cNvSpPr/>
            <p:nvPr/>
          </p:nvSpPr>
          <p:spPr>
            <a:xfrm>
              <a:off x="2043063" y="1030344"/>
              <a:ext cx="1015604" cy="458391"/>
            </a:xfrm>
            <a:custGeom>
              <a:avLst/>
              <a:gdLst/>
              <a:ahLst/>
              <a:cxnLst/>
              <a:rect l="l" t="t" r="r" b="b"/>
              <a:pathLst>
                <a:path w="331" h="149" extrusionOk="0">
                  <a:moveTo>
                    <a:pt x="161" y="139"/>
                  </a:moveTo>
                  <a:cubicBezTo>
                    <a:pt x="160" y="137"/>
                    <a:pt x="160" y="135"/>
                    <a:pt x="160" y="133"/>
                  </a:cubicBezTo>
                  <a:cubicBezTo>
                    <a:pt x="160" y="104"/>
                    <a:pt x="207" y="81"/>
                    <a:pt x="264" y="81"/>
                  </a:cubicBezTo>
                  <a:cubicBezTo>
                    <a:pt x="273" y="81"/>
                    <a:pt x="282" y="81"/>
                    <a:pt x="290" y="83"/>
                  </a:cubicBezTo>
                  <a:cubicBezTo>
                    <a:pt x="331" y="4"/>
                    <a:pt x="331" y="4"/>
                    <a:pt x="331" y="4"/>
                  </a:cubicBezTo>
                  <a:cubicBezTo>
                    <a:pt x="310" y="1"/>
                    <a:pt x="287" y="0"/>
                    <a:pt x="264" y="0"/>
                  </a:cubicBezTo>
                  <a:cubicBezTo>
                    <a:pt x="118" y="0"/>
                    <a:pt x="0" y="60"/>
                    <a:pt x="0" y="133"/>
                  </a:cubicBezTo>
                  <a:cubicBezTo>
                    <a:pt x="0" y="139"/>
                    <a:pt x="1" y="144"/>
                    <a:pt x="2" y="149"/>
                  </a:cubicBezTo>
                  <a:lnTo>
                    <a:pt x="161" y="139"/>
                  </a:lnTo>
                  <a:close/>
                </a:path>
              </a:pathLst>
            </a:custGeom>
            <a:solidFill>
              <a:srgbClr val="F7C17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grpSp>
      <p:sp>
        <p:nvSpPr>
          <p:cNvPr id="51"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pic>
        <p:nvPicPr>
          <p:cNvPr id="52" name="Picture 51"/>
          <p:cNvPicPr>
            <a:picLocks noChangeAspect="1"/>
          </p:cNvPicPr>
          <p:nvPr/>
        </p:nvPicPr>
        <p:blipFill rotWithShape="1">
          <a:blip r:embed="rId3"/>
          <a:srcRect l="27236" t="30911" r="36962" b="8229"/>
          <a:stretch/>
        </p:blipFill>
        <p:spPr>
          <a:xfrm>
            <a:off x="5085215" y="1042683"/>
            <a:ext cx="2702273" cy="2448071"/>
          </a:xfrm>
          <a:prstGeom prst="rect">
            <a:avLst/>
          </a:prstGeom>
          <a:ln>
            <a:solidFill>
              <a:sysClr val="windowText" lastClr="000000"/>
            </a:solidFill>
          </a:ln>
        </p:spPr>
      </p:pic>
      <p:sp>
        <p:nvSpPr>
          <p:cNvPr id="60" name="Google Shape;59;p14"/>
          <p:cNvSpPr txBox="1">
            <a:spLocks/>
          </p:cNvSpPr>
          <p:nvPr/>
        </p:nvSpPr>
        <p:spPr>
          <a:xfrm>
            <a:off x="5928684" y="3560515"/>
            <a:ext cx="101533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t>END</a:t>
            </a:r>
            <a:endParaRPr lang="en-US" sz="2800" b="1" dirty="0"/>
          </a:p>
        </p:txBody>
      </p:sp>
      <p:grpSp>
        <p:nvGrpSpPr>
          <p:cNvPr id="61" name="Group 60"/>
          <p:cNvGrpSpPr/>
          <p:nvPr/>
        </p:nvGrpSpPr>
        <p:grpSpPr>
          <a:xfrm>
            <a:off x="2005" y="120997"/>
            <a:ext cx="9058867" cy="5026777"/>
            <a:chOff x="2005" y="120997"/>
            <a:chExt cx="9058867" cy="5026777"/>
          </a:xfrm>
        </p:grpSpPr>
        <p:sp>
          <p:nvSpPr>
            <p:cNvPr id="62" name="Rectangle 61"/>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63" name="Rectangle 62"/>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64" name="Rectangle 63"/>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65" name="Rectangle 64"/>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66" name="Rectangle 65"/>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67"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NOMENCLATURE AGREEMENT</a:t>
              </a:r>
              <a:endParaRPr lang="en-US" sz="2800" b="1" dirty="0">
                <a:solidFill>
                  <a:schemeClr val="bg1"/>
                </a:solidFill>
              </a:endParaRPr>
            </a:p>
          </p:txBody>
        </p:sp>
      </p:grpSp>
    </p:spTree>
    <p:extLst>
      <p:ext uri="{BB962C8B-B14F-4D97-AF65-F5344CB8AC3E}">
        <p14:creationId xmlns:p14="http://schemas.microsoft.com/office/powerpoint/2010/main" val="494617437"/>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3"/>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63" name="Google Shape;863;p33"/>
          <p:cNvSpPr/>
          <p:nvPr/>
        </p:nvSpPr>
        <p:spPr>
          <a:xfrm>
            <a:off x="1169740" y="2343149"/>
            <a:ext cx="3362325" cy="827941"/>
          </a:xfrm>
          <a:prstGeom prst="rect">
            <a:avLst/>
          </a:prstGeom>
          <a:solidFill>
            <a:srgbClr val="3F5925"/>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864" name="Google Shape;864;p33"/>
          <p:cNvCxnSpPr/>
          <p:nvPr/>
        </p:nvCxnSpPr>
        <p:spPr>
          <a:xfrm rot="10800000" flipH="1">
            <a:off x="1169740" y="4179095"/>
            <a:ext cx="3362325" cy="11169"/>
          </a:xfrm>
          <a:prstGeom prst="straightConnector1">
            <a:avLst/>
          </a:prstGeom>
          <a:noFill/>
          <a:ln w="9525" cap="flat" cmpd="sng">
            <a:solidFill>
              <a:srgbClr val="3F5925"/>
            </a:solidFill>
            <a:prstDash val="dash"/>
            <a:miter lim="800000"/>
            <a:headEnd type="none" w="sm" len="sm"/>
            <a:tailEnd type="none" w="sm" len="sm"/>
          </a:ln>
        </p:spPr>
      </p:cxnSp>
      <p:grpSp>
        <p:nvGrpSpPr>
          <p:cNvPr id="866" name="Google Shape;866;p33"/>
          <p:cNvGrpSpPr/>
          <p:nvPr/>
        </p:nvGrpSpPr>
        <p:grpSpPr>
          <a:xfrm>
            <a:off x="1548196" y="2504907"/>
            <a:ext cx="2711074" cy="530915"/>
            <a:chOff x="1689099" y="3060476"/>
            <a:chExt cx="3614765" cy="707886"/>
          </a:xfrm>
        </p:grpSpPr>
        <p:sp>
          <p:nvSpPr>
            <p:cNvPr id="867" name="Google Shape;867;p33"/>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01</a:t>
              </a:r>
              <a:endParaRPr sz="1050" dirty="0"/>
            </a:p>
          </p:txBody>
        </p:sp>
        <p:cxnSp>
          <p:nvCxnSpPr>
            <p:cNvPr id="868" name="Google Shape;868;p33"/>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869" name="Google Shape;869;p33"/>
            <p:cNvSpPr/>
            <p:nvPr/>
          </p:nvSpPr>
          <p:spPr>
            <a:xfrm>
              <a:off x="2541764" y="3091250"/>
              <a:ext cx="2762100" cy="646200"/>
            </a:xfrm>
            <a:prstGeom prst="rect">
              <a:avLst/>
            </a:prstGeom>
            <a:noFill/>
            <a:ln>
              <a:noFill/>
            </a:ln>
          </p:spPr>
          <p:txBody>
            <a:bodyPr spcFirstLastPara="1" wrap="square" lIns="68569" tIns="34275" rIns="68569" bIns="34275" anchor="t" anchorCtr="0">
              <a:noAutofit/>
            </a:bodyPr>
            <a:lstStyle/>
            <a:p>
              <a:r>
                <a:rPr lang="en-US" sz="2700" dirty="0" smtClean="0">
                  <a:solidFill>
                    <a:schemeClr val="lt1"/>
                  </a:solidFill>
                </a:rPr>
                <a:t>Logs</a:t>
              </a:r>
              <a:endParaRPr sz="1050" dirty="0"/>
            </a:p>
          </p:txBody>
        </p:sp>
      </p:grpSp>
      <p:sp>
        <p:nvSpPr>
          <p:cNvPr id="870" name="Google Shape;870;p33"/>
          <p:cNvSpPr/>
          <p:nvPr/>
        </p:nvSpPr>
        <p:spPr>
          <a:xfrm>
            <a:off x="4141990" y="1496198"/>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71" name="Google Shape;871;p33"/>
          <p:cNvSpPr/>
          <p:nvPr/>
        </p:nvSpPr>
        <p:spPr>
          <a:xfrm>
            <a:off x="4141990" y="3743720"/>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72" name="Google Shape;872;p33"/>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73" name="Google Shape;873;p33"/>
          <p:cNvSpPr/>
          <p:nvPr/>
        </p:nvSpPr>
        <p:spPr>
          <a:xfrm>
            <a:off x="4611935" y="2343149"/>
            <a:ext cx="3362325" cy="827941"/>
          </a:xfrm>
          <a:prstGeom prst="rect">
            <a:avLst/>
          </a:prstGeom>
          <a:solidFill>
            <a:srgbClr val="134977"/>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grpSp>
        <p:nvGrpSpPr>
          <p:cNvPr id="875" name="Google Shape;875;p33"/>
          <p:cNvGrpSpPr/>
          <p:nvPr/>
        </p:nvGrpSpPr>
        <p:grpSpPr>
          <a:xfrm>
            <a:off x="4990391" y="2504907"/>
            <a:ext cx="2669658" cy="530915"/>
            <a:chOff x="1689099" y="3060476"/>
            <a:chExt cx="3559544" cy="707886"/>
          </a:xfrm>
        </p:grpSpPr>
        <p:sp>
          <p:nvSpPr>
            <p:cNvPr id="876" name="Google Shape;876;p33"/>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02</a:t>
              </a:r>
              <a:endParaRPr sz="1050" dirty="0"/>
            </a:p>
          </p:txBody>
        </p:sp>
        <p:cxnSp>
          <p:nvCxnSpPr>
            <p:cNvPr id="877" name="Google Shape;877;p33"/>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878" name="Google Shape;878;p33"/>
            <p:cNvSpPr/>
            <p:nvPr/>
          </p:nvSpPr>
          <p:spPr>
            <a:xfrm>
              <a:off x="2541743" y="3091250"/>
              <a:ext cx="2706900" cy="646200"/>
            </a:xfrm>
            <a:prstGeom prst="rect">
              <a:avLst/>
            </a:prstGeom>
            <a:noFill/>
            <a:ln>
              <a:noFill/>
            </a:ln>
          </p:spPr>
          <p:txBody>
            <a:bodyPr spcFirstLastPara="1" wrap="square" lIns="68569" tIns="34275" rIns="68569" bIns="34275" anchor="t" anchorCtr="0">
              <a:noAutofit/>
            </a:bodyPr>
            <a:lstStyle/>
            <a:p>
              <a:r>
                <a:rPr lang="en-US" sz="2500" dirty="0" smtClean="0">
                  <a:solidFill>
                    <a:schemeClr val="lt1"/>
                  </a:solidFill>
                </a:rPr>
                <a:t>Try-catch</a:t>
              </a:r>
              <a:endParaRPr sz="2500" dirty="0"/>
            </a:p>
          </p:txBody>
        </p:sp>
      </p:grpSp>
      <p:sp>
        <p:nvSpPr>
          <p:cNvPr id="879" name="Google Shape;879;p33"/>
          <p:cNvSpPr/>
          <p:nvPr/>
        </p:nvSpPr>
        <p:spPr>
          <a:xfrm flipH="1">
            <a:off x="4737503" y="1496198"/>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80" name="Google Shape;880;p33"/>
          <p:cNvSpPr/>
          <p:nvPr/>
        </p:nvSpPr>
        <p:spPr>
          <a:xfrm flipH="1">
            <a:off x="4737503" y="3743720"/>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881" name="Google Shape;881;p33"/>
          <p:cNvCxnSpPr/>
          <p:nvPr/>
        </p:nvCxnSpPr>
        <p:spPr>
          <a:xfrm rot="10800000" flipH="1">
            <a:off x="4611935" y="4179095"/>
            <a:ext cx="3362325" cy="11169"/>
          </a:xfrm>
          <a:prstGeom prst="straightConnector1">
            <a:avLst/>
          </a:prstGeom>
          <a:noFill/>
          <a:ln w="9525" cap="flat" cmpd="sng">
            <a:solidFill>
              <a:srgbClr val="134977"/>
            </a:solidFill>
            <a:prstDash val="dash"/>
            <a:miter lim="800000"/>
            <a:headEnd type="none" w="sm" len="sm"/>
            <a:tailEnd type="none" w="sm" len="sm"/>
          </a:ln>
        </p:spPr>
      </p:cxnSp>
      <p:sp>
        <p:nvSpPr>
          <p:cNvPr id="882" name="Google Shape;882;p33"/>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883" name="Google Shape;883;p33"/>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52" name="Group 51"/>
          <p:cNvGrpSpPr/>
          <p:nvPr/>
        </p:nvGrpSpPr>
        <p:grpSpPr>
          <a:xfrm>
            <a:off x="2005" y="120997"/>
            <a:ext cx="9058867" cy="5026777"/>
            <a:chOff x="2005" y="120997"/>
            <a:chExt cx="9058867" cy="5026777"/>
          </a:xfrm>
        </p:grpSpPr>
        <p:sp>
          <p:nvSpPr>
            <p:cNvPr id="53" name="Rectangle 52"/>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54" name="Rectangle 53"/>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55" name="Rectangle 54"/>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56" name="Rectangle 55"/>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57" name="Rectangle 56"/>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58"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DEVELOPMENT GUIDELINES</a:t>
              </a:r>
              <a:endParaRPr lang="en-US" sz="2800" b="1" dirty="0">
                <a:solidFill>
                  <a:schemeClr val="bg1"/>
                </a:solidFill>
              </a:endParaRPr>
            </a:p>
          </p:txBody>
        </p:sp>
      </p:grpSp>
      <p:pic>
        <p:nvPicPr>
          <p:cNvPr id="59" name="Picture 58"/>
          <p:cNvPicPr>
            <a:picLocks noChangeAspect="1"/>
          </p:cNvPicPr>
          <p:nvPr/>
        </p:nvPicPr>
        <p:blipFill rotWithShape="1">
          <a:blip r:embed="rId3"/>
          <a:srcRect l="33899" t="45610" r="44795" b="41339"/>
          <a:stretch/>
        </p:blipFill>
        <p:spPr>
          <a:xfrm>
            <a:off x="1306958" y="1125704"/>
            <a:ext cx="2771348" cy="904735"/>
          </a:xfrm>
          <a:prstGeom prst="rect">
            <a:avLst/>
          </a:prstGeom>
          <a:ln>
            <a:solidFill>
              <a:sysClr val="windowText" lastClr="000000"/>
            </a:solidFill>
          </a:ln>
        </p:spPr>
      </p:pic>
      <p:sp>
        <p:nvSpPr>
          <p:cNvPr id="60"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61"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63" name="Google Shape;177;p27"/>
          <p:cNvSpPr/>
          <p:nvPr/>
        </p:nvSpPr>
        <p:spPr>
          <a:xfrm>
            <a:off x="5091692" y="990640"/>
            <a:ext cx="2733675" cy="692498"/>
          </a:xfrm>
          <a:prstGeom prst="rect">
            <a:avLst/>
          </a:prstGeom>
          <a:noFill/>
          <a:ln>
            <a:noFill/>
          </a:ln>
        </p:spPr>
        <p:txBody>
          <a:bodyPr spcFirstLastPara="1" wrap="square" lIns="68569" tIns="34275" rIns="68569" bIns="34275" anchor="t" anchorCtr="0">
            <a:noAutofit/>
          </a:bodyPr>
          <a:lstStyle/>
          <a:p>
            <a:pPr algn="just"/>
            <a:r>
              <a:rPr lang="en-US" sz="1300" b="1" u="sng" dirty="0">
                <a:solidFill>
                  <a:srgbClr val="595959"/>
                </a:solidFill>
              </a:rPr>
              <a:t>System Exceptions:</a:t>
            </a:r>
            <a:r>
              <a:rPr lang="en-US" sz="1300" dirty="0">
                <a:solidFill>
                  <a:srgbClr val="595959"/>
                </a:solidFill>
              </a:rPr>
              <a:t> includes processes not known to the robot; unexpected exceptions</a:t>
            </a:r>
          </a:p>
          <a:p>
            <a:pPr algn="just"/>
            <a:r>
              <a:rPr lang="en-US" sz="1300" b="1" u="sng" dirty="0">
                <a:solidFill>
                  <a:srgbClr val="595959"/>
                </a:solidFill>
              </a:rPr>
              <a:t>Business Exceptions:</a:t>
            </a:r>
            <a:r>
              <a:rPr lang="en-US" sz="1300" dirty="0">
                <a:solidFill>
                  <a:srgbClr val="595959"/>
                </a:solidFill>
              </a:rPr>
              <a:t> Known exceptions</a:t>
            </a:r>
            <a:endParaRPr lang="en-US" sz="1300" dirty="0"/>
          </a:p>
        </p:txBody>
      </p:sp>
      <p:pic>
        <p:nvPicPr>
          <p:cNvPr id="33" name="Picture 32"/>
          <p:cNvPicPr>
            <a:picLocks noChangeAspect="1"/>
          </p:cNvPicPr>
          <p:nvPr/>
        </p:nvPicPr>
        <p:blipFill>
          <a:blip r:embed="rId4"/>
          <a:stretch>
            <a:fillRect/>
          </a:stretch>
        </p:blipFill>
        <p:spPr>
          <a:xfrm>
            <a:off x="5370880" y="3197477"/>
            <a:ext cx="1844434" cy="1163327"/>
          </a:xfrm>
          <a:prstGeom prst="rect">
            <a:avLst/>
          </a:prstGeom>
        </p:spPr>
      </p:pic>
    </p:spTree>
    <p:extLst>
      <p:ext uri="{BB962C8B-B14F-4D97-AF65-F5344CB8AC3E}">
        <p14:creationId xmlns:p14="http://schemas.microsoft.com/office/powerpoint/2010/main" val="60816509"/>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p27"/>
          <p:cNvGrpSpPr/>
          <p:nvPr/>
        </p:nvGrpSpPr>
        <p:grpSpPr>
          <a:xfrm>
            <a:off x="687140" y="708025"/>
            <a:ext cx="3362325" cy="3752850"/>
            <a:chOff x="1333500" y="647700"/>
            <a:chExt cx="4483100" cy="5003800"/>
          </a:xfrm>
        </p:grpSpPr>
        <p:sp>
          <p:nvSpPr>
            <p:cNvPr id="174" name="Google Shape;174;p27"/>
            <p:cNvSpPr/>
            <p:nvPr/>
          </p:nvSpPr>
          <p:spPr>
            <a:xfrm>
              <a:off x="1333500" y="6477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175" name="Google Shape;175;p27"/>
            <p:cNvSpPr/>
            <p:nvPr/>
          </p:nvSpPr>
          <p:spPr>
            <a:xfrm>
              <a:off x="1333500" y="2844799"/>
              <a:ext cx="4483100" cy="1103921"/>
            </a:xfrm>
            <a:prstGeom prst="rect">
              <a:avLst/>
            </a:prstGeom>
            <a:solidFill>
              <a:srgbClr val="1D6DB2"/>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176" name="Google Shape;176;p27"/>
            <p:cNvCxnSpPr/>
            <p:nvPr/>
          </p:nvCxnSpPr>
          <p:spPr>
            <a:xfrm rot="10800000" flipH="1">
              <a:off x="1333500" y="5292727"/>
              <a:ext cx="4483100" cy="14892"/>
            </a:xfrm>
            <a:prstGeom prst="straightConnector1">
              <a:avLst/>
            </a:prstGeom>
            <a:noFill/>
            <a:ln w="9525" cap="flat" cmpd="sng">
              <a:solidFill>
                <a:schemeClr val="accent2"/>
              </a:solidFill>
              <a:prstDash val="dash"/>
              <a:miter lim="800000"/>
              <a:headEnd type="none" w="sm" len="sm"/>
              <a:tailEnd type="none" w="sm" len="sm"/>
            </a:ln>
          </p:spPr>
        </p:cxnSp>
        <p:grpSp>
          <p:nvGrpSpPr>
            <p:cNvPr id="178" name="Google Shape;178;p27"/>
            <p:cNvGrpSpPr/>
            <p:nvPr/>
          </p:nvGrpSpPr>
          <p:grpSpPr>
            <a:xfrm>
              <a:off x="1838108" y="3060476"/>
              <a:ext cx="3559265" cy="707887"/>
              <a:chOff x="1689099" y="3060476"/>
              <a:chExt cx="3559265" cy="707886"/>
            </a:xfrm>
          </p:grpSpPr>
          <p:sp>
            <p:nvSpPr>
              <p:cNvPr id="179" name="Google Shape;179;p27"/>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03</a:t>
                </a:r>
                <a:endParaRPr sz="1050" dirty="0"/>
              </a:p>
            </p:txBody>
          </p:sp>
          <p:cxnSp>
            <p:nvCxnSpPr>
              <p:cNvPr id="180" name="Google Shape;180;p27"/>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181" name="Google Shape;181;p27"/>
              <p:cNvSpPr/>
              <p:nvPr/>
            </p:nvSpPr>
            <p:spPr>
              <a:xfrm>
                <a:off x="2541764" y="3091250"/>
                <a:ext cx="2706600" cy="646200"/>
              </a:xfrm>
              <a:prstGeom prst="rect">
                <a:avLst/>
              </a:prstGeom>
              <a:noFill/>
              <a:ln>
                <a:noFill/>
              </a:ln>
            </p:spPr>
            <p:txBody>
              <a:bodyPr spcFirstLastPara="1" wrap="square" lIns="68569" tIns="34275" rIns="68569" bIns="34275" anchor="t" anchorCtr="0">
                <a:noAutofit/>
              </a:bodyPr>
              <a:lstStyle/>
              <a:p>
                <a:r>
                  <a:rPr lang="en-US" sz="2500" dirty="0" smtClean="0">
                    <a:solidFill>
                      <a:schemeClr val="lt1"/>
                    </a:solidFill>
                  </a:rPr>
                  <a:t>If-Statements</a:t>
                </a:r>
                <a:endParaRPr sz="2500" dirty="0"/>
              </a:p>
            </p:txBody>
          </p:sp>
        </p:grpSp>
        <p:sp>
          <p:nvSpPr>
            <p:cNvPr id="182" name="Google Shape;182;p27"/>
            <p:cNvSpPr/>
            <p:nvPr/>
          </p:nvSpPr>
          <p:spPr>
            <a:xfrm>
              <a:off x="5296500" y="1715531"/>
              <a:ext cx="365760" cy="36576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183" name="Google Shape;183;p27"/>
            <p:cNvSpPr/>
            <p:nvPr/>
          </p:nvSpPr>
          <p:spPr>
            <a:xfrm>
              <a:off x="5296500" y="4712227"/>
              <a:ext cx="365760" cy="36576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sp>
        <p:nvSpPr>
          <p:cNvPr id="185" name="Google Shape;185;p27"/>
          <p:cNvSpPr/>
          <p:nvPr/>
        </p:nvSpPr>
        <p:spPr>
          <a:xfrm>
            <a:off x="4129335" y="708025"/>
            <a:ext cx="434156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192" name="Google Shape;192;p27"/>
          <p:cNvSpPr/>
          <p:nvPr/>
        </p:nvSpPr>
        <p:spPr>
          <a:xfrm flipH="1">
            <a:off x="4254902" y="1508898"/>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193" name="Google Shape;193;p27"/>
          <p:cNvSpPr/>
          <p:nvPr/>
        </p:nvSpPr>
        <p:spPr>
          <a:xfrm flipH="1">
            <a:off x="4254902" y="3756420"/>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194" name="Google Shape;194;p27"/>
          <p:cNvCxnSpPr/>
          <p:nvPr/>
        </p:nvCxnSpPr>
        <p:spPr>
          <a:xfrm rot="10800000" flipH="1">
            <a:off x="4129335" y="4191795"/>
            <a:ext cx="3362325" cy="11169"/>
          </a:xfrm>
          <a:prstGeom prst="straightConnector1">
            <a:avLst/>
          </a:prstGeom>
          <a:noFill/>
          <a:ln w="9525" cap="flat" cmpd="sng">
            <a:solidFill>
              <a:schemeClr val="accent5"/>
            </a:solidFill>
            <a:prstDash val="dash"/>
            <a:miter lim="800000"/>
            <a:headEnd type="none" w="sm" len="sm"/>
            <a:tailEnd type="none" w="sm" len="sm"/>
          </a:ln>
        </p:spPr>
      </p:cxnSp>
      <p:sp>
        <p:nvSpPr>
          <p:cNvPr id="195" name="Google Shape;195;p27"/>
          <p:cNvSpPr/>
          <p:nvPr/>
        </p:nvSpPr>
        <p:spPr>
          <a:xfrm>
            <a:off x="3776558" y="15601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196" name="Google Shape;196;p27"/>
          <p:cNvSpPr/>
          <p:nvPr/>
        </p:nvSpPr>
        <p:spPr>
          <a:xfrm>
            <a:off x="3776558" y="38159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197" name="Google Shape;197;p27"/>
          <p:cNvSpPr/>
          <p:nvPr/>
        </p:nvSpPr>
        <p:spPr>
          <a:xfrm>
            <a:off x="1932535" y="1005682"/>
            <a:ext cx="870347" cy="1051322"/>
          </a:xfrm>
          <a:custGeom>
            <a:avLst/>
            <a:gdLst/>
            <a:ahLst/>
            <a:cxnLst/>
            <a:rect l="l" t="t" r="r" b="b"/>
            <a:pathLst>
              <a:path w="2923" h="3531" extrusionOk="0">
                <a:moveTo>
                  <a:pt x="1849" y="1348"/>
                </a:moveTo>
                <a:lnTo>
                  <a:pt x="1341" y="1857"/>
                </a:lnTo>
                <a:lnTo>
                  <a:pt x="1074" y="1589"/>
                </a:lnTo>
                <a:lnTo>
                  <a:pt x="856" y="1807"/>
                </a:lnTo>
                <a:lnTo>
                  <a:pt x="1341" y="2291"/>
                </a:lnTo>
                <a:lnTo>
                  <a:pt x="2066" y="1566"/>
                </a:lnTo>
                <a:lnTo>
                  <a:pt x="1849" y="1348"/>
                </a:lnTo>
                <a:close/>
                <a:moveTo>
                  <a:pt x="1461" y="0"/>
                </a:moveTo>
                <a:lnTo>
                  <a:pt x="1461" y="0"/>
                </a:lnTo>
                <a:lnTo>
                  <a:pt x="1540" y="73"/>
                </a:lnTo>
                <a:lnTo>
                  <a:pt x="1621" y="141"/>
                </a:lnTo>
                <a:lnTo>
                  <a:pt x="1705" y="203"/>
                </a:lnTo>
                <a:lnTo>
                  <a:pt x="1790" y="260"/>
                </a:lnTo>
                <a:lnTo>
                  <a:pt x="1878" y="312"/>
                </a:lnTo>
                <a:lnTo>
                  <a:pt x="1968" y="358"/>
                </a:lnTo>
                <a:lnTo>
                  <a:pt x="2061" y="399"/>
                </a:lnTo>
                <a:lnTo>
                  <a:pt x="2157" y="435"/>
                </a:lnTo>
                <a:lnTo>
                  <a:pt x="2256" y="467"/>
                </a:lnTo>
                <a:lnTo>
                  <a:pt x="2357" y="493"/>
                </a:lnTo>
                <a:lnTo>
                  <a:pt x="2462" y="514"/>
                </a:lnTo>
                <a:lnTo>
                  <a:pt x="2570" y="530"/>
                </a:lnTo>
                <a:lnTo>
                  <a:pt x="2682" y="542"/>
                </a:lnTo>
                <a:lnTo>
                  <a:pt x="2797" y="550"/>
                </a:lnTo>
                <a:lnTo>
                  <a:pt x="2915" y="552"/>
                </a:lnTo>
                <a:lnTo>
                  <a:pt x="2915" y="620"/>
                </a:lnTo>
                <a:lnTo>
                  <a:pt x="2916" y="689"/>
                </a:lnTo>
                <a:lnTo>
                  <a:pt x="2917" y="759"/>
                </a:lnTo>
                <a:lnTo>
                  <a:pt x="2918" y="830"/>
                </a:lnTo>
                <a:lnTo>
                  <a:pt x="2919" y="904"/>
                </a:lnTo>
                <a:lnTo>
                  <a:pt x="2922" y="977"/>
                </a:lnTo>
                <a:lnTo>
                  <a:pt x="2923" y="1051"/>
                </a:lnTo>
                <a:lnTo>
                  <a:pt x="2923" y="1125"/>
                </a:lnTo>
                <a:lnTo>
                  <a:pt x="2923" y="1201"/>
                </a:lnTo>
                <a:lnTo>
                  <a:pt x="2923" y="1277"/>
                </a:lnTo>
                <a:lnTo>
                  <a:pt x="2920" y="1354"/>
                </a:lnTo>
                <a:lnTo>
                  <a:pt x="2918" y="1430"/>
                </a:lnTo>
                <a:lnTo>
                  <a:pt x="2915" y="1508"/>
                </a:lnTo>
                <a:lnTo>
                  <a:pt x="2911" y="1584"/>
                </a:lnTo>
                <a:lnTo>
                  <a:pt x="2904" y="1661"/>
                </a:lnTo>
                <a:lnTo>
                  <a:pt x="2897" y="1739"/>
                </a:lnTo>
                <a:lnTo>
                  <a:pt x="2887" y="1815"/>
                </a:lnTo>
                <a:lnTo>
                  <a:pt x="2876" y="1893"/>
                </a:lnTo>
                <a:lnTo>
                  <a:pt x="2862" y="1969"/>
                </a:lnTo>
                <a:lnTo>
                  <a:pt x="2847" y="2046"/>
                </a:lnTo>
                <a:lnTo>
                  <a:pt x="2830" y="2121"/>
                </a:lnTo>
                <a:lnTo>
                  <a:pt x="2810" y="2196"/>
                </a:lnTo>
                <a:lnTo>
                  <a:pt x="2787" y="2271"/>
                </a:lnTo>
                <a:lnTo>
                  <a:pt x="2762" y="2345"/>
                </a:lnTo>
                <a:lnTo>
                  <a:pt x="2733" y="2418"/>
                </a:lnTo>
                <a:lnTo>
                  <a:pt x="2702" y="2490"/>
                </a:lnTo>
                <a:lnTo>
                  <a:pt x="2669" y="2561"/>
                </a:lnTo>
                <a:lnTo>
                  <a:pt x="2631" y="2631"/>
                </a:lnTo>
                <a:lnTo>
                  <a:pt x="2589" y="2700"/>
                </a:lnTo>
                <a:lnTo>
                  <a:pt x="2545" y="2768"/>
                </a:lnTo>
                <a:lnTo>
                  <a:pt x="2497" y="2834"/>
                </a:lnTo>
                <a:lnTo>
                  <a:pt x="2444" y="2899"/>
                </a:lnTo>
                <a:lnTo>
                  <a:pt x="2388" y="2962"/>
                </a:lnTo>
                <a:lnTo>
                  <a:pt x="2328" y="3024"/>
                </a:lnTo>
                <a:lnTo>
                  <a:pt x="2262" y="3083"/>
                </a:lnTo>
                <a:lnTo>
                  <a:pt x="2193" y="3141"/>
                </a:lnTo>
                <a:lnTo>
                  <a:pt x="2119" y="3198"/>
                </a:lnTo>
                <a:lnTo>
                  <a:pt x="2041" y="3252"/>
                </a:lnTo>
                <a:lnTo>
                  <a:pt x="1958" y="3305"/>
                </a:lnTo>
                <a:lnTo>
                  <a:pt x="1868" y="3355"/>
                </a:lnTo>
                <a:lnTo>
                  <a:pt x="1775" y="3402"/>
                </a:lnTo>
                <a:lnTo>
                  <a:pt x="1676" y="3448"/>
                </a:lnTo>
                <a:lnTo>
                  <a:pt x="1572" y="3491"/>
                </a:lnTo>
                <a:lnTo>
                  <a:pt x="1461" y="3531"/>
                </a:lnTo>
                <a:lnTo>
                  <a:pt x="1351" y="3491"/>
                </a:lnTo>
                <a:lnTo>
                  <a:pt x="1247" y="3448"/>
                </a:lnTo>
                <a:lnTo>
                  <a:pt x="1148" y="3402"/>
                </a:lnTo>
                <a:lnTo>
                  <a:pt x="1054" y="3355"/>
                </a:lnTo>
                <a:lnTo>
                  <a:pt x="965" y="3305"/>
                </a:lnTo>
                <a:lnTo>
                  <a:pt x="882" y="3252"/>
                </a:lnTo>
                <a:lnTo>
                  <a:pt x="804" y="3198"/>
                </a:lnTo>
                <a:lnTo>
                  <a:pt x="729" y="3141"/>
                </a:lnTo>
                <a:lnTo>
                  <a:pt x="660" y="3083"/>
                </a:lnTo>
                <a:lnTo>
                  <a:pt x="595" y="3024"/>
                </a:lnTo>
                <a:lnTo>
                  <a:pt x="535" y="2962"/>
                </a:lnTo>
                <a:lnTo>
                  <a:pt x="479" y="2899"/>
                </a:lnTo>
                <a:lnTo>
                  <a:pt x="426" y="2834"/>
                </a:lnTo>
                <a:lnTo>
                  <a:pt x="378" y="2768"/>
                </a:lnTo>
                <a:lnTo>
                  <a:pt x="333" y="2700"/>
                </a:lnTo>
                <a:lnTo>
                  <a:pt x="292" y="2631"/>
                </a:lnTo>
                <a:lnTo>
                  <a:pt x="254" y="2561"/>
                </a:lnTo>
                <a:lnTo>
                  <a:pt x="221" y="2490"/>
                </a:lnTo>
                <a:lnTo>
                  <a:pt x="189" y="2418"/>
                </a:lnTo>
                <a:lnTo>
                  <a:pt x="160" y="2345"/>
                </a:lnTo>
                <a:lnTo>
                  <a:pt x="136" y="2271"/>
                </a:lnTo>
                <a:lnTo>
                  <a:pt x="113" y="2196"/>
                </a:lnTo>
                <a:lnTo>
                  <a:pt x="93" y="2121"/>
                </a:lnTo>
                <a:lnTo>
                  <a:pt x="75" y="2046"/>
                </a:lnTo>
                <a:lnTo>
                  <a:pt x="60" y="1969"/>
                </a:lnTo>
                <a:lnTo>
                  <a:pt x="46" y="1893"/>
                </a:lnTo>
                <a:lnTo>
                  <a:pt x="35" y="1815"/>
                </a:lnTo>
                <a:lnTo>
                  <a:pt x="26" y="1739"/>
                </a:lnTo>
                <a:lnTo>
                  <a:pt x="18" y="1661"/>
                </a:lnTo>
                <a:lnTo>
                  <a:pt x="12" y="1584"/>
                </a:lnTo>
                <a:lnTo>
                  <a:pt x="8" y="1508"/>
                </a:lnTo>
                <a:lnTo>
                  <a:pt x="4" y="1430"/>
                </a:lnTo>
                <a:lnTo>
                  <a:pt x="2" y="1354"/>
                </a:lnTo>
                <a:lnTo>
                  <a:pt x="0" y="1277"/>
                </a:lnTo>
                <a:lnTo>
                  <a:pt x="0" y="1201"/>
                </a:lnTo>
                <a:lnTo>
                  <a:pt x="0" y="1125"/>
                </a:lnTo>
                <a:lnTo>
                  <a:pt x="1" y="1051"/>
                </a:lnTo>
                <a:lnTo>
                  <a:pt x="1" y="977"/>
                </a:lnTo>
                <a:lnTo>
                  <a:pt x="3" y="904"/>
                </a:lnTo>
                <a:lnTo>
                  <a:pt x="4" y="830"/>
                </a:lnTo>
                <a:lnTo>
                  <a:pt x="5" y="759"/>
                </a:lnTo>
                <a:lnTo>
                  <a:pt x="6" y="689"/>
                </a:lnTo>
                <a:lnTo>
                  <a:pt x="8" y="620"/>
                </a:lnTo>
                <a:lnTo>
                  <a:pt x="8" y="552"/>
                </a:lnTo>
                <a:lnTo>
                  <a:pt x="126" y="550"/>
                </a:lnTo>
                <a:lnTo>
                  <a:pt x="241" y="542"/>
                </a:lnTo>
                <a:lnTo>
                  <a:pt x="353" y="530"/>
                </a:lnTo>
                <a:lnTo>
                  <a:pt x="460" y="514"/>
                </a:lnTo>
                <a:lnTo>
                  <a:pt x="566" y="493"/>
                </a:lnTo>
                <a:lnTo>
                  <a:pt x="667" y="467"/>
                </a:lnTo>
                <a:lnTo>
                  <a:pt x="766" y="435"/>
                </a:lnTo>
                <a:lnTo>
                  <a:pt x="862" y="399"/>
                </a:lnTo>
                <a:lnTo>
                  <a:pt x="954" y="358"/>
                </a:lnTo>
                <a:lnTo>
                  <a:pt x="1044" y="312"/>
                </a:lnTo>
                <a:lnTo>
                  <a:pt x="1133" y="260"/>
                </a:lnTo>
                <a:lnTo>
                  <a:pt x="1218" y="203"/>
                </a:lnTo>
                <a:lnTo>
                  <a:pt x="1302" y="141"/>
                </a:lnTo>
                <a:lnTo>
                  <a:pt x="1382" y="73"/>
                </a:lnTo>
                <a:lnTo>
                  <a:pt x="1461" y="0"/>
                </a:lnTo>
                <a:close/>
              </a:path>
            </a:pathLst>
          </a:custGeom>
          <a:solidFill>
            <a:schemeClr val="accent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pic>
        <p:nvPicPr>
          <p:cNvPr id="29" name="Picture 28"/>
          <p:cNvPicPr>
            <a:picLocks noChangeAspect="1"/>
          </p:cNvPicPr>
          <p:nvPr/>
        </p:nvPicPr>
        <p:blipFill rotWithShape="1">
          <a:blip r:embed="rId3"/>
          <a:srcRect l="24234" t="33109" r="27663" b="11115"/>
          <a:stretch/>
        </p:blipFill>
        <p:spPr>
          <a:xfrm>
            <a:off x="4604588" y="1391138"/>
            <a:ext cx="3720464" cy="2299100"/>
          </a:xfrm>
          <a:prstGeom prst="rect">
            <a:avLst/>
          </a:prstGeom>
          <a:ln>
            <a:solidFill>
              <a:sysClr val="windowText" lastClr="000000"/>
            </a:solidFill>
          </a:ln>
        </p:spPr>
      </p:pic>
      <p:sp>
        <p:nvSpPr>
          <p:cNvPr id="37" name="Google Shape;177;p27"/>
          <p:cNvSpPr/>
          <p:nvPr/>
        </p:nvSpPr>
        <p:spPr>
          <a:xfrm>
            <a:off x="862931" y="32269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38" name="Group 37"/>
          <p:cNvGrpSpPr/>
          <p:nvPr/>
        </p:nvGrpSpPr>
        <p:grpSpPr>
          <a:xfrm>
            <a:off x="2005" y="120997"/>
            <a:ext cx="9058867" cy="5026777"/>
            <a:chOff x="2005" y="120997"/>
            <a:chExt cx="9058867" cy="5026777"/>
          </a:xfrm>
        </p:grpSpPr>
        <p:sp>
          <p:nvSpPr>
            <p:cNvPr id="39" name="Rectangle 38"/>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40" name="Rectangle 39"/>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41" name="Rectangle 40"/>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42" name="Rectangle 41"/>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43" name="Rectangle 42"/>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44"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DEVELOPMENT GUIDELINES</a:t>
              </a:r>
              <a:endParaRPr lang="en-US" sz="2800" b="1" dirty="0">
                <a:solidFill>
                  <a:schemeClr val="bg1"/>
                </a:solidFill>
              </a:endParaRPr>
            </a:p>
          </p:txBody>
        </p:sp>
      </p:grpSp>
    </p:spTree>
    <p:extLst>
      <p:ext uri="{BB962C8B-B14F-4D97-AF65-F5344CB8AC3E}">
        <p14:creationId xmlns:p14="http://schemas.microsoft.com/office/powerpoint/2010/main" val="4071523925"/>
      </p:ext>
    </p:extLst>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4"/>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917" name="Google Shape;917;p34"/>
          <p:cNvSpPr/>
          <p:nvPr/>
        </p:nvSpPr>
        <p:spPr>
          <a:xfrm>
            <a:off x="1169740" y="2343149"/>
            <a:ext cx="3362325" cy="827941"/>
          </a:xfrm>
          <a:prstGeom prst="rect">
            <a:avLst/>
          </a:prstGeom>
          <a:solidFill>
            <a:schemeClr val="accent5"/>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918" name="Google Shape;918;p34"/>
          <p:cNvCxnSpPr/>
          <p:nvPr/>
        </p:nvCxnSpPr>
        <p:spPr>
          <a:xfrm rot="10800000" flipH="1">
            <a:off x="1169740" y="4179095"/>
            <a:ext cx="3362325" cy="11169"/>
          </a:xfrm>
          <a:prstGeom prst="straightConnector1">
            <a:avLst/>
          </a:prstGeom>
          <a:noFill/>
          <a:ln w="9525" cap="flat" cmpd="sng">
            <a:solidFill>
              <a:srgbClr val="7B0B1A"/>
            </a:solidFill>
            <a:prstDash val="dash"/>
            <a:miter lim="800000"/>
            <a:headEnd type="none" w="sm" len="sm"/>
            <a:tailEnd type="none" w="sm" len="sm"/>
          </a:ln>
        </p:spPr>
      </p:cxnSp>
      <p:grpSp>
        <p:nvGrpSpPr>
          <p:cNvPr id="920" name="Google Shape;920;p34"/>
          <p:cNvGrpSpPr/>
          <p:nvPr/>
        </p:nvGrpSpPr>
        <p:grpSpPr>
          <a:xfrm>
            <a:off x="1548196" y="2274006"/>
            <a:ext cx="2669449" cy="761834"/>
            <a:chOff x="1689099" y="2752590"/>
            <a:chExt cx="3559265" cy="1015772"/>
          </a:xfrm>
        </p:grpSpPr>
        <p:sp>
          <p:nvSpPr>
            <p:cNvPr id="921" name="Google Shape;921;p34"/>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04</a:t>
              </a:r>
              <a:endParaRPr sz="1050" dirty="0"/>
            </a:p>
          </p:txBody>
        </p:sp>
        <p:cxnSp>
          <p:nvCxnSpPr>
            <p:cNvPr id="922" name="Google Shape;922;p34"/>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923" name="Google Shape;923;p34"/>
            <p:cNvSpPr/>
            <p:nvPr/>
          </p:nvSpPr>
          <p:spPr>
            <a:xfrm>
              <a:off x="2541764" y="2752590"/>
              <a:ext cx="2706600" cy="646196"/>
            </a:xfrm>
            <a:prstGeom prst="rect">
              <a:avLst/>
            </a:prstGeom>
            <a:noFill/>
            <a:ln>
              <a:noFill/>
            </a:ln>
          </p:spPr>
          <p:txBody>
            <a:bodyPr spcFirstLastPara="1" wrap="square" lIns="68569" tIns="34275" rIns="68569" bIns="34275" anchor="t" anchorCtr="0">
              <a:noAutofit/>
            </a:bodyPr>
            <a:lstStyle/>
            <a:p>
              <a:r>
                <a:rPr lang="en-US" sz="2000" dirty="0">
                  <a:solidFill>
                    <a:schemeClr val="lt1"/>
                  </a:solidFill>
                </a:rPr>
                <a:t>Write Activities and Message Activities</a:t>
              </a:r>
              <a:endParaRPr sz="2000" dirty="0"/>
            </a:p>
          </p:txBody>
        </p:sp>
      </p:grpSp>
      <p:sp>
        <p:nvSpPr>
          <p:cNvPr id="924" name="Google Shape;924;p34"/>
          <p:cNvSpPr/>
          <p:nvPr/>
        </p:nvSpPr>
        <p:spPr>
          <a:xfrm>
            <a:off x="4141990" y="1496198"/>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925" name="Google Shape;925;p34"/>
          <p:cNvSpPr/>
          <p:nvPr/>
        </p:nvSpPr>
        <p:spPr>
          <a:xfrm>
            <a:off x="4141990" y="3743720"/>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926" name="Google Shape;926;p34"/>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927" name="Google Shape;927;p34"/>
          <p:cNvSpPr/>
          <p:nvPr/>
        </p:nvSpPr>
        <p:spPr>
          <a:xfrm>
            <a:off x="4611935" y="2343149"/>
            <a:ext cx="3362325" cy="827941"/>
          </a:xfrm>
          <a:prstGeom prst="rect">
            <a:avLst/>
          </a:prstGeom>
          <a:solidFill>
            <a:srgbClr val="C9740D"/>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grpSp>
        <p:nvGrpSpPr>
          <p:cNvPr id="929" name="Google Shape;929;p34"/>
          <p:cNvGrpSpPr/>
          <p:nvPr/>
        </p:nvGrpSpPr>
        <p:grpSpPr>
          <a:xfrm>
            <a:off x="4990391" y="2504907"/>
            <a:ext cx="2737383" cy="530915"/>
            <a:chOff x="1689099" y="3060476"/>
            <a:chExt cx="3649844" cy="707886"/>
          </a:xfrm>
        </p:grpSpPr>
        <p:sp>
          <p:nvSpPr>
            <p:cNvPr id="930" name="Google Shape;930;p34"/>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05</a:t>
              </a:r>
              <a:endParaRPr sz="1050" dirty="0"/>
            </a:p>
          </p:txBody>
        </p:sp>
        <p:cxnSp>
          <p:nvCxnSpPr>
            <p:cNvPr id="931" name="Google Shape;931;p34"/>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932" name="Google Shape;932;p34"/>
            <p:cNvSpPr/>
            <p:nvPr/>
          </p:nvSpPr>
          <p:spPr>
            <a:xfrm>
              <a:off x="2541743" y="3091250"/>
              <a:ext cx="2797200" cy="646200"/>
            </a:xfrm>
            <a:prstGeom prst="rect">
              <a:avLst/>
            </a:prstGeom>
            <a:noFill/>
            <a:ln>
              <a:noFill/>
            </a:ln>
          </p:spPr>
          <p:txBody>
            <a:bodyPr spcFirstLastPara="1" wrap="square" lIns="68569" tIns="34275" rIns="68569" bIns="34275" anchor="t" anchorCtr="0">
              <a:noAutofit/>
            </a:bodyPr>
            <a:lstStyle/>
            <a:p>
              <a:r>
                <a:rPr lang="en-US" sz="2700" dirty="0">
                  <a:solidFill>
                    <a:schemeClr val="lt1"/>
                  </a:solidFill>
                </a:rPr>
                <a:t>Comments</a:t>
              </a:r>
              <a:endParaRPr sz="1050" dirty="0"/>
            </a:p>
          </p:txBody>
        </p:sp>
      </p:grpSp>
      <p:sp>
        <p:nvSpPr>
          <p:cNvPr id="933" name="Google Shape;933;p34"/>
          <p:cNvSpPr/>
          <p:nvPr/>
        </p:nvSpPr>
        <p:spPr>
          <a:xfrm flipH="1">
            <a:off x="4737503" y="1496198"/>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934" name="Google Shape;934;p34"/>
          <p:cNvSpPr/>
          <p:nvPr/>
        </p:nvSpPr>
        <p:spPr>
          <a:xfrm flipH="1">
            <a:off x="4737503" y="3743720"/>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935" name="Google Shape;935;p34"/>
          <p:cNvCxnSpPr/>
          <p:nvPr/>
        </p:nvCxnSpPr>
        <p:spPr>
          <a:xfrm rot="10800000" flipH="1">
            <a:off x="4611935" y="4179095"/>
            <a:ext cx="3362325" cy="11169"/>
          </a:xfrm>
          <a:prstGeom prst="straightConnector1">
            <a:avLst/>
          </a:prstGeom>
          <a:noFill/>
          <a:ln w="9525" cap="flat" cmpd="sng">
            <a:solidFill>
              <a:srgbClr val="864D08"/>
            </a:solidFill>
            <a:prstDash val="dash"/>
            <a:miter lim="800000"/>
            <a:headEnd type="none" w="sm" len="sm"/>
            <a:tailEnd type="none" w="sm" len="sm"/>
          </a:ln>
        </p:spPr>
      </p:cxnSp>
      <p:sp>
        <p:nvSpPr>
          <p:cNvPr id="936" name="Google Shape;936;p34"/>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937" name="Google Shape;937;p34"/>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938" name="Google Shape;938;p34"/>
          <p:cNvGrpSpPr/>
          <p:nvPr/>
        </p:nvGrpSpPr>
        <p:grpSpPr>
          <a:xfrm>
            <a:off x="2223001" y="940956"/>
            <a:ext cx="1255803" cy="1213353"/>
            <a:chOff x="548" y="1065"/>
            <a:chExt cx="2130" cy="2058"/>
          </a:xfrm>
        </p:grpSpPr>
        <p:sp>
          <p:nvSpPr>
            <p:cNvPr id="939" name="Google Shape;939;p34"/>
            <p:cNvSpPr/>
            <p:nvPr/>
          </p:nvSpPr>
          <p:spPr>
            <a:xfrm>
              <a:off x="1674" y="1267"/>
              <a:ext cx="26" cy="24"/>
            </a:xfrm>
            <a:custGeom>
              <a:avLst/>
              <a:gdLst/>
              <a:ahLst/>
              <a:cxnLst/>
              <a:rect l="l" t="t" r="r" b="b"/>
              <a:pathLst>
                <a:path w="17" h="16" extrusionOk="0">
                  <a:moveTo>
                    <a:pt x="17" y="0"/>
                  </a:moveTo>
                  <a:cubicBezTo>
                    <a:pt x="14" y="2"/>
                    <a:pt x="4" y="16"/>
                    <a:pt x="0" y="4"/>
                  </a:cubicBezTo>
                  <a:cubicBezTo>
                    <a:pt x="0" y="2"/>
                    <a:pt x="3" y="4"/>
                    <a:pt x="5" y="3"/>
                  </a:cubicBezTo>
                  <a:cubicBezTo>
                    <a:pt x="9" y="3"/>
                    <a:pt x="17" y="0"/>
                    <a:pt x="17"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40" name="Google Shape;940;p34"/>
            <p:cNvSpPr/>
            <p:nvPr/>
          </p:nvSpPr>
          <p:spPr>
            <a:xfrm>
              <a:off x="1403" y="1151"/>
              <a:ext cx="67" cy="21"/>
            </a:xfrm>
            <a:custGeom>
              <a:avLst/>
              <a:gdLst/>
              <a:ahLst/>
              <a:cxnLst/>
              <a:rect l="l" t="t" r="r" b="b"/>
              <a:pathLst>
                <a:path w="45" h="14" extrusionOk="0">
                  <a:moveTo>
                    <a:pt x="45" y="2"/>
                  </a:moveTo>
                  <a:cubicBezTo>
                    <a:pt x="39" y="4"/>
                    <a:pt x="33" y="6"/>
                    <a:pt x="28" y="9"/>
                  </a:cubicBezTo>
                  <a:cubicBezTo>
                    <a:pt x="27" y="9"/>
                    <a:pt x="33" y="9"/>
                    <a:pt x="32" y="9"/>
                  </a:cubicBezTo>
                  <a:cubicBezTo>
                    <a:pt x="26" y="11"/>
                    <a:pt x="21" y="13"/>
                    <a:pt x="15" y="14"/>
                  </a:cubicBezTo>
                  <a:cubicBezTo>
                    <a:pt x="13" y="14"/>
                    <a:pt x="10" y="12"/>
                    <a:pt x="8" y="12"/>
                  </a:cubicBezTo>
                  <a:cubicBezTo>
                    <a:pt x="6" y="11"/>
                    <a:pt x="0" y="13"/>
                    <a:pt x="2" y="11"/>
                  </a:cubicBezTo>
                  <a:cubicBezTo>
                    <a:pt x="14" y="0"/>
                    <a:pt x="30" y="2"/>
                    <a:pt x="45" y="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41" name="Google Shape;941;p34"/>
            <p:cNvSpPr/>
            <p:nvPr/>
          </p:nvSpPr>
          <p:spPr>
            <a:xfrm>
              <a:off x="1359" y="1157"/>
              <a:ext cx="132" cy="51"/>
            </a:xfrm>
            <a:custGeom>
              <a:avLst/>
              <a:gdLst/>
              <a:ahLst/>
              <a:cxnLst/>
              <a:rect l="l" t="t" r="r" b="b"/>
              <a:pathLst>
                <a:path w="88" h="34" extrusionOk="0">
                  <a:moveTo>
                    <a:pt x="87" y="12"/>
                  </a:moveTo>
                  <a:cubicBezTo>
                    <a:pt x="84" y="16"/>
                    <a:pt x="84" y="23"/>
                    <a:pt x="79" y="24"/>
                  </a:cubicBezTo>
                  <a:cubicBezTo>
                    <a:pt x="67" y="25"/>
                    <a:pt x="55" y="19"/>
                    <a:pt x="43" y="17"/>
                  </a:cubicBezTo>
                  <a:cubicBezTo>
                    <a:pt x="30" y="15"/>
                    <a:pt x="58" y="24"/>
                    <a:pt x="24" y="24"/>
                  </a:cubicBezTo>
                  <a:cubicBezTo>
                    <a:pt x="22" y="24"/>
                    <a:pt x="24" y="18"/>
                    <a:pt x="21" y="17"/>
                  </a:cubicBezTo>
                  <a:cubicBezTo>
                    <a:pt x="14" y="13"/>
                    <a:pt x="3" y="34"/>
                    <a:pt x="0" y="22"/>
                  </a:cubicBezTo>
                  <a:cubicBezTo>
                    <a:pt x="0" y="21"/>
                    <a:pt x="3" y="22"/>
                    <a:pt x="4" y="22"/>
                  </a:cubicBezTo>
                  <a:cubicBezTo>
                    <a:pt x="6" y="21"/>
                    <a:pt x="9" y="20"/>
                    <a:pt x="10" y="18"/>
                  </a:cubicBezTo>
                  <a:cubicBezTo>
                    <a:pt x="11" y="15"/>
                    <a:pt x="9" y="11"/>
                    <a:pt x="11" y="9"/>
                  </a:cubicBezTo>
                  <a:cubicBezTo>
                    <a:pt x="12" y="7"/>
                    <a:pt x="15" y="10"/>
                    <a:pt x="17" y="10"/>
                  </a:cubicBezTo>
                  <a:cubicBezTo>
                    <a:pt x="20" y="9"/>
                    <a:pt x="26" y="5"/>
                    <a:pt x="27" y="9"/>
                  </a:cubicBezTo>
                  <a:cubicBezTo>
                    <a:pt x="27" y="12"/>
                    <a:pt x="17" y="12"/>
                    <a:pt x="17" y="16"/>
                  </a:cubicBezTo>
                  <a:cubicBezTo>
                    <a:pt x="18" y="19"/>
                    <a:pt x="24" y="16"/>
                    <a:pt x="27" y="15"/>
                  </a:cubicBezTo>
                  <a:cubicBezTo>
                    <a:pt x="30" y="15"/>
                    <a:pt x="32" y="13"/>
                    <a:pt x="35" y="11"/>
                  </a:cubicBezTo>
                  <a:cubicBezTo>
                    <a:pt x="36" y="11"/>
                    <a:pt x="37" y="9"/>
                    <a:pt x="38" y="9"/>
                  </a:cubicBezTo>
                  <a:cubicBezTo>
                    <a:pt x="43" y="8"/>
                    <a:pt x="47" y="8"/>
                    <a:pt x="51" y="7"/>
                  </a:cubicBezTo>
                  <a:cubicBezTo>
                    <a:pt x="54" y="7"/>
                    <a:pt x="56" y="6"/>
                    <a:pt x="59" y="6"/>
                  </a:cubicBezTo>
                  <a:cubicBezTo>
                    <a:pt x="63" y="8"/>
                    <a:pt x="32" y="22"/>
                    <a:pt x="47" y="13"/>
                  </a:cubicBezTo>
                  <a:cubicBezTo>
                    <a:pt x="52" y="10"/>
                    <a:pt x="57" y="7"/>
                    <a:pt x="63" y="6"/>
                  </a:cubicBezTo>
                  <a:cubicBezTo>
                    <a:pt x="65" y="5"/>
                    <a:pt x="69" y="8"/>
                    <a:pt x="71" y="7"/>
                  </a:cubicBezTo>
                  <a:cubicBezTo>
                    <a:pt x="75" y="5"/>
                    <a:pt x="76" y="0"/>
                    <a:pt x="79" y="0"/>
                  </a:cubicBezTo>
                  <a:cubicBezTo>
                    <a:pt x="83" y="0"/>
                    <a:pt x="88" y="2"/>
                    <a:pt x="88" y="5"/>
                  </a:cubicBezTo>
                  <a:cubicBezTo>
                    <a:pt x="87" y="9"/>
                    <a:pt x="78" y="7"/>
                    <a:pt x="78" y="11"/>
                  </a:cubicBezTo>
                  <a:cubicBezTo>
                    <a:pt x="77" y="14"/>
                    <a:pt x="87" y="12"/>
                    <a:pt x="87" y="1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42" name="Google Shape;942;p34"/>
            <p:cNvSpPr/>
            <p:nvPr/>
          </p:nvSpPr>
          <p:spPr>
            <a:xfrm>
              <a:off x="1866" y="1175"/>
              <a:ext cx="36" cy="15"/>
            </a:xfrm>
            <a:custGeom>
              <a:avLst/>
              <a:gdLst/>
              <a:ahLst/>
              <a:cxnLst/>
              <a:rect l="l" t="t" r="r" b="b"/>
              <a:pathLst>
                <a:path w="24" h="10" extrusionOk="0">
                  <a:moveTo>
                    <a:pt x="24" y="10"/>
                  </a:moveTo>
                  <a:cubicBezTo>
                    <a:pt x="17" y="7"/>
                    <a:pt x="8" y="8"/>
                    <a:pt x="3" y="3"/>
                  </a:cubicBezTo>
                  <a:cubicBezTo>
                    <a:pt x="0" y="0"/>
                    <a:pt x="11" y="0"/>
                    <a:pt x="15" y="1"/>
                  </a:cubicBezTo>
                  <a:cubicBezTo>
                    <a:pt x="19" y="3"/>
                    <a:pt x="24" y="10"/>
                    <a:pt x="24" y="1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43" name="Google Shape;943;p34"/>
            <p:cNvSpPr/>
            <p:nvPr/>
          </p:nvSpPr>
          <p:spPr>
            <a:xfrm>
              <a:off x="1434" y="1141"/>
              <a:ext cx="15" cy="1"/>
            </a:xfrm>
            <a:custGeom>
              <a:avLst/>
              <a:gdLst/>
              <a:ahLst/>
              <a:cxnLst/>
              <a:rect l="l" t="t" r="r" b="b"/>
              <a:pathLst>
                <a:path w="10" h="1" extrusionOk="0">
                  <a:moveTo>
                    <a:pt x="10" y="1"/>
                  </a:moveTo>
                  <a:cubicBezTo>
                    <a:pt x="7" y="1"/>
                    <a:pt x="0" y="0"/>
                    <a:pt x="0" y="0"/>
                  </a:cubicBezTo>
                  <a:cubicBezTo>
                    <a:pt x="0" y="0"/>
                    <a:pt x="7" y="1"/>
                    <a:pt x="10" y="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44" name="Google Shape;944;p34"/>
            <p:cNvSpPr/>
            <p:nvPr/>
          </p:nvSpPr>
          <p:spPr>
            <a:xfrm>
              <a:off x="1445" y="1129"/>
              <a:ext cx="7" cy="4"/>
            </a:xfrm>
            <a:custGeom>
              <a:avLst/>
              <a:gdLst/>
              <a:ahLst/>
              <a:cxnLst/>
              <a:rect l="l" t="t" r="r" b="b"/>
              <a:pathLst>
                <a:path w="5" h="3" extrusionOk="0">
                  <a:moveTo>
                    <a:pt x="5" y="2"/>
                  </a:moveTo>
                  <a:cubicBezTo>
                    <a:pt x="4" y="2"/>
                    <a:pt x="1" y="3"/>
                    <a:pt x="1" y="2"/>
                  </a:cubicBezTo>
                  <a:cubicBezTo>
                    <a:pt x="0" y="1"/>
                    <a:pt x="3" y="0"/>
                    <a:pt x="4" y="0"/>
                  </a:cubicBezTo>
                  <a:cubicBezTo>
                    <a:pt x="5" y="0"/>
                    <a:pt x="5" y="2"/>
                    <a:pt x="5" y="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45" name="Google Shape;945;p34"/>
            <p:cNvSpPr/>
            <p:nvPr/>
          </p:nvSpPr>
          <p:spPr>
            <a:xfrm>
              <a:off x="1647" y="1271"/>
              <a:ext cx="50" cy="54"/>
            </a:xfrm>
            <a:custGeom>
              <a:avLst/>
              <a:gdLst/>
              <a:ahLst/>
              <a:cxnLst/>
              <a:rect l="l" t="t" r="r" b="b"/>
              <a:pathLst>
                <a:path w="33" h="36" extrusionOk="0">
                  <a:moveTo>
                    <a:pt x="0" y="7"/>
                  </a:moveTo>
                  <a:cubicBezTo>
                    <a:pt x="3" y="5"/>
                    <a:pt x="6" y="2"/>
                    <a:pt x="8" y="3"/>
                  </a:cubicBezTo>
                  <a:cubicBezTo>
                    <a:pt x="12" y="5"/>
                    <a:pt x="13" y="13"/>
                    <a:pt x="17" y="12"/>
                  </a:cubicBezTo>
                  <a:cubicBezTo>
                    <a:pt x="20" y="11"/>
                    <a:pt x="13" y="5"/>
                    <a:pt x="15" y="1"/>
                  </a:cubicBezTo>
                  <a:cubicBezTo>
                    <a:pt x="15" y="0"/>
                    <a:pt x="19" y="3"/>
                    <a:pt x="20" y="4"/>
                  </a:cubicBezTo>
                  <a:cubicBezTo>
                    <a:pt x="20" y="5"/>
                    <a:pt x="18" y="7"/>
                    <a:pt x="19" y="8"/>
                  </a:cubicBezTo>
                  <a:cubicBezTo>
                    <a:pt x="23" y="10"/>
                    <a:pt x="29" y="9"/>
                    <a:pt x="31" y="12"/>
                  </a:cubicBezTo>
                  <a:cubicBezTo>
                    <a:pt x="33" y="14"/>
                    <a:pt x="26" y="14"/>
                    <a:pt x="25" y="16"/>
                  </a:cubicBezTo>
                  <a:cubicBezTo>
                    <a:pt x="24" y="17"/>
                    <a:pt x="26" y="18"/>
                    <a:pt x="26" y="19"/>
                  </a:cubicBezTo>
                  <a:cubicBezTo>
                    <a:pt x="24" y="24"/>
                    <a:pt x="23" y="30"/>
                    <a:pt x="20" y="35"/>
                  </a:cubicBezTo>
                  <a:cubicBezTo>
                    <a:pt x="19" y="36"/>
                    <a:pt x="16" y="33"/>
                    <a:pt x="16" y="32"/>
                  </a:cubicBezTo>
                  <a:cubicBezTo>
                    <a:pt x="16" y="30"/>
                    <a:pt x="21" y="31"/>
                    <a:pt x="20" y="30"/>
                  </a:cubicBezTo>
                  <a:cubicBezTo>
                    <a:pt x="18" y="29"/>
                    <a:pt x="3" y="30"/>
                    <a:pt x="9" y="20"/>
                  </a:cubicBezTo>
                  <a:cubicBezTo>
                    <a:pt x="11" y="17"/>
                    <a:pt x="23" y="19"/>
                    <a:pt x="20" y="16"/>
                  </a:cubicBezTo>
                  <a:cubicBezTo>
                    <a:pt x="16" y="14"/>
                    <a:pt x="11" y="19"/>
                    <a:pt x="7" y="19"/>
                  </a:cubicBezTo>
                  <a:cubicBezTo>
                    <a:pt x="6" y="19"/>
                    <a:pt x="8" y="17"/>
                    <a:pt x="7" y="16"/>
                  </a:cubicBezTo>
                  <a:cubicBezTo>
                    <a:pt x="6" y="12"/>
                    <a:pt x="0" y="7"/>
                    <a:pt x="0" y="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46" name="Google Shape;946;p34"/>
            <p:cNvSpPr/>
            <p:nvPr/>
          </p:nvSpPr>
          <p:spPr>
            <a:xfrm>
              <a:off x="1434" y="1111"/>
              <a:ext cx="18" cy="10"/>
            </a:xfrm>
            <a:custGeom>
              <a:avLst/>
              <a:gdLst/>
              <a:ahLst/>
              <a:cxnLst/>
              <a:rect l="l" t="t" r="r" b="b"/>
              <a:pathLst>
                <a:path w="12" h="7" extrusionOk="0">
                  <a:moveTo>
                    <a:pt x="12" y="6"/>
                  </a:moveTo>
                  <a:cubicBezTo>
                    <a:pt x="8" y="5"/>
                    <a:pt x="2" y="7"/>
                    <a:pt x="1" y="3"/>
                  </a:cubicBezTo>
                  <a:cubicBezTo>
                    <a:pt x="0" y="0"/>
                    <a:pt x="7" y="0"/>
                    <a:pt x="10" y="1"/>
                  </a:cubicBezTo>
                  <a:cubicBezTo>
                    <a:pt x="12" y="1"/>
                    <a:pt x="12" y="6"/>
                    <a:pt x="12" y="6"/>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47" name="Google Shape;947;p34"/>
            <p:cNvSpPr/>
            <p:nvPr/>
          </p:nvSpPr>
          <p:spPr>
            <a:xfrm>
              <a:off x="1377" y="1144"/>
              <a:ext cx="18" cy="12"/>
            </a:xfrm>
            <a:custGeom>
              <a:avLst/>
              <a:gdLst/>
              <a:ahLst/>
              <a:cxnLst/>
              <a:rect l="l" t="t" r="r" b="b"/>
              <a:pathLst>
                <a:path w="12" h="8" extrusionOk="0">
                  <a:moveTo>
                    <a:pt x="11" y="4"/>
                  </a:moveTo>
                  <a:cubicBezTo>
                    <a:pt x="9" y="5"/>
                    <a:pt x="8" y="8"/>
                    <a:pt x="6" y="8"/>
                  </a:cubicBezTo>
                  <a:cubicBezTo>
                    <a:pt x="4" y="7"/>
                    <a:pt x="0" y="4"/>
                    <a:pt x="2" y="2"/>
                  </a:cubicBezTo>
                  <a:cubicBezTo>
                    <a:pt x="4" y="0"/>
                    <a:pt x="8" y="2"/>
                    <a:pt x="11" y="2"/>
                  </a:cubicBezTo>
                  <a:cubicBezTo>
                    <a:pt x="12" y="2"/>
                    <a:pt x="11" y="3"/>
                    <a:pt x="11" y="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48" name="Google Shape;948;p34"/>
            <p:cNvSpPr/>
            <p:nvPr/>
          </p:nvSpPr>
          <p:spPr>
            <a:xfrm>
              <a:off x="1329" y="1154"/>
              <a:ext cx="65" cy="47"/>
            </a:xfrm>
            <a:custGeom>
              <a:avLst/>
              <a:gdLst/>
              <a:ahLst/>
              <a:cxnLst/>
              <a:rect l="l" t="t" r="r" b="b"/>
              <a:pathLst>
                <a:path w="43" h="31" extrusionOk="0">
                  <a:moveTo>
                    <a:pt x="34" y="8"/>
                  </a:moveTo>
                  <a:cubicBezTo>
                    <a:pt x="31" y="9"/>
                    <a:pt x="29" y="11"/>
                    <a:pt x="27" y="12"/>
                  </a:cubicBezTo>
                  <a:cubicBezTo>
                    <a:pt x="23" y="14"/>
                    <a:pt x="18" y="12"/>
                    <a:pt x="16" y="15"/>
                  </a:cubicBezTo>
                  <a:cubicBezTo>
                    <a:pt x="13" y="18"/>
                    <a:pt x="15" y="23"/>
                    <a:pt x="13" y="27"/>
                  </a:cubicBezTo>
                  <a:cubicBezTo>
                    <a:pt x="12" y="29"/>
                    <a:pt x="9" y="31"/>
                    <a:pt x="8" y="29"/>
                  </a:cubicBezTo>
                  <a:cubicBezTo>
                    <a:pt x="0" y="4"/>
                    <a:pt x="17" y="13"/>
                    <a:pt x="31" y="7"/>
                  </a:cubicBezTo>
                  <a:cubicBezTo>
                    <a:pt x="34" y="5"/>
                    <a:pt x="37" y="0"/>
                    <a:pt x="40" y="1"/>
                  </a:cubicBezTo>
                  <a:cubicBezTo>
                    <a:pt x="43" y="2"/>
                    <a:pt x="34" y="8"/>
                    <a:pt x="34" y="8"/>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49" name="Google Shape;949;p34"/>
            <p:cNvSpPr/>
            <p:nvPr/>
          </p:nvSpPr>
          <p:spPr>
            <a:xfrm>
              <a:off x="1386" y="1118"/>
              <a:ext cx="36" cy="23"/>
            </a:xfrm>
            <a:custGeom>
              <a:avLst/>
              <a:gdLst/>
              <a:ahLst/>
              <a:cxnLst/>
              <a:rect l="l" t="t" r="r" b="b"/>
              <a:pathLst>
                <a:path w="24" h="15" extrusionOk="0">
                  <a:moveTo>
                    <a:pt x="20" y="7"/>
                  </a:moveTo>
                  <a:cubicBezTo>
                    <a:pt x="11" y="11"/>
                    <a:pt x="10" y="15"/>
                    <a:pt x="1" y="7"/>
                  </a:cubicBezTo>
                  <a:cubicBezTo>
                    <a:pt x="0" y="6"/>
                    <a:pt x="6" y="9"/>
                    <a:pt x="8" y="9"/>
                  </a:cubicBezTo>
                  <a:cubicBezTo>
                    <a:pt x="13" y="7"/>
                    <a:pt x="16" y="2"/>
                    <a:pt x="22" y="1"/>
                  </a:cubicBezTo>
                  <a:cubicBezTo>
                    <a:pt x="24" y="0"/>
                    <a:pt x="20" y="7"/>
                    <a:pt x="20" y="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50" name="Google Shape;950;p34"/>
            <p:cNvSpPr/>
            <p:nvPr/>
          </p:nvSpPr>
          <p:spPr>
            <a:xfrm>
              <a:off x="1854" y="1107"/>
              <a:ext cx="30" cy="17"/>
            </a:xfrm>
            <a:custGeom>
              <a:avLst/>
              <a:gdLst/>
              <a:ahLst/>
              <a:cxnLst/>
              <a:rect l="l" t="t" r="r" b="b"/>
              <a:pathLst>
                <a:path w="20" h="12" extrusionOk="0">
                  <a:moveTo>
                    <a:pt x="20" y="8"/>
                  </a:moveTo>
                  <a:cubicBezTo>
                    <a:pt x="18" y="9"/>
                    <a:pt x="17" y="11"/>
                    <a:pt x="14" y="11"/>
                  </a:cubicBezTo>
                  <a:cubicBezTo>
                    <a:pt x="11" y="12"/>
                    <a:pt x="0" y="5"/>
                    <a:pt x="0" y="3"/>
                  </a:cubicBezTo>
                  <a:cubicBezTo>
                    <a:pt x="1" y="0"/>
                    <a:pt x="7" y="3"/>
                    <a:pt x="10" y="4"/>
                  </a:cubicBezTo>
                  <a:cubicBezTo>
                    <a:pt x="13" y="5"/>
                    <a:pt x="20" y="8"/>
                    <a:pt x="20" y="8"/>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51" name="Google Shape;951;p34"/>
            <p:cNvSpPr/>
            <p:nvPr/>
          </p:nvSpPr>
          <p:spPr>
            <a:xfrm>
              <a:off x="1875" y="1264"/>
              <a:ext cx="32" cy="66"/>
            </a:xfrm>
            <a:custGeom>
              <a:avLst/>
              <a:gdLst/>
              <a:ahLst/>
              <a:cxnLst/>
              <a:rect l="l" t="t" r="r" b="b"/>
              <a:pathLst>
                <a:path w="21" h="44" extrusionOk="0">
                  <a:moveTo>
                    <a:pt x="10" y="27"/>
                  </a:moveTo>
                  <a:cubicBezTo>
                    <a:pt x="9" y="25"/>
                    <a:pt x="7" y="23"/>
                    <a:pt x="5" y="21"/>
                  </a:cubicBezTo>
                  <a:cubicBezTo>
                    <a:pt x="4" y="20"/>
                    <a:pt x="3" y="19"/>
                    <a:pt x="2" y="18"/>
                  </a:cubicBezTo>
                  <a:cubicBezTo>
                    <a:pt x="0" y="8"/>
                    <a:pt x="9" y="5"/>
                    <a:pt x="16" y="0"/>
                  </a:cubicBezTo>
                  <a:cubicBezTo>
                    <a:pt x="16" y="0"/>
                    <a:pt x="16" y="1"/>
                    <a:pt x="16" y="1"/>
                  </a:cubicBezTo>
                  <a:cubicBezTo>
                    <a:pt x="15" y="5"/>
                    <a:pt x="14" y="10"/>
                    <a:pt x="14" y="15"/>
                  </a:cubicBezTo>
                  <a:cubicBezTo>
                    <a:pt x="14" y="15"/>
                    <a:pt x="13" y="16"/>
                    <a:pt x="13" y="16"/>
                  </a:cubicBezTo>
                  <a:cubicBezTo>
                    <a:pt x="15" y="19"/>
                    <a:pt x="19" y="23"/>
                    <a:pt x="18" y="24"/>
                  </a:cubicBezTo>
                  <a:cubicBezTo>
                    <a:pt x="18" y="25"/>
                    <a:pt x="14" y="25"/>
                    <a:pt x="15" y="26"/>
                  </a:cubicBezTo>
                  <a:cubicBezTo>
                    <a:pt x="16" y="29"/>
                    <a:pt x="21" y="28"/>
                    <a:pt x="21" y="31"/>
                  </a:cubicBezTo>
                  <a:cubicBezTo>
                    <a:pt x="21" y="35"/>
                    <a:pt x="20" y="44"/>
                    <a:pt x="16" y="42"/>
                  </a:cubicBezTo>
                  <a:cubicBezTo>
                    <a:pt x="11" y="40"/>
                    <a:pt x="10" y="27"/>
                    <a:pt x="10" y="2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52" name="Google Shape;952;p34"/>
            <p:cNvSpPr/>
            <p:nvPr/>
          </p:nvSpPr>
          <p:spPr>
            <a:xfrm>
              <a:off x="1350" y="1141"/>
              <a:ext cx="6" cy="6"/>
            </a:xfrm>
            <a:custGeom>
              <a:avLst/>
              <a:gdLst/>
              <a:ahLst/>
              <a:cxnLst/>
              <a:rect l="l" t="t" r="r" b="b"/>
              <a:pathLst>
                <a:path w="4" h="4" extrusionOk="0">
                  <a:moveTo>
                    <a:pt x="0" y="4"/>
                  </a:moveTo>
                  <a:cubicBezTo>
                    <a:pt x="1" y="3"/>
                    <a:pt x="4" y="0"/>
                    <a:pt x="4" y="0"/>
                  </a:cubicBezTo>
                  <a:cubicBezTo>
                    <a:pt x="4" y="0"/>
                    <a:pt x="1" y="3"/>
                    <a:pt x="0" y="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53" name="Google Shape;953;p34"/>
            <p:cNvSpPr/>
            <p:nvPr/>
          </p:nvSpPr>
          <p:spPr>
            <a:xfrm>
              <a:off x="1302" y="1165"/>
              <a:ext cx="33" cy="13"/>
            </a:xfrm>
            <a:custGeom>
              <a:avLst/>
              <a:gdLst/>
              <a:ahLst/>
              <a:cxnLst/>
              <a:rect l="l" t="t" r="r" b="b"/>
              <a:pathLst>
                <a:path w="22" h="9" extrusionOk="0">
                  <a:moveTo>
                    <a:pt x="22" y="1"/>
                  </a:moveTo>
                  <a:cubicBezTo>
                    <a:pt x="16" y="4"/>
                    <a:pt x="10" y="8"/>
                    <a:pt x="3" y="9"/>
                  </a:cubicBezTo>
                  <a:cubicBezTo>
                    <a:pt x="0" y="9"/>
                    <a:pt x="6" y="4"/>
                    <a:pt x="9" y="3"/>
                  </a:cubicBezTo>
                  <a:cubicBezTo>
                    <a:pt x="14" y="0"/>
                    <a:pt x="17" y="1"/>
                    <a:pt x="22" y="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54" name="Google Shape;954;p34"/>
            <p:cNvSpPr/>
            <p:nvPr/>
          </p:nvSpPr>
          <p:spPr>
            <a:xfrm>
              <a:off x="1947" y="1147"/>
              <a:ext cx="21" cy="10"/>
            </a:xfrm>
            <a:custGeom>
              <a:avLst/>
              <a:gdLst/>
              <a:ahLst/>
              <a:cxnLst/>
              <a:rect l="l" t="t" r="r" b="b"/>
              <a:pathLst>
                <a:path w="14" h="7" extrusionOk="0">
                  <a:moveTo>
                    <a:pt x="14" y="7"/>
                  </a:moveTo>
                  <a:cubicBezTo>
                    <a:pt x="10" y="5"/>
                    <a:pt x="5" y="5"/>
                    <a:pt x="1" y="3"/>
                  </a:cubicBezTo>
                  <a:cubicBezTo>
                    <a:pt x="0" y="2"/>
                    <a:pt x="1" y="0"/>
                    <a:pt x="2" y="0"/>
                  </a:cubicBezTo>
                  <a:cubicBezTo>
                    <a:pt x="6" y="1"/>
                    <a:pt x="14" y="7"/>
                    <a:pt x="14" y="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55" name="Google Shape;955;p34"/>
            <p:cNvSpPr/>
            <p:nvPr/>
          </p:nvSpPr>
          <p:spPr>
            <a:xfrm>
              <a:off x="1380" y="1104"/>
              <a:ext cx="45" cy="22"/>
            </a:xfrm>
            <a:custGeom>
              <a:avLst/>
              <a:gdLst/>
              <a:ahLst/>
              <a:cxnLst/>
              <a:rect l="l" t="t" r="r" b="b"/>
              <a:pathLst>
                <a:path w="30" h="15" extrusionOk="0">
                  <a:moveTo>
                    <a:pt x="19" y="8"/>
                  </a:moveTo>
                  <a:cubicBezTo>
                    <a:pt x="14" y="10"/>
                    <a:pt x="9" y="15"/>
                    <a:pt x="3" y="14"/>
                  </a:cubicBezTo>
                  <a:cubicBezTo>
                    <a:pt x="0" y="13"/>
                    <a:pt x="0" y="7"/>
                    <a:pt x="2" y="5"/>
                  </a:cubicBezTo>
                  <a:cubicBezTo>
                    <a:pt x="5" y="3"/>
                    <a:pt x="25" y="0"/>
                    <a:pt x="28" y="6"/>
                  </a:cubicBezTo>
                  <a:cubicBezTo>
                    <a:pt x="30" y="9"/>
                    <a:pt x="19" y="8"/>
                    <a:pt x="19" y="8"/>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56" name="Google Shape;956;p34"/>
            <p:cNvSpPr/>
            <p:nvPr/>
          </p:nvSpPr>
          <p:spPr>
            <a:xfrm>
              <a:off x="1314" y="1148"/>
              <a:ext cx="32" cy="14"/>
            </a:xfrm>
            <a:custGeom>
              <a:avLst/>
              <a:gdLst/>
              <a:ahLst/>
              <a:cxnLst/>
              <a:rect l="l" t="t" r="r" b="b"/>
              <a:pathLst>
                <a:path w="21" h="9" extrusionOk="0">
                  <a:moveTo>
                    <a:pt x="21" y="5"/>
                  </a:moveTo>
                  <a:cubicBezTo>
                    <a:pt x="16" y="6"/>
                    <a:pt x="12" y="8"/>
                    <a:pt x="7" y="9"/>
                  </a:cubicBezTo>
                  <a:cubicBezTo>
                    <a:pt x="5" y="9"/>
                    <a:pt x="0" y="9"/>
                    <a:pt x="1" y="7"/>
                  </a:cubicBezTo>
                  <a:cubicBezTo>
                    <a:pt x="6" y="0"/>
                    <a:pt x="15" y="3"/>
                    <a:pt x="21" y="5"/>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57" name="Google Shape;957;p34"/>
            <p:cNvSpPr/>
            <p:nvPr/>
          </p:nvSpPr>
          <p:spPr>
            <a:xfrm>
              <a:off x="1889" y="1324"/>
              <a:ext cx="76" cy="36"/>
            </a:xfrm>
            <a:custGeom>
              <a:avLst/>
              <a:gdLst/>
              <a:ahLst/>
              <a:cxnLst/>
              <a:rect l="l" t="t" r="r" b="b"/>
              <a:pathLst>
                <a:path w="51" h="24" extrusionOk="0">
                  <a:moveTo>
                    <a:pt x="14" y="20"/>
                  </a:moveTo>
                  <a:cubicBezTo>
                    <a:pt x="8" y="6"/>
                    <a:pt x="0" y="2"/>
                    <a:pt x="16" y="0"/>
                  </a:cubicBezTo>
                  <a:cubicBezTo>
                    <a:pt x="17" y="0"/>
                    <a:pt x="15" y="2"/>
                    <a:pt x="15" y="2"/>
                  </a:cubicBezTo>
                  <a:cubicBezTo>
                    <a:pt x="17" y="7"/>
                    <a:pt x="21" y="11"/>
                    <a:pt x="25" y="13"/>
                  </a:cubicBezTo>
                  <a:cubicBezTo>
                    <a:pt x="29" y="15"/>
                    <a:pt x="32" y="17"/>
                    <a:pt x="36" y="18"/>
                  </a:cubicBezTo>
                  <a:cubicBezTo>
                    <a:pt x="39" y="19"/>
                    <a:pt x="43" y="18"/>
                    <a:pt x="45" y="20"/>
                  </a:cubicBezTo>
                  <a:cubicBezTo>
                    <a:pt x="51" y="24"/>
                    <a:pt x="40" y="24"/>
                    <a:pt x="38" y="24"/>
                  </a:cubicBezTo>
                  <a:cubicBezTo>
                    <a:pt x="30" y="23"/>
                    <a:pt x="14" y="20"/>
                    <a:pt x="14" y="2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58" name="Google Shape;958;p34"/>
            <p:cNvSpPr/>
            <p:nvPr/>
          </p:nvSpPr>
          <p:spPr>
            <a:xfrm>
              <a:off x="1115" y="1189"/>
              <a:ext cx="454" cy="297"/>
            </a:xfrm>
            <a:custGeom>
              <a:avLst/>
              <a:gdLst/>
              <a:ahLst/>
              <a:cxnLst/>
              <a:rect l="l" t="t" r="r" b="b"/>
              <a:pathLst>
                <a:path w="303" h="198" extrusionOk="0">
                  <a:moveTo>
                    <a:pt x="101" y="154"/>
                  </a:moveTo>
                  <a:cubicBezTo>
                    <a:pt x="101" y="152"/>
                    <a:pt x="99" y="150"/>
                    <a:pt x="99" y="149"/>
                  </a:cubicBezTo>
                  <a:cubicBezTo>
                    <a:pt x="98" y="148"/>
                    <a:pt x="98" y="146"/>
                    <a:pt x="97" y="146"/>
                  </a:cubicBezTo>
                  <a:cubicBezTo>
                    <a:pt x="94" y="148"/>
                    <a:pt x="91" y="152"/>
                    <a:pt x="87" y="153"/>
                  </a:cubicBezTo>
                  <a:cubicBezTo>
                    <a:pt x="86" y="154"/>
                    <a:pt x="86" y="150"/>
                    <a:pt x="85" y="150"/>
                  </a:cubicBezTo>
                  <a:cubicBezTo>
                    <a:pt x="84" y="149"/>
                    <a:pt x="83" y="152"/>
                    <a:pt x="82" y="152"/>
                  </a:cubicBezTo>
                  <a:cubicBezTo>
                    <a:pt x="79" y="152"/>
                    <a:pt x="75" y="150"/>
                    <a:pt x="72" y="152"/>
                  </a:cubicBezTo>
                  <a:cubicBezTo>
                    <a:pt x="68" y="153"/>
                    <a:pt x="69" y="159"/>
                    <a:pt x="66" y="161"/>
                  </a:cubicBezTo>
                  <a:cubicBezTo>
                    <a:pt x="64" y="162"/>
                    <a:pt x="62" y="158"/>
                    <a:pt x="61" y="159"/>
                  </a:cubicBezTo>
                  <a:cubicBezTo>
                    <a:pt x="59" y="161"/>
                    <a:pt x="60" y="165"/>
                    <a:pt x="58" y="167"/>
                  </a:cubicBezTo>
                  <a:cubicBezTo>
                    <a:pt x="57" y="168"/>
                    <a:pt x="58" y="162"/>
                    <a:pt x="57" y="163"/>
                  </a:cubicBezTo>
                  <a:cubicBezTo>
                    <a:pt x="50" y="166"/>
                    <a:pt x="44" y="172"/>
                    <a:pt x="38" y="176"/>
                  </a:cubicBezTo>
                  <a:cubicBezTo>
                    <a:pt x="35" y="178"/>
                    <a:pt x="33" y="180"/>
                    <a:pt x="30" y="182"/>
                  </a:cubicBezTo>
                  <a:cubicBezTo>
                    <a:pt x="29" y="182"/>
                    <a:pt x="29" y="180"/>
                    <a:pt x="29" y="180"/>
                  </a:cubicBezTo>
                  <a:cubicBezTo>
                    <a:pt x="27" y="182"/>
                    <a:pt x="27" y="185"/>
                    <a:pt x="25" y="186"/>
                  </a:cubicBezTo>
                  <a:cubicBezTo>
                    <a:pt x="24" y="186"/>
                    <a:pt x="24" y="183"/>
                    <a:pt x="23" y="184"/>
                  </a:cubicBezTo>
                  <a:cubicBezTo>
                    <a:pt x="18" y="187"/>
                    <a:pt x="16" y="195"/>
                    <a:pt x="10" y="197"/>
                  </a:cubicBezTo>
                  <a:cubicBezTo>
                    <a:pt x="7" y="198"/>
                    <a:pt x="0" y="192"/>
                    <a:pt x="3" y="190"/>
                  </a:cubicBezTo>
                  <a:cubicBezTo>
                    <a:pt x="4" y="189"/>
                    <a:pt x="17" y="185"/>
                    <a:pt x="15" y="179"/>
                  </a:cubicBezTo>
                  <a:cubicBezTo>
                    <a:pt x="14" y="177"/>
                    <a:pt x="11" y="180"/>
                    <a:pt x="9" y="180"/>
                  </a:cubicBezTo>
                  <a:cubicBezTo>
                    <a:pt x="6" y="178"/>
                    <a:pt x="3" y="177"/>
                    <a:pt x="1" y="174"/>
                  </a:cubicBezTo>
                  <a:cubicBezTo>
                    <a:pt x="0" y="173"/>
                    <a:pt x="4" y="175"/>
                    <a:pt x="5" y="174"/>
                  </a:cubicBezTo>
                  <a:cubicBezTo>
                    <a:pt x="6" y="172"/>
                    <a:pt x="7" y="170"/>
                    <a:pt x="7" y="168"/>
                  </a:cubicBezTo>
                  <a:cubicBezTo>
                    <a:pt x="7" y="167"/>
                    <a:pt x="6" y="167"/>
                    <a:pt x="5" y="166"/>
                  </a:cubicBezTo>
                  <a:cubicBezTo>
                    <a:pt x="5" y="162"/>
                    <a:pt x="9" y="165"/>
                    <a:pt x="9" y="165"/>
                  </a:cubicBezTo>
                  <a:cubicBezTo>
                    <a:pt x="10" y="165"/>
                    <a:pt x="7" y="164"/>
                    <a:pt x="8" y="164"/>
                  </a:cubicBezTo>
                  <a:cubicBezTo>
                    <a:pt x="10" y="162"/>
                    <a:pt x="13" y="160"/>
                    <a:pt x="15" y="158"/>
                  </a:cubicBezTo>
                  <a:cubicBezTo>
                    <a:pt x="15" y="158"/>
                    <a:pt x="15" y="158"/>
                    <a:pt x="15" y="157"/>
                  </a:cubicBezTo>
                  <a:cubicBezTo>
                    <a:pt x="15" y="155"/>
                    <a:pt x="13" y="153"/>
                    <a:pt x="14" y="152"/>
                  </a:cubicBezTo>
                  <a:cubicBezTo>
                    <a:pt x="15" y="152"/>
                    <a:pt x="30" y="140"/>
                    <a:pt x="30" y="137"/>
                  </a:cubicBezTo>
                  <a:cubicBezTo>
                    <a:pt x="30" y="136"/>
                    <a:pt x="26" y="138"/>
                    <a:pt x="27" y="137"/>
                  </a:cubicBezTo>
                  <a:cubicBezTo>
                    <a:pt x="29" y="133"/>
                    <a:pt x="33" y="131"/>
                    <a:pt x="36" y="127"/>
                  </a:cubicBezTo>
                  <a:cubicBezTo>
                    <a:pt x="38" y="125"/>
                    <a:pt x="40" y="122"/>
                    <a:pt x="42" y="121"/>
                  </a:cubicBezTo>
                  <a:cubicBezTo>
                    <a:pt x="45" y="120"/>
                    <a:pt x="50" y="125"/>
                    <a:pt x="52" y="123"/>
                  </a:cubicBezTo>
                  <a:cubicBezTo>
                    <a:pt x="54" y="120"/>
                    <a:pt x="48" y="117"/>
                    <a:pt x="49" y="113"/>
                  </a:cubicBezTo>
                  <a:cubicBezTo>
                    <a:pt x="49" y="112"/>
                    <a:pt x="52" y="113"/>
                    <a:pt x="53" y="113"/>
                  </a:cubicBezTo>
                  <a:cubicBezTo>
                    <a:pt x="57" y="113"/>
                    <a:pt x="60" y="111"/>
                    <a:pt x="64" y="112"/>
                  </a:cubicBezTo>
                  <a:cubicBezTo>
                    <a:pt x="65" y="112"/>
                    <a:pt x="67" y="114"/>
                    <a:pt x="68" y="114"/>
                  </a:cubicBezTo>
                  <a:cubicBezTo>
                    <a:pt x="70" y="113"/>
                    <a:pt x="65" y="111"/>
                    <a:pt x="63" y="111"/>
                  </a:cubicBezTo>
                  <a:cubicBezTo>
                    <a:pt x="59" y="112"/>
                    <a:pt x="54" y="112"/>
                    <a:pt x="50" y="112"/>
                  </a:cubicBezTo>
                  <a:cubicBezTo>
                    <a:pt x="49" y="112"/>
                    <a:pt x="52" y="112"/>
                    <a:pt x="53" y="112"/>
                  </a:cubicBezTo>
                  <a:cubicBezTo>
                    <a:pt x="56" y="109"/>
                    <a:pt x="57" y="104"/>
                    <a:pt x="61" y="103"/>
                  </a:cubicBezTo>
                  <a:cubicBezTo>
                    <a:pt x="65" y="103"/>
                    <a:pt x="66" y="113"/>
                    <a:pt x="69" y="111"/>
                  </a:cubicBezTo>
                  <a:cubicBezTo>
                    <a:pt x="73" y="110"/>
                    <a:pt x="62" y="106"/>
                    <a:pt x="63" y="102"/>
                  </a:cubicBezTo>
                  <a:cubicBezTo>
                    <a:pt x="64" y="99"/>
                    <a:pt x="69" y="103"/>
                    <a:pt x="72" y="101"/>
                  </a:cubicBezTo>
                  <a:cubicBezTo>
                    <a:pt x="74" y="101"/>
                    <a:pt x="73" y="97"/>
                    <a:pt x="74" y="98"/>
                  </a:cubicBezTo>
                  <a:cubicBezTo>
                    <a:pt x="77" y="99"/>
                    <a:pt x="77" y="107"/>
                    <a:pt x="79" y="105"/>
                  </a:cubicBezTo>
                  <a:cubicBezTo>
                    <a:pt x="82" y="103"/>
                    <a:pt x="75" y="97"/>
                    <a:pt x="78" y="95"/>
                  </a:cubicBezTo>
                  <a:cubicBezTo>
                    <a:pt x="80" y="93"/>
                    <a:pt x="83" y="99"/>
                    <a:pt x="86" y="98"/>
                  </a:cubicBezTo>
                  <a:cubicBezTo>
                    <a:pt x="93" y="97"/>
                    <a:pt x="99" y="94"/>
                    <a:pt x="104" y="89"/>
                  </a:cubicBezTo>
                  <a:cubicBezTo>
                    <a:pt x="106" y="87"/>
                    <a:pt x="99" y="85"/>
                    <a:pt x="101" y="84"/>
                  </a:cubicBezTo>
                  <a:cubicBezTo>
                    <a:pt x="103" y="82"/>
                    <a:pt x="107" y="85"/>
                    <a:pt x="110" y="84"/>
                  </a:cubicBezTo>
                  <a:cubicBezTo>
                    <a:pt x="111" y="84"/>
                    <a:pt x="108" y="85"/>
                    <a:pt x="108" y="84"/>
                  </a:cubicBezTo>
                  <a:cubicBezTo>
                    <a:pt x="109" y="82"/>
                    <a:pt x="111" y="80"/>
                    <a:pt x="114" y="78"/>
                  </a:cubicBezTo>
                  <a:cubicBezTo>
                    <a:pt x="118" y="75"/>
                    <a:pt x="131" y="76"/>
                    <a:pt x="128" y="66"/>
                  </a:cubicBezTo>
                  <a:cubicBezTo>
                    <a:pt x="127" y="62"/>
                    <a:pt x="113" y="69"/>
                    <a:pt x="116" y="66"/>
                  </a:cubicBezTo>
                  <a:cubicBezTo>
                    <a:pt x="120" y="61"/>
                    <a:pt x="128" y="62"/>
                    <a:pt x="134" y="59"/>
                  </a:cubicBezTo>
                  <a:cubicBezTo>
                    <a:pt x="135" y="59"/>
                    <a:pt x="133" y="57"/>
                    <a:pt x="134" y="57"/>
                  </a:cubicBezTo>
                  <a:cubicBezTo>
                    <a:pt x="136" y="55"/>
                    <a:pt x="138" y="54"/>
                    <a:pt x="141" y="53"/>
                  </a:cubicBezTo>
                  <a:cubicBezTo>
                    <a:pt x="143" y="51"/>
                    <a:pt x="146" y="50"/>
                    <a:pt x="149" y="49"/>
                  </a:cubicBezTo>
                  <a:cubicBezTo>
                    <a:pt x="152" y="47"/>
                    <a:pt x="154" y="43"/>
                    <a:pt x="157" y="41"/>
                  </a:cubicBezTo>
                  <a:cubicBezTo>
                    <a:pt x="164" y="35"/>
                    <a:pt x="160" y="44"/>
                    <a:pt x="167" y="33"/>
                  </a:cubicBezTo>
                  <a:cubicBezTo>
                    <a:pt x="175" y="22"/>
                    <a:pt x="165" y="30"/>
                    <a:pt x="163" y="20"/>
                  </a:cubicBezTo>
                  <a:cubicBezTo>
                    <a:pt x="162" y="18"/>
                    <a:pt x="165" y="18"/>
                    <a:pt x="167" y="17"/>
                  </a:cubicBezTo>
                  <a:cubicBezTo>
                    <a:pt x="170" y="15"/>
                    <a:pt x="172" y="12"/>
                    <a:pt x="175" y="12"/>
                  </a:cubicBezTo>
                  <a:cubicBezTo>
                    <a:pt x="178" y="12"/>
                    <a:pt x="180" y="16"/>
                    <a:pt x="183" y="17"/>
                  </a:cubicBezTo>
                  <a:cubicBezTo>
                    <a:pt x="184" y="18"/>
                    <a:pt x="186" y="17"/>
                    <a:pt x="186" y="16"/>
                  </a:cubicBezTo>
                  <a:cubicBezTo>
                    <a:pt x="185" y="14"/>
                    <a:pt x="182" y="15"/>
                    <a:pt x="181" y="13"/>
                  </a:cubicBezTo>
                  <a:cubicBezTo>
                    <a:pt x="181" y="13"/>
                    <a:pt x="185" y="5"/>
                    <a:pt x="195" y="5"/>
                  </a:cubicBezTo>
                  <a:cubicBezTo>
                    <a:pt x="209" y="5"/>
                    <a:pt x="201" y="15"/>
                    <a:pt x="212" y="11"/>
                  </a:cubicBezTo>
                  <a:cubicBezTo>
                    <a:pt x="224" y="6"/>
                    <a:pt x="211" y="0"/>
                    <a:pt x="234" y="5"/>
                  </a:cubicBezTo>
                  <a:cubicBezTo>
                    <a:pt x="237" y="6"/>
                    <a:pt x="238" y="11"/>
                    <a:pt x="241" y="11"/>
                  </a:cubicBezTo>
                  <a:cubicBezTo>
                    <a:pt x="245" y="11"/>
                    <a:pt x="247" y="5"/>
                    <a:pt x="250" y="6"/>
                  </a:cubicBezTo>
                  <a:cubicBezTo>
                    <a:pt x="258" y="10"/>
                    <a:pt x="242" y="21"/>
                    <a:pt x="258" y="19"/>
                  </a:cubicBezTo>
                  <a:cubicBezTo>
                    <a:pt x="262" y="18"/>
                    <a:pt x="265" y="13"/>
                    <a:pt x="269" y="13"/>
                  </a:cubicBezTo>
                  <a:cubicBezTo>
                    <a:pt x="272" y="12"/>
                    <a:pt x="273" y="18"/>
                    <a:pt x="276" y="17"/>
                  </a:cubicBezTo>
                  <a:cubicBezTo>
                    <a:pt x="286" y="16"/>
                    <a:pt x="293" y="11"/>
                    <a:pt x="298" y="21"/>
                  </a:cubicBezTo>
                  <a:cubicBezTo>
                    <a:pt x="298" y="22"/>
                    <a:pt x="296" y="21"/>
                    <a:pt x="295" y="21"/>
                  </a:cubicBezTo>
                  <a:cubicBezTo>
                    <a:pt x="292" y="20"/>
                    <a:pt x="290" y="18"/>
                    <a:pt x="287" y="18"/>
                  </a:cubicBezTo>
                  <a:cubicBezTo>
                    <a:pt x="284" y="18"/>
                    <a:pt x="278" y="18"/>
                    <a:pt x="280" y="19"/>
                  </a:cubicBezTo>
                  <a:cubicBezTo>
                    <a:pt x="285" y="21"/>
                    <a:pt x="292" y="19"/>
                    <a:pt x="297" y="22"/>
                  </a:cubicBezTo>
                  <a:cubicBezTo>
                    <a:pt x="299" y="23"/>
                    <a:pt x="300" y="26"/>
                    <a:pt x="298" y="27"/>
                  </a:cubicBezTo>
                  <a:cubicBezTo>
                    <a:pt x="296" y="29"/>
                    <a:pt x="293" y="29"/>
                    <a:pt x="290" y="29"/>
                  </a:cubicBezTo>
                  <a:cubicBezTo>
                    <a:pt x="286" y="28"/>
                    <a:pt x="283" y="25"/>
                    <a:pt x="279" y="25"/>
                  </a:cubicBezTo>
                  <a:cubicBezTo>
                    <a:pt x="277" y="25"/>
                    <a:pt x="271" y="26"/>
                    <a:pt x="273" y="28"/>
                  </a:cubicBezTo>
                  <a:cubicBezTo>
                    <a:pt x="274" y="30"/>
                    <a:pt x="279" y="26"/>
                    <a:pt x="281" y="28"/>
                  </a:cubicBezTo>
                  <a:cubicBezTo>
                    <a:pt x="297" y="36"/>
                    <a:pt x="281" y="38"/>
                    <a:pt x="276" y="41"/>
                  </a:cubicBezTo>
                  <a:cubicBezTo>
                    <a:pt x="275" y="41"/>
                    <a:pt x="278" y="40"/>
                    <a:pt x="279" y="40"/>
                  </a:cubicBezTo>
                  <a:cubicBezTo>
                    <a:pt x="280" y="40"/>
                    <a:pt x="281" y="38"/>
                    <a:pt x="283" y="39"/>
                  </a:cubicBezTo>
                  <a:cubicBezTo>
                    <a:pt x="289" y="39"/>
                    <a:pt x="295" y="39"/>
                    <a:pt x="301" y="42"/>
                  </a:cubicBezTo>
                  <a:cubicBezTo>
                    <a:pt x="303" y="43"/>
                    <a:pt x="296" y="43"/>
                    <a:pt x="294" y="44"/>
                  </a:cubicBezTo>
                  <a:cubicBezTo>
                    <a:pt x="289" y="46"/>
                    <a:pt x="283" y="48"/>
                    <a:pt x="278" y="49"/>
                  </a:cubicBezTo>
                  <a:cubicBezTo>
                    <a:pt x="276" y="50"/>
                    <a:pt x="284" y="46"/>
                    <a:pt x="283" y="47"/>
                  </a:cubicBezTo>
                  <a:cubicBezTo>
                    <a:pt x="282" y="48"/>
                    <a:pt x="258" y="63"/>
                    <a:pt x="257" y="65"/>
                  </a:cubicBezTo>
                  <a:cubicBezTo>
                    <a:pt x="256" y="69"/>
                    <a:pt x="261" y="71"/>
                    <a:pt x="262" y="75"/>
                  </a:cubicBezTo>
                  <a:cubicBezTo>
                    <a:pt x="262" y="76"/>
                    <a:pt x="260" y="77"/>
                    <a:pt x="259" y="77"/>
                  </a:cubicBezTo>
                  <a:cubicBezTo>
                    <a:pt x="256" y="76"/>
                    <a:pt x="253" y="73"/>
                    <a:pt x="249" y="72"/>
                  </a:cubicBezTo>
                  <a:cubicBezTo>
                    <a:pt x="248" y="72"/>
                    <a:pt x="248" y="75"/>
                    <a:pt x="248" y="76"/>
                  </a:cubicBezTo>
                  <a:cubicBezTo>
                    <a:pt x="248" y="80"/>
                    <a:pt x="250" y="85"/>
                    <a:pt x="247" y="88"/>
                  </a:cubicBezTo>
                  <a:cubicBezTo>
                    <a:pt x="244" y="90"/>
                    <a:pt x="237" y="84"/>
                    <a:pt x="235" y="87"/>
                  </a:cubicBezTo>
                  <a:cubicBezTo>
                    <a:pt x="233" y="90"/>
                    <a:pt x="243" y="94"/>
                    <a:pt x="241" y="97"/>
                  </a:cubicBezTo>
                  <a:cubicBezTo>
                    <a:pt x="239" y="100"/>
                    <a:pt x="234" y="91"/>
                    <a:pt x="231" y="93"/>
                  </a:cubicBezTo>
                  <a:cubicBezTo>
                    <a:pt x="228" y="95"/>
                    <a:pt x="231" y="102"/>
                    <a:pt x="227" y="105"/>
                  </a:cubicBezTo>
                  <a:cubicBezTo>
                    <a:pt x="217" y="116"/>
                    <a:pt x="219" y="99"/>
                    <a:pt x="218" y="98"/>
                  </a:cubicBezTo>
                  <a:cubicBezTo>
                    <a:pt x="217" y="97"/>
                    <a:pt x="216" y="100"/>
                    <a:pt x="214" y="100"/>
                  </a:cubicBezTo>
                  <a:cubicBezTo>
                    <a:pt x="211" y="100"/>
                    <a:pt x="207" y="95"/>
                    <a:pt x="204" y="97"/>
                  </a:cubicBezTo>
                  <a:cubicBezTo>
                    <a:pt x="200" y="100"/>
                    <a:pt x="202" y="106"/>
                    <a:pt x="201" y="110"/>
                  </a:cubicBezTo>
                  <a:cubicBezTo>
                    <a:pt x="200" y="111"/>
                    <a:pt x="197" y="112"/>
                    <a:pt x="198" y="112"/>
                  </a:cubicBezTo>
                  <a:cubicBezTo>
                    <a:pt x="200" y="113"/>
                    <a:pt x="203" y="109"/>
                    <a:pt x="204" y="111"/>
                  </a:cubicBezTo>
                  <a:cubicBezTo>
                    <a:pt x="213" y="116"/>
                    <a:pt x="201" y="131"/>
                    <a:pt x="199" y="134"/>
                  </a:cubicBezTo>
                  <a:cubicBezTo>
                    <a:pt x="199" y="135"/>
                    <a:pt x="196" y="134"/>
                    <a:pt x="196" y="133"/>
                  </a:cubicBezTo>
                  <a:cubicBezTo>
                    <a:pt x="196" y="131"/>
                    <a:pt x="200" y="130"/>
                    <a:pt x="199" y="129"/>
                  </a:cubicBezTo>
                  <a:cubicBezTo>
                    <a:pt x="197" y="128"/>
                    <a:pt x="197" y="132"/>
                    <a:pt x="195" y="133"/>
                  </a:cubicBezTo>
                  <a:cubicBezTo>
                    <a:pt x="190" y="135"/>
                    <a:pt x="190" y="124"/>
                    <a:pt x="189" y="116"/>
                  </a:cubicBezTo>
                  <a:cubicBezTo>
                    <a:pt x="188" y="113"/>
                    <a:pt x="186" y="106"/>
                    <a:pt x="188" y="108"/>
                  </a:cubicBezTo>
                  <a:cubicBezTo>
                    <a:pt x="200" y="130"/>
                    <a:pt x="189" y="116"/>
                    <a:pt x="180" y="121"/>
                  </a:cubicBezTo>
                  <a:cubicBezTo>
                    <a:pt x="179" y="122"/>
                    <a:pt x="182" y="126"/>
                    <a:pt x="180" y="127"/>
                  </a:cubicBezTo>
                  <a:cubicBezTo>
                    <a:pt x="177" y="129"/>
                    <a:pt x="166" y="125"/>
                    <a:pt x="168" y="128"/>
                  </a:cubicBezTo>
                  <a:cubicBezTo>
                    <a:pt x="175" y="133"/>
                    <a:pt x="186" y="132"/>
                    <a:pt x="193" y="138"/>
                  </a:cubicBezTo>
                  <a:cubicBezTo>
                    <a:pt x="195" y="140"/>
                    <a:pt x="186" y="140"/>
                    <a:pt x="183" y="141"/>
                  </a:cubicBezTo>
                  <a:cubicBezTo>
                    <a:pt x="182" y="141"/>
                    <a:pt x="182" y="139"/>
                    <a:pt x="181" y="139"/>
                  </a:cubicBezTo>
                  <a:cubicBezTo>
                    <a:pt x="176" y="140"/>
                    <a:pt x="173" y="143"/>
                    <a:pt x="169" y="145"/>
                  </a:cubicBezTo>
                  <a:cubicBezTo>
                    <a:pt x="150" y="151"/>
                    <a:pt x="166" y="137"/>
                    <a:pt x="139" y="136"/>
                  </a:cubicBezTo>
                  <a:cubicBezTo>
                    <a:pt x="136" y="135"/>
                    <a:pt x="136" y="142"/>
                    <a:pt x="133" y="144"/>
                  </a:cubicBezTo>
                  <a:cubicBezTo>
                    <a:pt x="131" y="145"/>
                    <a:pt x="129" y="143"/>
                    <a:pt x="127" y="144"/>
                  </a:cubicBezTo>
                  <a:cubicBezTo>
                    <a:pt x="126" y="144"/>
                    <a:pt x="125" y="146"/>
                    <a:pt x="124" y="146"/>
                  </a:cubicBezTo>
                  <a:cubicBezTo>
                    <a:pt x="124" y="146"/>
                    <a:pt x="123" y="146"/>
                    <a:pt x="123" y="146"/>
                  </a:cubicBezTo>
                  <a:cubicBezTo>
                    <a:pt x="119" y="148"/>
                    <a:pt x="116" y="151"/>
                    <a:pt x="112" y="153"/>
                  </a:cubicBezTo>
                  <a:cubicBezTo>
                    <a:pt x="109" y="154"/>
                    <a:pt x="101" y="154"/>
                    <a:pt x="101" y="15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59" name="Google Shape;959;p34"/>
            <p:cNvSpPr/>
            <p:nvPr/>
          </p:nvSpPr>
          <p:spPr>
            <a:xfrm>
              <a:off x="1277" y="1297"/>
              <a:ext cx="9" cy="3"/>
            </a:xfrm>
            <a:custGeom>
              <a:avLst/>
              <a:gdLst/>
              <a:ahLst/>
              <a:cxnLst/>
              <a:rect l="l" t="t" r="r" b="b"/>
              <a:pathLst>
                <a:path w="6" h="2" extrusionOk="0">
                  <a:moveTo>
                    <a:pt x="6" y="1"/>
                  </a:moveTo>
                  <a:cubicBezTo>
                    <a:pt x="3" y="1"/>
                    <a:pt x="0" y="2"/>
                    <a:pt x="6" y="0"/>
                  </a:cubicBezTo>
                  <a:cubicBezTo>
                    <a:pt x="6" y="0"/>
                    <a:pt x="6" y="1"/>
                    <a:pt x="6" y="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60" name="Google Shape;960;p34"/>
            <p:cNvSpPr/>
            <p:nvPr/>
          </p:nvSpPr>
          <p:spPr>
            <a:xfrm>
              <a:off x="1265" y="1115"/>
              <a:ext cx="111" cy="57"/>
            </a:xfrm>
            <a:custGeom>
              <a:avLst/>
              <a:gdLst/>
              <a:ahLst/>
              <a:cxnLst/>
              <a:rect l="l" t="t" r="r" b="b"/>
              <a:pathLst>
                <a:path w="74" h="38" extrusionOk="0">
                  <a:moveTo>
                    <a:pt x="70" y="7"/>
                  </a:moveTo>
                  <a:cubicBezTo>
                    <a:pt x="65" y="10"/>
                    <a:pt x="59" y="14"/>
                    <a:pt x="54" y="16"/>
                  </a:cubicBezTo>
                  <a:cubicBezTo>
                    <a:pt x="51" y="17"/>
                    <a:pt x="47" y="17"/>
                    <a:pt x="43" y="18"/>
                  </a:cubicBezTo>
                  <a:cubicBezTo>
                    <a:pt x="42" y="18"/>
                    <a:pt x="44" y="19"/>
                    <a:pt x="45" y="19"/>
                  </a:cubicBezTo>
                  <a:cubicBezTo>
                    <a:pt x="50" y="18"/>
                    <a:pt x="55" y="17"/>
                    <a:pt x="60" y="16"/>
                  </a:cubicBezTo>
                  <a:cubicBezTo>
                    <a:pt x="61" y="16"/>
                    <a:pt x="63" y="15"/>
                    <a:pt x="62" y="16"/>
                  </a:cubicBezTo>
                  <a:cubicBezTo>
                    <a:pt x="49" y="23"/>
                    <a:pt x="34" y="21"/>
                    <a:pt x="21" y="28"/>
                  </a:cubicBezTo>
                  <a:cubicBezTo>
                    <a:pt x="18" y="30"/>
                    <a:pt x="6" y="38"/>
                    <a:pt x="2" y="32"/>
                  </a:cubicBezTo>
                  <a:cubicBezTo>
                    <a:pt x="0" y="30"/>
                    <a:pt x="6" y="29"/>
                    <a:pt x="8" y="28"/>
                  </a:cubicBezTo>
                  <a:cubicBezTo>
                    <a:pt x="12" y="26"/>
                    <a:pt x="15" y="26"/>
                    <a:pt x="18" y="24"/>
                  </a:cubicBezTo>
                  <a:cubicBezTo>
                    <a:pt x="22" y="21"/>
                    <a:pt x="23" y="17"/>
                    <a:pt x="27" y="14"/>
                  </a:cubicBezTo>
                  <a:cubicBezTo>
                    <a:pt x="29" y="13"/>
                    <a:pt x="32" y="14"/>
                    <a:pt x="34" y="13"/>
                  </a:cubicBezTo>
                  <a:cubicBezTo>
                    <a:pt x="38" y="11"/>
                    <a:pt x="41" y="9"/>
                    <a:pt x="45" y="8"/>
                  </a:cubicBezTo>
                  <a:cubicBezTo>
                    <a:pt x="48" y="7"/>
                    <a:pt x="55" y="4"/>
                    <a:pt x="53" y="6"/>
                  </a:cubicBezTo>
                  <a:cubicBezTo>
                    <a:pt x="50" y="10"/>
                    <a:pt x="43" y="10"/>
                    <a:pt x="39" y="14"/>
                  </a:cubicBezTo>
                  <a:cubicBezTo>
                    <a:pt x="37" y="17"/>
                    <a:pt x="46" y="12"/>
                    <a:pt x="50" y="10"/>
                  </a:cubicBezTo>
                  <a:cubicBezTo>
                    <a:pt x="53" y="9"/>
                    <a:pt x="56" y="6"/>
                    <a:pt x="59" y="5"/>
                  </a:cubicBezTo>
                  <a:cubicBezTo>
                    <a:pt x="62" y="4"/>
                    <a:pt x="66" y="4"/>
                    <a:pt x="69" y="4"/>
                  </a:cubicBezTo>
                  <a:cubicBezTo>
                    <a:pt x="71" y="4"/>
                    <a:pt x="73" y="0"/>
                    <a:pt x="73" y="2"/>
                  </a:cubicBezTo>
                  <a:cubicBezTo>
                    <a:pt x="74" y="4"/>
                    <a:pt x="70" y="7"/>
                    <a:pt x="70" y="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61" name="Google Shape;961;p34"/>
            <p:cNvSpPr/>
            <p:nvPr/>
          </p:nvSpPr>
          <p:spPr>
            <a:xfrm>
              <a:off x="1247" y="1306"/>
              <a:ext cx="19" cy="15"/>
            </a:xfrm>
            <a:custGeom>
              <a:avLst/>
              <a:gdLst/>
              <a:ahLst/>
              <a:cxnLst/>
              <a:rect l="l" t="t" r="r" b="b"/>
              <a:pathLst>
                <a:path w="13" h="10" extrusionOk="0">
                  <a:moveTo>
                    <a:pt x="13" y="0"/>
                  </a:moveTo>
                  <a:cubicBezTo>
                    <a:pt x="9" y="3"/>
                    <a:pt x="5" y="7"/>
                    <a:pt x="0" y="10"/>
                  </a:cubicBezTo>
                  <a:cubicBezTo>
                    <a:pt x="0" y="10"/>
                    <a:pt x="1" y="7"/>
                    <a:pt x="1" y="7"/>
                  </a:cubicBezTo>
                  <a:cubicBezTo>
                    <a:pt x="5" y="4"/>
                    <a:pt x="13" y="0"/>
                    <a:pt x="13"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62" name="Google Shape;962;p34"/>
            <p:cNvSpPr/>
            <p:nvPr/>
          </p:nvSpPr>
          <p:spPr>
            <a:xfrm>
              <a:off x="1229" y="1226"/>
              <a:ext cx="6" cy="5"/>
            </a:xfrm>
            <a:custGeom>
              <a:avLst/>
              <a:gdLst/>
              <a:ahLst/>
              <a:cxnLst/>
              <a:rect l="l" t="t" r="r" b="b"/>
              <a:pathLst>
                <a:path w="4" h="3" extrusionOk="0">
                  <a:moveTo>
                    <a:pt x="4" y="1"/>
                  </a:moveTo>
                  <a:cubicBezTo>
                    <a:pt x="3" y="1"/>
                    <a:pt x="2" y="2"/>
                    <a:pt x="1" y="3"/>
                  </a:cubicBezTo>
                  <a:cubicBezTo>
                    <a:pt x="0" y="3"/>
                    <a:pt x="3" y="0"/>
                    <a:pt x="4" y="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63" name="Google Shape;963;p34"/>
            <p:cNvSpPr/>
            <p:nvPr/>
          </p:nvSpPr>
          <p:spPr>
            <a:xfrm>
              <a:off x="1241" y="1172"/>
              <a:ext cx="28" cy="17"/>
            </a:xfrm>
            <a:custGeom>
              <a:avLst/>
              <a:gdLst/>
              <a:ahLst/>
              <a:cxnLst/>
              <a:rect l="l" t="t" r="r" b="b"/>
              <a:pathLst>
                <a:path w="19" h="11" extrusionOk="0">
                  <a:moveTo>
                    <a:pt x="19" y="1"/>
                  </a:moveTo>
                  <a:cubicBezTo>
                    <a:pt x="15" y="3"/>
                    <a:pt x="11" y="5"/>
                    <a:pt x="7" y="7"/>
                  </a:cubicBezTo>
                  <a:cubicBezTo>
                    <a:pt x="5" y="7"/>
                    <a:pt x="0" y="11"/>
                    <a:pt x="1" y="9"/>
                  </a:cubicBezTo>
                  <a:cubicBezTo>
                    <a:pt x="4" y="6"/>
                    <a:pt x="7" y="3"/>
                    <a:pt x="11" y="1"/>
                  </a:cubicBezTo>
                  <a:cubicBezTo>
                    <a:pt x="14" y="0"/>
                    <a:pt x="16" y="1"/>
                    <a:pt x="19" y="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64" name="Google Shape;964;p34"/>
            <p:cNvSpPr/>
            <p:nvPr/>
          </p:nvSpPr>
          <p:spPr>
            <a:xfrm>
              <a:off x="1673" y="1450"/>
              <a:ext cx="13" cy="7"/>
            </a:xfrm>
            <a:custGeom>
              <a:avLst/>
              <a:gdLst/>
              <a:ahLst/>
              <a:cxnLst/>
              <a:rect l="l" t="t" r="r" b="b"/>
              <a:pathLst>
                <a:path w="9" h="5" extrusionOk="0">
                  <a:moveTo>
                    <a:pt x="6" y="4"/>
                  </a:moveTo>
                  <a:cubicBezTo>
                    <a:pt x="0" y="5"/>
                    <a:pt x="7" y="0"/>
                    <a:pt x="8" y="2"/>
                  </a:cubicBezTo>
                  <a:cubicBezTo>
                    <a:pt x="9" y="2"/>
                    <a:pt x="8" y="4"/>
                    <a:pt x="7" y="5"/>
                  </a:cubicBezTo>
                  <a:cubicBezTo>
                    <a:pt x="7" y="5"/>
                    <a:pt x="6" y="4"/>
                    <a:pt x="6" y="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65" name="Google Shape;965;p34"/>
            <p:cNvSpPr/>
            <p:nvPr/>
          </p:nvSpPr>
          <p:spPr>
            <a:xfrm>
              <a:off x="1670" y="1463"/>
              <a:ext cx="6" cy="3"/>
            </a:xfrm>
            <a:custGeom>
              <a:avLst/>
              <a:gdLst/>
              <a:ahLst/>
              <a:cxnLst/>
              <a:rect l="l" t="t" r="r" b="b"/>
              <a:pathLst>
                <a:path w="4" h="2" extrusionOk="0">
                  <a:moveTo>
                    <a:pt x="0" y="2"/>
                  </a:moveTo>
                  <a:cubicBezTo>
                    <a:pt x="1" y="2"/>
                    <a:pt x="2" y="1"/>
                    <a:pt x="3" y="1"/>
                  </a:cubicBezTo>
                  <a:cubicBezTo>
                    <a:pt x="4" y="0"/>
                    <a:pt x="0" y="2"/>
                    <a:pt x="0" y="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66" name="Google Shape;966;p34"/>
            <p:cNvSpPr/>
            <p:nvPr/>
          </p:nvSpPr>
          <p:spPr>
            <a:xfrm>
              <a:off x="1085" y="1184"/>
              <a:ext cx="234" cy="173"/>
            </a:xfrm>
            <a:custGeom>
              <a:avLst/>
              <a:gdLst/>
              <a:ahLst/>
              <a:cxnLst/>
              <a:rect l="l" t="t" r="r" b="b"/>
              <a:pathLst>
                <a:path w="156" h="115" extrusionOk="0">
                  <a:moveTo>
                    <a:pt x="80" y="66"/>
                  </a:moveTo>
                  <a:cubicBezTo>
                    <a:pt x="78" y="68"/>
                    <a:pt x="75" y="69"/>
                    <a:pt x="74" y="71"/>
                  </a:cubicBezTo>
                  <a:cubicBezTo>
                    <a:pt x="74" y="73"/>
                    <a:pt x="80" y="68"/>
                    <a:pt x="80" y="70"/>
                  </a:cubicBezTo>
                  <a:cubicBezTo>
                    <a:pt x="78" y="74"/>
                    <a:pt x="73" y="77"/>
                    <a:pt x="70" y="80"/>
                  </a:cubicBezTo>
                  <a:cubicBezTo>
                    <a:pt x="68" y="84"/>
                    <a:pt x="67" y="88"/>
                    <a:pt x="64" y="92"/>
                  </a:cubicBezTo>
                  <a:cubicBezTo>
                    <a:pt x="64" y="92"/>
                    <a:pt x="64" y="89"/>
                    <a:pt x="63" y="89"/>
                  </a:cubicBezTo>
                  <a:cubicBezTo>
                    <a:pt x="58" y="91"/>
                    <a:pt x="47" y="98"/>
                    <a:pt x="40" y="98"/>
                  </a:cubicBezTo>
                  <a:cubicBezTo>
                    <a:pt x="39" y="98"/>
                    <a:pt x="43" y="96"/>
                    <a:pt x="44" y="95"/>
                  </a:cubicBezTo>
                  <a:cubicBezTo>
                    <a:pt x="45" y="94"/>
                    <a:pt x="46" y="92"/>
                    <a:pt x="47" y="91"/>
                  </a:cubicBezTo>
                  <a:cubicBezTo>
                    <a:pt x="50" y="89"/>
                    <a:pt x="56" y="89"/>
                    <a:pt x="58" y="86"/>
                  </a:cubicBezTo>
                  <a:cubicBezTo>
                    <a:pt x="59" y="82"/>
                    <a:pt x="58" y="76"/>
                    <a:pt x="55" y="75"/>
                  </a:cubicBezTo>
                  <a:cubicBezTo>
                    <a:pt x="51" y="75"/>
                    <a:pt x="49" y="81"/>
                    <a:pt x="46" y="83"/>
                  </a:cubicBezTo>
                  <a:cubicBezTo>
                    <a:pt x="41" y="87"/>
                    <a:pt x="40" y="86"/>
                    <a:pt x="36" y="90"/>
                  </a:cubicBezTo>
                  <a:cubicBezTo>
                    <a:pt x="30" y="97"/>
                    <a:pt x="24" y="106"/>
                    <a:pt x="15" y="109"/>
                  </a:cubicBezTo>
                  <a:cubicBezTo>
                    <a:pt x="14" y="110"/>
                    <a:pt x="12" y="110"/>
                    <a:pt x="11" y="110"/>
                  </a:cubicBezTo>
                  <a:cubicBezTo>
                    <a:pt x="8" y="111"/>
                    <a:pt x="4" y="115"/>
                    <a:pt x="2" y="113"/>
                  </a:cubicBezTo>
                  <a:cubicBezTo>
                    <a:pt x="0" y="110"/>
                    <a:pt x="4" y="105"/>
                    <a:pt x="5" y="102"/>
                  </a:cubicBezTo>
                  <a:cubicBezTo>
                    <a:pt x="7" y="100"/>
                    <a:pt x="10" y="99"/>
                    <a:pt x="11" y="96"/>
                  </a:cubicBezTo>
                  <a:cubicBezTo>
                    <a:pt x="13" y="94"/>
                    <a:pt x="13" y="91"/>
                    <a:pt x="14" y="89"/>
                  </a:cubicBezTo>
                  <a:cubicBezTo>
                    <a:pt x="18" y="83"/>
                    <a:pt x="25" y="80"/>
                    <a:pt x="29" y="75"/>
                  </a:cubicBezTo>
                  <a:cubicBezTo>
                    <a:pt x="31" y="72"/>
                    <a:pt x="33" y="61"/>
                    <a:pt x="36" y="59"/>
                  </a:cubicBezTo>
                  <a:cubicBezTo>
                    <a:pt x="38" y="58"/>
                    <a:pt x="41" y="61"/>
                    <a:pt x="41" y="63"/>
                  </a:cubicBezTo>
                  <a:cubicBezTo>
                    <a:pt x="41" y="65"/>
                    <a:pt x="33" y="65"/>
                    <a:pt x="35" y="67"/>
                  </a:cubicBezTo>
                  <a:cubicBezTo>
                    <a:pt x="39" y="70"/>
                    <a:pt x="45" y="69"/>
                    <a:pt x="49" y="70"/>
                  </a:cubicBezTo>
                  <a:cubicBezTo>
                    <a:pt x="52" y="71"/>
                    <a:pt x="56" y="74"/>
                    <a:pt x="58" y="72"/>
                  </a:cubicBezTo>
                  <a:cubicBezTo>
                    <a:pt x="60" y="69"/>
                    <a:pt x="57" y="64"/>
                    <a:pt x="59" y="61"/>
                  </a:cubicBezTo>
                  <a:cubicBezTo>
                    <a:pt x="61" y="60"/>
                    <a:pt x="64" y="61"/>
                    <a:pt x="66" y="60"/>
                  </a:cubicBezTo>
                  <a:cubicBezTo>
                    <a:pt x="70" y="58"/>
                    <a:pt x="75" y="56"/>
                    <a:pt x="78" y="53"/>
                  </a:cubicBezTo>
                  <a:cubicBezTo>
                    <a:pt x="81" y="50"/>
                    <a:pt x="82" y="45"/>
                    <a:pt x="85" y="42"/>
                  </a:cubicBezTo>
                  <a:cubicBezTo>
                    <a:pt x="87" y="39"/>
                    <a:pt x="111" y="33"/>
                    <a:pt x="111" y="28"/>
                  </a:cubicBezTo>
                  <a:cubicBezTo>
                    <a:pt x="110" y="24"/>
                    <a:pt x="101" y="31"/>
                    <a:pt x="99" y="28"/>
                  </a:cubicBezTo>
                  <a:cubicBezTo>
                    <a:pt x="98" y="24"/>
                    <a:pt x="106" y="24"/>
                    <a:pt x="108" y="21"/>
                  </a:cubicBezTo>
                  <a:cubicBezTo>
                    <a:pt x="110" y="18"/>
                    <a:pt x="110" y="15"/>
                    <a:pt x="112" y="11"/>
                  </a:cubicBezTo>
                  <a:cubicBezTo>
                    <a:pt x="114" y="7"/>
                    <a:pt x="120" y="7"/>
                    <a:pt x="124" y="5"/>
                  </a:cubicBezTo>
                  <a:cubicBezTo>
                    <a:pt x="135" y="1"/>
                    <a:pt x="143" y="0"/>
                    <a:pt x="153" y="6"/>
                  </a:cubicBezTo>
                  <a:cubicBezTo>
                    <a:pt x="156" y="7"/>
                    <a:pt x="147" y="5"/>
                    <a:pt x="144" y="5"/>
                  </a:cubicBezTo>
                  <a:cubicBezTo>
                    <a:pt x="136" y="6"/>
                    <a:pt x="128" y="8"/>
                    <a:pt x="120" y="11"/>
                  </a:cubicBezTo>
                  <a:cubicBezTo>
                    <a:pt x="119" y="11"/>
                    <a:pt x="120" y="14"/>
                    <a:pt x="121" y="14"/>
                  </a:cubicBezTo>
                  <a:cubicBezTo>
                    <a:pt x="130" y="12"/>
                    <a:pt x="134" y="5"/>
                    <a:pt x="143" y="7"/>
                  </a:cubicBezTo>
                  <a:cubicBezTo>
                    <a:pt x="146" y="7"/>
                    <a:pt x="151" y="9"/>
                    <a:pt x="151" y="12"/>
                  </a:cubicBezTo>
                  <a:cubicBezTo>
                    <a:pt x="151" y="14"/>
                    <a:pt x="146" y="14"/>
                    <a:pt x="143" y="15"/>
                  </a:cubicBezTo>
                  <a:cubicBezTo>
                    <a:pt x="138" y="17"/>
                    <a:pt x="131" y="15"/>
                    <a:pt x="127" y="19"/>
                  </a:cubicBezTo>
                  <a:cubicBezTo>
                    <a:pt x="125" y="22"/>
                    <a:pt x="136" y="19"/>
                    <a:pt x="137" y="23"/>
                  </a:cubicBezTo>
                  <a:cubicBezTo>
                    <a:pt x="138" y="26"/>
                    <a:pt x="133" y="27"/>
                    <a:pt x="130" y="29"/>
                  </a:cubicBezTo>
                  <a:cubicBezTo>
                    <a:pt x="130" y="29"/>
                    <a:pt x="129" y="27"/>
                    <a:pt x="128" y="28"/>
                  </a:cubicBezTo>
                  <a:cubicBezTo>
                    <a:pt x="124" y="29"/>
                    <a:pt x="120" y="31"/>
                    <a:pt x="116" y="33"/>
                  </a:cubicBezTo>
                  <a:cubicBezTo>
                    <a:pt x="115" y="34"/>
                    <a:pt x="112" y="37"/>
                    <a:pt x="114" y="38"/>
                  </a:cubicBezTo>
                  <a:cubicBezTo>
                    <a:pt x="115" y="40"/>
                    <a:pt x="123" y="36"/>
                    <a:pt x="121" y="38"/>
                  </a:cubicBezTo>
                  <a:cubicBezTo>
                    <a:pt x="115" y="42"/>
                    <a:pt x="107" y="42"/>
                    <a:pt x="101" y="47"/>
                  </a:cubicBezTo>
                  <a:cubicBezTo>
                    <a:pt x="98" y="49"/>
                    <a:pt x="112" y="42"/>
                    <a:pt x="113" y="46"/>
                  </a:cubicBezTo>
                  <a:cubicBezTo>
                    <a:pt x="114" y="61"/>
                    <a:pt x="99" y="48"/>
                    <a:pt x="95" y="53"/>
                  </a:cubicBezTo>
                  <a:cubicBezTo>
                    <a:pt x="93" y="55"/>
                    <a:pt x="96" y="59"/>
                    <a:pt x="94" y="61"/>
                  </a:cubicBezTo>
                  <a:cubicBezTo>
                    <a:pt x="92" y="62"/>
                    <a:pt x="89" y="57"/>
                    <a:pt x="87" y="58"/>
                  </a:cubicBezTo>
                  <a:cubicBezTo>
                    <a:pt x="83" y="59"/>
                    <a:pt x="80" y="66"/>
                    <a:pt x="80" y="66"/>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67" name="Google Shape;967;p34"/>
            <p:cNvSpPr/>
            <p:nvPr/>
          </p:nvSpPr>
          <p:spPr>
            <a:xfrm>
              <a:off x="1164" y="1237"/>
              <a:ext cx="8" cy="4"/>
            </a:xfrm>
            <a:custGeom>
              <a:avLst/>
              <a:gdLst/>
              <a:ahLst/>
              <a:cxnLst/>
              <a:rect l="l" t="t" r="r" b="b"/>
              <a:pathLst>
                <a:path w="5" h="3" extrusionOk="0">
                  <a:moveTo>
                    <a:pt x="5" y="0"/>
                  </a:moveTo>
                  <a:cubicBezTo>
                    <a:pt x="3" y="1"/>
                    <a:pt x="0" y="3"/>
                    <a:pt x="1" y="2"/>
                  </a:cubicBezTo>
                  <a:cubicBezTo>
                    <a:pt x="1" y="1"/>
                    <a:pt x="3" y="0"/>
                    <a:pt x="5" y="0"/>
                  </a:cubicBezTo>
                  <a:cubicBezTo>
                    <a:pt x="5" y="0"/>
                    <a:pt x="5" y="0"/>
                    <a:pt x="5"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68" name="Google Shape;968;p34"/>
            <p:cNvSpPr/>
            <p:nvPr/>
          </p:nvSpPr>
          <p:spPr>
            <a:xfrm>
              <a:off x="1310" y="1451"/>
              <a:ext cx="109" cy="66"/>
            </a:xfrm>
            <a:custGeom>
              <a:avLst/>
              <a:gdLst/>
              <a:ahLst/>
              <a:cxnLst/>
              <a:rect l="l" t="t" r="r" b="b"/>
              <a:pathLst>
                <a:path w="73" h="44" extrusionOk="0">
                  <a:moveTo>
                    <a:pt x="17" y="33"/>
                  </a:moveTo>
                  <a:cubicBezTo>
                    <a:pt x="0" y="16"/>
                    <a:pt x="19" y="18"/>
                    <a:pt x="28" y="14"/>
                  </a:cubicBezTo>
                  <a:cubicBezTo>
                    <a:pt x="29" y="13"/>
                    <a:pt x="26" y="13"/>
                    <a:pt x="25" y="13"/>
                  </a:cubicBezTo>
                  <a:cubicBezTo>
                    <a:pt x="22" y="11"/>
                    <a:pt x="18" y="10"/>
                    <a:pt x="14" y="8"/>
                  </a:cubicBezTo>
                  <a:cubicBezTo>
                    <a:pt x="13" y="8"/>
                    <a:pt x="17" y="10"/>
                    <a:pt x="18" y="9"/>
                  </a:cubicBezTo>
                  <a:cubicBezTo>
                    <a:pt x="23" y="7"/>
                    <a:pt x="25" y="1"/>
                    <a:pt x="29" y="0"/>
                  </a:cubicBezTo>
                  <a:cubicBezTo>
                    <a:pt x="32" y="0"/>
                    <a:pt x="35" y="5"/>
                    <a:pt x="35" y="8"/>
                  </a:cubicBezTo>
                  <a:cubicBezTo>
                    <a:pt x="35" y="12"/>
                    <a:pt x="30" y="14"/>
                    <a:pt x="29" y="18"/>
                  </a:cubicBezTo>
                  <a:cubicBezTo>
                    <a:pt x="29" y="20"/>
                    <a:pt x="31" y="14"/>
                    <a:pt x="33" y="14"/>
                  </a:cubicBezTo>
                  <a:cubicBezTo>
                    <a:pt x="34" y="13"/>
                    <a:pt x="34" y="15"/>
                    <a:pt x="35" y="15"/>
                  </a:cubicBezTo>
                  <a:cubicBezTo>
                    <a:pt x="36" y="15"/>
                    <a:pt x="36" y="14"/>
                    <a:pt x="37" y="14"/>
                  </a:cubicBezTo>
                  <a:cubicBezTo>
                    <a:pt x="39" y="13"/>
                    <a:pt x="41" y="15"/>
                    <a:pt x="42" y="14"/>
                  </a:cubicBezTo>
                  <a:cubicBezTo>
                    <a:pt x="43" y="14"/>
                    <a:pt x="43" y="10"/>
                    <a:pt x="45" y="10"/>
                  </a:cubicBezTo>
                  <a:cubicBezTo>
                    <a:pt x="47" y="11"/>
                    <a:pt x="46" y="17"/>
                    <a:pt x="49" y="17"/>
                  </a:cubicBezTo>
                  <a:cubicBezTo>
                    <a:pt x="57" y="19"/>
                    <a:pt x="73" y="7"/>
                    <a:pt x="72" y="26"/>
                  </a:cubicBezTo>
                  <a:cubicBezTo>
                    <a:pt x="72" y="29"/>
                    <a:pt x="68" y="29"/>
                    <a:pt x="66" y="30"/>
                  </a:cubicBezTo>
                  <a:cubicBezTo>
                    <a:pt x="64" y="33"/>
                    <a:pt x="63" y="36"/>
                    <a:pt x="60" y="38"/>
                  </a:cubicBezTo>
                  <a:cubicBezTo>
                    <a:pt x="59" y="39"/>
                    <a:pt x="57" y="36"/>
                    <a:pt x="55" y="36"/>
                  </a:cubicBezTo>
                  <a:cubicBezTo>
                    <a:pt x="47" y="38"/>
                    <a:pt x="40" y="43"/>
                    <a:pt x="33" y="43"/>
                  </a:cubicBezTo>
                  <a:cubicBezTo>
                    <a:pt x="29" y="44"/>
                    <a:pt x="25" y="41"/>
                    <a:pt x="22" y="39"/>
                  </a:cubicBezTo>
                  <a:cubicBezTo>
                    <a:pt x="20" y="38"/>
                    <a:pt x="17" y="33"/>
                    <a:pt x="17" y="3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69" name="Google Shape;969;p34"/>
            <p:cNvSpPr/>
            <p:nvPr/>
          </p:nvSpPr>
          <p:spPr>
            <a:xfrm>
              <a:off x="1116" y="1234"/>
              <a:ext cx="56" cy="42"/>
            </a:xfrm>
            <a:custGeom>
              <a:avLst/>
              <a:gdLst/>
              <a:ahLst/>
              <a:cxnLst/>
              <a:rect l="l" t="t" r="r" b="b"/>
              <a:pathLst>
                <a:path w="37" h="28" extrusionOk="0">
                  <a:moveTo>
                    <a:pt x="22" y="12"/>
                  </a:moveTo>
                  <a:cubicBezTo>
                    <a:pt x="18" y="15"/>
                    <a:pt x="14" y="17"/>
                    <a:pt x="10" y="20"/>
                  </a:cubicBezTo>
                  <a:cubicBezTo>
                    <a:pt x="7" y="22"/>
                    <a:pt x="5" y="28"/>
                    <a:pt x="2" y="26"/>
                  </a:cubicBezTo>
                  <a:cubicBezTo>
                    <a:pt x="0" y="24"/>
                    <a:pt x="2" y="19"/>
                    <a:pt x="4" y="16"/>
                  </a:cubicBezTo>
                  <a:cubicBezTo>
                    <a:pt x="12" y="0"/>
                    <a:pt x="8" y="11"/>
                    <a:pt x="16" y="8"/>
                  </a:cubicBezTo>
                  <a:cubicBezTo>
                    <a:pt x="22" y="6"/>
                    <a:pt x="28" y="3"/>
                    <a:pt x="35" y="1"/>
                  </a:cubicBezTo>
                  <a:cubicBezTo>
                    <a:pt x="35" y="1"/>
                    <a:pt x="37" y="1"/>
                    <a:pt x="36" y="1"/>
                  </a:cubicBezTo>
                  <a:cubicBezTo>
                    <a:pt x="34" y="3"/>
                    <a:pt x="30" y="4"/>
                    <a:pt x="27" y="6"/>
                  </a:cubicBezTo>
                  <a:cubicBezTo>
                    <a:pt x="25" y="8"/>
                    <a:pt x="22" y="12"/>
                    <a:pt x="22" y="1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70" name="Google Shape;970;p34"/>
            <p:cNvSpPr/>
            <p:nvPr/>
          </p:nvSpPr>
          <p:spPr>
            <a:xfrm>
              <a:off x="1115" y="1286"/>
              <a:ext cx="3" cy="5"/>
            </a:xfrm>
            <a:custGeom>
              <a:avLst/>
              <a:gdLst/>
              <a:ahLst/>
              <a:cxnLst/>
              <a:rect l="l" t="t" r="r" b="b"/>
              <a:pathLst>
                <a:path w="2" h="3" extrusionOk="0">
                  <a:moveTo>
                    <a:pt x="0" y="3"/>
                  </a:moveTo>
                  <a:cubicBezTo>
                    <a:pt x="1" y="2"/>
                    <a:pt x="2" y="0"/>
                    <a:pt x="2" y="0"/>
                  </a:cubicBezTo>
                  <a:cubicBezTo>
                    <a:pt x="2" y="0"/>
                    <a:pt x="1" y="2"/>
                    <a:pt x="0" y="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71" name="Google Shape;971;p34"/>
            <p:cNvSpPr/>
            <p:nvPr/>
          </p:nvSpPr>
          <p:spPr>
            <a:xfrm>
              <a:off x="1112" y="1283"/>
              <a:ext cx="4" cy="6"/>
            </a:xfrm>
            <a:custGeom>
              <a:avLst/>
              <a:gdLst/>
              <a:ahLst/>
              <a:cxnLst/>
              <a:rect l="l" t="t" r="r" b="b"/>
              <a:pathLst>
                <a:path w="3" h="4" extrusionOk="0">
                  <a:moveTo>
                    <a:pt x="0" y="4"/>
                  </a:moveTo>
                  <a:cubicBezTo>
                    <a:pt x="1" y="2"/>
                    <a:pt x="3" y="0"/>
                    <a:pt x="3" y="0"/>
                  </a:cubicBezTo>
                  <a:cubicBezTo>
                    <a:pt x="3" y="0"/>
                    <a:pt x="1" y="2"/>
                    <a:pt x="0" y="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72" name="Google Shape;972;p34"/>
            <p:cNvSpPr/>
            <p:nvPr/>
          </p:nvSpPr>
          <p:spPr>
            <a:xfrm>
              <a:off x="1418" y="1658"/>
              <a:ext cx="3" cy="3"/>
            </a:xfrm>
            <a:custGeom>
              <a:avLst/>
              <a:gdLst/>
              <a:ahLst/>
              <a:cxnLst/>
              <a:rect l="l" t="t" r="r" b="b"/>
              <a:pathLst>
                <a:path w="2" h="2" extrusionOk="0">
                  <a:moveTo>
                    <a:pt x="2" y="0"/>
                  </a:moveTo>
                  <a:cubicBezTo>
                    <a:pt x="2" y="0"/>
                    <a:pt x="1" y="1"/>
                    <a:pt x="0" y="2"/>
                  </a:cubicBezTo>
                  <a:cubicBezTo>
                    <a:pt x="0" y="2"/>
                    <a:pt x="0" y="1"/>
                    <a:pt x="0" y="1"/>
                  </a:cubicBezTo>
                  <a:cubicBezTo>
                    <a:pt x="0" y="0"/>
                    <a:pt x="2" y="0"/>
                    <a:pt x="2"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73" name="Google Shape;973;p34"/>
            <p:cNvSpPr/>
            <p:nvPr/>
          </p:nvSpPr>
          <p:spPr>
            <a:xfrm>
              <a:off x="1646" y="1714"/>
              <a:ext cx="24" cy="21"/>
            </a:xfrm>
            <a:custGeom>
              <a:avLst/>
              <a:gdLst/>
              <a:ahLst/>
              <a:cxnLst/>
              <a:rect l="l" t="t" r="r" b="b"/>
              <a:pathLst>
                <a:path w="16" h="14" extrusionOk="0">
                  <a:moveTo>
                    <a:pt x="16" y="0"/>
                  </a:moveTo>
                  <a:cubicBezTo>
                    <a:pt x="12" y="4"/>
                    <a:pt x="10" y="11"/>
                    <a:pt x="4" y="13"/>
                  </a:cubicBezTo>
                  <a:cubicBezTo>
                    <a:pt x="2" y="14"/>
                    <a:pt x="0" y="8"/>
                    <a:pt x="1" y="5"/>
                  </a:cubicBezTo>
                  <a:cubicBezTo>
                    <a:pt x="1" y="3"/>
                    <a:pt x="4" y="5"/>
                    <a:pt x="5" y="4"/>
                  </a:cubicBezTo>
                  <a:cubicBezTo>
                    <a:pt x="9" y="3"/>
                    <a:pt x="16" y="0"/>
                    <a:pt x="16"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74" name="Google Shape;974;p34"/>
            <p:cNvSpPr/>
            <p:nvPr/>
          </p:nvSpPr>
          <p:spPr>
            <a:xfrm>
              <a:off x="1631" y="1735"/>
              <a:ext cx="1" cy="3"/>
            </a:xfrm>
            <a:custGeom>
              <a:avLst/>
              <a:gdLst/>
              <a:ahLst/>
              <a:cxnLst/>
              <a:rect l="l" t="t" r="r" b="b"/>
              <a:pathLst>
                <a:path w="1" h="2" extrusionOk="0">
                  <a:moveTo>
                    <a:pt x="0" y="0"/>
                  </a:moveTo>
                  <a:cubicBezTo>
                    <a:pt x="1" y="1"/>
                    <a:pt x="1" y="2"/>
                    <a:pt x="1" y="2"/>
                  </a:cubicBezTo>
                  <a:cubicBezTo>
                    <a:pt x="1" y="2"/>
                    <a:pt x="1" y="1"/>
                    <a:pt x="0"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75" name="Google Shape;975;p34"/>
            <p:cNvSpPr/>
            <p:nvPr/>
          </p:nvSpPr>
          <p:spPr>
            <a:xfrm>
              <a:off x="1611" y="1738"/>
              <a:ext cx="5" cy="4"/>
            </a:xfrm>
            <a:custGeom>
              <a:avLst/>
              <a:gdLst/>
              <a:ahLst/>
              <a:cxnLst/>
              <a:rect l="l" t="t" r="r" b="b"/>
              <a:pathLst>
                <a:path w="3" h="3" extrusionOk="0">
                  <a:moveTo>
                    <a:pt x="0" y="3"/>
                  </a:moveTo>
                  <a:cubicBezTo>
                    <a:pt x="1" y="3"/>
                    <a:pt x="3" y="3"/>
                    <a:pt x="3" y="1"/>
                  </a:cubicBezTo>
                  <a:cubicBezTo>
                    <a:pt x="3" y="0"/>
                    <a:pt x="1" y="1"/>
                    <a:pt x="0" y="1"/>
                  </a:cubicBezTo>
                  <a:cubicBezTo>
                    <a:pt x="0" y="2"/>
                    <a:pt x="0" y="3"/>
                    <a:pt x="0" y="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76" name="Google Shape;976;p34"/>
            <p:cNvSpPr/>
            <p:nvPr/>
          </p:nvSpPr>
          <p:spPr>
            <a:xfrm>
              <a:off x="1397" y="1642"/>
              <a:ext cx="120" cy="190"/>
            </a:xfrm>
            <a:custGeom>
              <a:avLst/>
              <a:gdLst/>
              <a:ahLst/>
              <a:cxnLst/>
              <a:rect l="l" t="t" r="r" b="b"/>
              <a:pathLst>
                <a:path w="80" h="127" extrusionOk="0">
                  <a:moveTo>
                    <a:pt x="37" y="0"/>
                  </a:moveTo>
                  <a:cubicBezTo>
                    <a:pt x="42" y="2"/>
                    <a:pt x="49" y="2"/>
                    <a:pt x="51" y="6"/>
                  </a:cubicBezTo>
                  <a:cubicBezTo>
                    <a:pt x="55" y="12"/>
                    <a:pt x="33" y="14"/>
                    <a:pt x="39" y="17"/>
                  </a:cubicBezTo>
                  <a:cubicBezTo>
                    <a:pt x="45" y="20"/>
                    <a:pt x="56" y="15"/>
                    <a:pt x="59" y="20"/>
                  </a:cubicBezTo>
                  <a:cubicBezTo>
                    <a:pt x="69" y="34"/>
                    <a:pt x="37" y="31"/>
                    <a:pt x="38" y="39"/>
                  </a:cubicBezTo>
                  <a:cubicBezTo>
                    <a:pt x="39" y="41"/>
                    <a:pt x="42" y="40"/>
                    <a:pt x="44" y="41"/>
                  </a:cubicBezTo>
                  <a:cubicBezTo>
                    <a:pt x="48" y="43"/>
                    <a:pt x="52" y="45"/>
                    <a:pt x="55" y="48"/>
                  </a:cubicBezTo>
                  <a:cubicBezTo>
                    <a:pt x="55" y="49"/>
                    <a:pt x="54" y="50"/>
                    <a:pt x="54" y="51"/>
                  </a:cubicBezTo>
                  <a:cubicBezTo>
                    <a:pt x="56" y="56"/>
                    <a:pt x="59" y="61"/>
                    <a:pt x="61" y="66"/>
                  </a:cubicBezTo>
                  <a:cubicBezTo>
                    <a:pt x="63" y="69"/>
                    <a:pt x="63" y="73"/>
                    <a:pt x="64" y="77"/>
                  </a:cubicBezTo>
                  <a:cubicBezTo>
                    <a:pt x="65" y="81"/>
                    <a:pt x="65" y="86"/>
                    <a:pt x="67" y="89"/>
                  </a:cubicBezTo>
                  <a:cubicBezTo>
                    <a:pt x="70" y="93"/>
                    <a:pt x="80" y="88"/>
                    <a:pt x="78" y="98"/>
                  </a:cubicBezTo>
                  <a:cubicBezTo>
                    <a:pt x="74" y="114"/>
                    <a:pt x="71" y="102"/>
                    <a:pt x="62" y="113"/>
                  </a:cubicBezTo>
                  <a:cubicBezTo>
                    <a:pt x="59" y="116"/>
                    <a:pt x="60" y="120"/>
                    <a:pt x="59" y="123"/>
                  </a:cubicBezTo>
                  <a:cubicBezTo>
                    <a:pt x="58" y="124"/>
                    <a:pt x="57" y="123"/>
                    <a:pt x="56" y="122"/>
                  </a:cubicBezTo>
                  <a:cubicBezTo>
                    <a:pt x="52" y="121"/>
                    <a:pt x="47" y="118"/>
                    <a:pt x="42" y="119"/>
                  </a:cubicBezTo>
                  <a:cubicBezTo>
                    <a:pt x="38" y="119"/>
                    <a:pt x="35" y="124"/>
                    <a:pt x="31" y="124"/>
                  </a:cubicBezTo>
                  <a:cubicBezTo>
                    <a:pt x="28" y="124"/>
                    <a:pt x="25" y="119"/>
                    <a:pt x="22" y="120"/>
                  </a:cubicBezTo>
                  <a:cubicBezTo>
                    <a:pt x="19" y="120"/>
                    <a:pt x="21" y="125"/>
                    <a:pt x="19" y="126"/>
                  </a:cubicBezTo>
                  <a:cubicBezTo>
                    <a:pt x="17" y="127"/>
                    <a:pt x="15" y="124"/>
                    <a:pt x="14" y="123"/>
                  </a:cubicBezTo>
                  <a:cubicBezTo>
                    <a:pt x="8" y="119"/>
                    <a:pt x="0" y="116"/>
                    <a:pt x="16" y="111"/>
                  </a:cubicBezTo>
                  <a:cubicBezTo>
                    <a:pt x="20" y="109"/>
                    <a:pt x="24" y="113"/>
                    <a:pt x="28" y="112"/>
                  </a:cubicBezTo>
                  <a:cubicBezTo>
                    <a:pt x="32" y="111"/>
                    <a:pt x="38" y="108"/>
                    <a:pt x="36" y="105"/>
                  </a:cubicBezTo>
                  <a:cubicBezTo>
                    <a:pt x="34" y="102"/>
                    <a:pt x="30" y="109"/>
                    <a:pt x="26" y="109"/>
                  </a:cubicBezTo>
                  <a:cubicBezTo>
                    <a:pt x="23" y="109"/>
                    <a:pt x="20" y="105"/>
                    <a:pt x="17" y="103"/>
                  </a:cubicBezTo>
                  <a:cubicBezTo>
                    <a:pt x="14" y="102"/>
                    <a:pt x="7" y="102"/>
                    <a:pt x="8" y="99"/>
                  </a:cubicBezTo>
                  <a:cubicBezTo>
                    <a:pt x="10" y="95"/>
                    <a:pt x="16" y="96"/>
                    <a:pt x="20" y="94"/>
                  </a:cubicBezTo>
                  <a:cubicBezTo>
                    <a:pt x="32" y="88"/>
                    <a:pt x="15" y="92"/>
                    <a:pt x="18" y="85"/>
                  </a:cubicBezTo>
                  <a:cubicBezTo>
                    <a:pt x="21" y="73"/>
                    <a:pt x="32" y="82"/>
                    <a:pt x="38" y="80"/>
                  </a:cubicBezTo>
                  <a:cubicBezTo>
                    <a:pt x="39" y="80"/>
                    <a:pt x="35" y="78"/>
                    <a:pt x="35" y="76"/>
                  </a:cubicBezTo>
                  <a:cubicBezTo>
                    <a:pt x="33" y="70"/>
                    <a:pt x="33" y="64"/>
                    <a:pt x="31" y="57"/>
                  </a:cubicBezTo>
                  <a:cubicBezTo>
                    <a:pt x="31" y="53"/>
                    <a:pt x="29" y="50"/>
                    <a:pt x="28" y="46"/>
                  </a:cubicBezTo>
                  <a:cubicBezTo>
                    <a:pt x="28" y="42"/>
                    <a:pt x="31" y="37"/>
                    <a:pt x="29" y="34"/>
                  </a:cubicBezTo>
                  <a:cubicBezTo>
                    <a:pt x="28" y="32"/>
                    <a:pt x="25" y="35"/>
                    <a:pt x="23" y="37"/>
                  </a:cubicBezTo>
                  <a:cubicBezTo>
                    <a:pt x="21" y="40"/>
                    <a:pt x="18" y="43"/>
                    <a:pt x="17" y="47"/>
                  </a:cubicBezTo>
                  <a:cubicBezTo>
                    <a:pt x="17" y="50"/>
                    <a:pt x="21" y="42"/>
                    <a:pt x="23" y="40"/>
                  </a:cubicBezTo>
                  <a:cubicBezTo>
                    <a:pt x="23" y="39"/>
                    <a:pt x="21" y="40"/>
                    <a:pt x="21" y="39"/>
                  </a:cubicBezTo>
                  <a:cubicBezTo>
                    <a:pt x="20" y="34"/>
                    <a:pt x="29" y="32"/>
                    <a:pt x="29" y="28"/>
                  </a:cubicBezTo>
                  <a:cubicBezTo>
                    <a:pt x="29" y="25"/>
                    <a:pt x="24" y="32"/>
                    <a:pt x="23" y="30"/>
                  </a:cubicBezTo>
                  <a:cubicBezTo>
                    <a:pt x="22" y="27"/>
                    <a:pt x="26" y="24"/>
                    <a:pt x="28" y="21"/>
                  </a:cubicBezTo>
                  <a:cubicBezTo>
                    <a:pt x="28" y="20"/>
                    <a:pt x="29" y="18"/>
                    <a:pt x="29" y="17"/>
                  </a:cubicBezTo>
                  <a:cubicBezTo>
                    <a:pt x="29" y="14"/>
                    <a:pt x="26" y="12"/>
                    <a:pt x="28" y="10"/>
                  </a:cubicBezTo>
                  <a:cubicBezTo>
                    <a:pt x="29" y="8"/>
                    <a:pt x="32" y="12"/>
                    <a:pt x="34" y="11"/>
                  </a:cubicBezTo>
                  <a:cubicBezTo>
                    <a:pt x="36" y="8"/>
                    <a:pt x="37" y="0"/>
                    <a:pt x="37"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77" name="Google Shape;977;p34"/>
            <p:cNvSpPr/>
            <p:nvPr/>
          </p:nvSpPr>
          <p:spPr>
            <a:xfrm>
              <a:off x="1326" y="1703"/>
              <a:ext cx="96" cy="80"/>
            </a:xfrm>
            <a:custGeom>
              <a:avLst/>
              <a:gdLst/>
              <a:ahLst/>
              <a:cxnLst/>
              <a:rect l="l" t="t" r="r" b="b"/>
              <a:pathLst>
                <a:path w="64" h="53" extrusionOk="0">
                  <a:moveTo>
                    <a:pt x="56" y="23"/>
                  </a:moveTo>
                  <a:cubicBezTo>
                    <a:pt x="55" y="24"/>
                    <a:pt x="54" y="24"/>
                    <a:pt x="54" y="25"/>
                  </a:cubicBezTo>
                  <a:cubicBezTo>
                    <a:pt x="54" y="27"/>
                    <a:pt x="55" y="29"/>
                    <a:pt x="55" y="31"/>
                  </a:cubicBezTo>
                  <a:cubicBezTo>
                    <a:pt x="53" y="38"/>
                    <a:pt x="51" y="45"/>
                    <a:pt x="47" y="51"/>
                  </a:cubicBezTo>
                  <a:cubicBezTo>
                    <a:pt x="46" y="52"/>
                    <a:pt x="44" y="51"/>
                    <a:pt x="42" y="50"/>
                  </a:cubicBezTo>
                  <a:cubicBezTo>
                    <a:pt x="31" y="48"/>
                    <a:pt x="20" y="46"/>
                    <a:pt x="10" y="43"/>
                  </a:cubicBezTo>
                  <a:cubicBezTo>
                    <a:pt x="8" y="43"/>
                    <a:pt x="14" y="44"/>
                    <a:pt x="17" y="44"/>
                  </a:cubicBezTo>
                  <a:cubicBezTo>
                    <a:pt x="20" y="43"/>
                    <a:pt x="28" y="44"/>
                    <a:pt x="27" y="40"/>
                  </a:cubicBezTo>
                  <a:cubicBezTo>
                    <a:pt x="27" y="36"/>
                    <a:pt x="16" y="43"/>
                    <a:pt x="16" y="39"/>
                  </a:cubicBezTo>
                  <a:cubicBezTo>
                    <a:pt x="17" y="34"/>
                    <a:pt x="28" y="36"/>
                    <a:pt x="29" y="31"/>
                  </a:cubicBezTo>
                  <a:cubicBezTo>
                    <a:pt x="33" y="0"/>
                    <a:pt x="0" y="53"/>
                    <a:pt x="22" y="16"/>
                  </a:cubicBezTo>
                  <a:cubicBezTo>
                    <a:pt x="27" y="9"/>
                    <a:pt x="30" y="18"/>
                    <a:pt x="36" y="18"/>
                  </a:cubicBezTo>
                  <a:cubicBezTo>
                    <a:pt x="36" y="18"/>
                    <a:pt x="52" y="3"/>
                    <a:pt x="58" y="6"/>
                  </a:cubicBezTo>
                  <a:cubicBezTo>
                    <a:pt x="61" y="7"/>
                    <a:pt x="64" y="10"/>
                    <a:pt x="63" y="13"/>
                  </a:cubicBezTo>
                  <a:cubicBezTo>
                    <a:pt x="63" y="17"/>
                    <a:pt x="56" y="23"/>
                    <a:pt x="56" y="2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78" name="Google Shape;978;p34"/>
            <p:cNvSpPr/>
            <p:nvPr/>
          </p:nvSpPr>
          <p:spPr>
            <a:xfrm>
              <a:off x="1428" y="1756"/>
              <a:ext cx="2" cy="1"/>
            </a:xfrm>
            <a:custGeom>
              <a:avLst/>
              <a:gdLst/>
              <a:ahLst/>
              <a:cxnLst/>
              <a:rect l="l" t="t" r="r" b="b"/>
              <a:pathLst>
                <a:path w="1" h="1" extrusionOk="0">
                  <a:moveTo>
                    <a:pt x="1" y="0"/>
                  </a:moveTo>
                  <a:cubicBezTo>
                    <a:pt x="1" y="1"/>
                    <a:pt x="0" y="1"/>
                    <a:pt x="0" y="1"/>
                  </a:cubicBezTo>
                  <a:cubicBezTo>
                    <a:pt x="0" y="1"/>
                    <a:pt x="1" y="1"/>
                    <a:pt x="1"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79" name="Google Shape;979;p34"/>
            <p:cNvSpPr/>
            <p:nvPr/>
          </p:nvSpPr>
          <p:spPr>
            <a:xfrm>
              <a:off x="1557" y="1780"/>
              <a:ext cx="11" cy="16"/>
            </a:xfrm>
            <a:custGeom>
              <a:avLst/>
              <a:gdLst/>
              <a:ahLst/>
              <a:cxnLst/>
              <a:rect l="l" t="t" r="r" b="b"/>
              <a:pathLst>
                <a:path w="7" h="11" extrusionOk="0">
                  <a:moveTo>
                    <a:pt x="7" y="0"/>
                  </a:moveTo>
                  <a:cubicBezTo>
                    <a:pt x="5" y="3"/>
                    <a:pt x="6" y="8"/>
                    <a:pt x="3" y="10"/>
                  </a:cubicBezTo>
                  <a:cubicBezTo>
                    <a:pt x="0" y="11"/>
                    <a:pt x="2" y="4"/>
                    <a:pt x="3" y="2"/>
                  </a:cubicBezTo>
                  <a:cubicBezTo>
                    <a:pt x="4" y="0"/>
                    <a:pt x="7" y="0"/>
                    <a:pt x="7"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80" name="Google Shape;980;p34"/>
            <p:cNvSpPr/>
            <p:nvPr/>
          </p:nvSpPr>
          <p:spPr>
            <a:xfrm>
              <a:off x="869" y="1543"/>
              <a:ext cx="72" cy="100"/>
            </a:xfrm>
            <a:custGeom>
              <a:avLst/>
              <a:gdLst/>
              <a:ahLst/>
              <a:cxnLst/>
              <a:rect l="l" t="t" r="r" b="b"/>
              <a:pathLst>
                <a:path w="48" h="67" extrusionOk="0">
                  <a:moveTo>
                    <a:pt x="48" y="3"/>
                  </a:moveTo>
                  <a:cubicBezTo>
                    <a:pt x="44" y="6"/>
                    <a:pt x="27" y="17"/>
                    <a:pt x="26" y="18"/>
                  </a:cubicBezTo>
                  <a:cubicBezTo>
                    <a:pt x="23" y="22"/>
                    <a:pt x="23" y="26"/>
                    <a:pt x="24" y="30"/>
                  </a:cubicBezTo>
                  <a:cubicBezTo>
                    <a:pt x="25" y="33"/>
                    <a:pt x="31" y="33"/>
                    <a:pt x="31" y="36"/>
                  </a:cubicBezTo>
                  <a:cubicBezTo>
                    <a:pt x="31" y="38"/>
                    <a:pt x="26" y="37"/>
                    <a:pt x="24" y="38"/>
                  </a:cubicBezTo>
                  <a:cubicBezTo>
                    <a:pt x="23" y="39"/>
                    <a:pt x="26" y="41"/>
                    <a:pt x="25" y="42"/>
                  </a:cubicBezTo>
                  <a:cubicBezTo>
                    <a:pt x="24" y="43"/>
                    <a:pt x="21" y="41"/>
                    <a:pt x="21" y="43"/>
                  </a:cubicBezTo>
                  <a:cubicBezTo>
                    <a:pt x="21" y="45"/>
                    <a:pt x="26" y="44"/>
                    <a:pt x="25" y="46"/>
                  </a:cubicBezTo>
                  <a:cubicBezTo>
                    <a:pt x="23" y="53"/>
                    <a:pt x="7" y="28"/>
                    <a:pt x="14" y="54"/>
                  </a:cubicBezTo>
                  <a:cubicBezTo>
                    <a:pt x="15" y="57"/>
                    <a:pt x="19" y="51"/>
                    <a:pt x="22" y="52"/>
                  </a:cubicBezTo>
                  <a:cubicBezTo>
                    <a:pt x="24" y="53"/>
                    <a:pt x="18" y="54"/>
                    <a:pt x="16" y="55"/>
                  </a:cubicBezTo>
                  <a:cubicBezTo>
                    <a:pt x="15" y="56"/>
                    <a:pt x="15" y="57"/>
                    <a:pt x="15" y="58"/>
                  </a:cubicBezTo>
                  <a:cubicBezTo>
                    <a:pt x="13" y="61"/>
                    <a:pt x="11" y="64"/>
                    <a:pt x="8" y="66"/>
                  </a:cubicBezTo>
                  <a:cubicBezTo>
                    <a:pt x="7" y="67"/>
                    <a:pt x="6" y="65"/>
                    <a:pt x="7" y="64"/>
                  </a:cubicBezTo>
                  <a:cubicBezTo>
                    <a:pt x="8" y="62"/>
                    <a:pt x="10" y="60"/>
                    <a:pt x="12" y="58"/>
                  </a:cubicBezTo>
                  <a:cubicBezTo>
                    <a:pt x="14" y="55"/>
                    <a:pt x="16" y="51"/>
                    <a:pt x="16" y="47"/>
                  </a:cubicBezTo>
                  <a:cubicBezTo>
                    <a:pt x="16" y="45"/>
                    <a:pt x="13" y="51"/>
                    <a:pt x="12" y="52"/>
                  </a:cubicBezTo>
                  <a:cubicBezTo>
                    <a:pt x="9" y="53"/>
                    <a:pt x="7" y="54"/>
                    <a:pt x="4" y="53"/>
                  </a:cubicBezTo>
                  <a:cubicBezTo>
                    <a:pt x="3" y="53"/>
                    <a:pt x="3" y="50"/>
                    <a:pt x="4" y="49"/>
                  </a:cubicBezTo>
                  <a:cubicBezTo>
                    <a:pt x="6" y="45"/>
                    <a:pt x="12" y="44"/>
                    <a:pt x="13" y="40"/>
                  </a:cubicBezTo>
                  <a:cubicBezTo>
                    <a:pt x="14" y="38"/>
                    <a:pt x="8" y="41"/>
                    <a:pt x="7" y="39"/>
                  </a:cubicBezTo>
                  <a:cubicBezTo>
                    <a:pt x="0" y="30"/>
                    <a:pt x="10" y="29"/>
                    <a:pt x="13" y="22"/>
                  </a:cubicBezTo>
                  <a:cubicBezTo>
                    <a:pt x="14" y="21"/>
                    <a:pt x="11" y="19"/>
                    <a:pt x="12" y="18"/>
                  </a:cubicBezTo>
                  <a:cubicBezTo>
                    <a:pt x="12" y="17"/>
                    <a:pt x="14" y="16"/>
                    <a:pt x="15" y="17"/>
                  </a:cubicBezTo>
                  <a:cubicBezTo>
                    <a:pt x="15" y="18"/>
                    <a:pt x="12" y="20"/>
                    <a:pt x="13" y="20"/>
                  </a:cubicBezTo>
                  <a:cubicBezTo>
                    <a:pt x="18" y="18"/>
                    <a:pt x="30" y="9"/>
                    <a:pt x="35" y="6"/>
                  </a:cubicBezTo>
                  <a:cubicBezTo>
                    <a:pt x="38" y="4"/>
                    <a:pt x="40" y="2"/>
                    <a:pt x="43" y="1"/>
                  </a:cubicBezTo>
                  <a:cubicBezTo>
                    <a:pt x="45" y="0"/>
                    <a:pt x="46" y="2"/>
                    <a:pt x="48" y="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81" name="Google Shape;981;p34"/>
            <p:cNvSpPr/>
            <p:nvPr/>
          </p:nvSpPr>
          <p:spPr>
            <a:xfrm>
              <a:off x="842" y="1588"/>
              <a:ext cx="19" cy="18"/>
            </a:xfrm>
            <a:custGeom>
              <a:avLst/>
              <a:gdLst/>
              <a:ahLst/>
              <a:cxnLst/>
              <a:rect l="l" t="t" r="r" b="b"/>
              <a:pathLst>
                <a:path w="13" h="12" extrusionOk="0">
                  <a:moveTo>
                    <a:pt x="13" y="0"/>
                  </a:moveTo>
                  <a:cubicBezTo>
                    <a:pt x="9" y="2"/>
                    <a:pt x="4" y="3"/>
                    <a:pt x="1" y="7"/>
                  </a:cubicBezTo>
                  <a:cubicBezTo>
                    <a:pt x="0" y="9"/>
                    <a:pt x="4" y="12"/>
                    <a:pt x="5" y="11"/>
                  </a:cubicBezTo>
                  <a:cubicBezTo>
                    <a:pt x="9" y="9"/>
                    <a:pt x="13" y="0"/>
                    <a:pt x="13"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82" name="Google Shape;982;p34"/>
            <p:cNvSpPr/>
            <p:nvPr/>
          </p:nvSpPr>
          <p:spPr>
            <a:xfrm>
              <a:off x="2016" y="1900"/>
              <a:ext cx="24" cy="7"/>
            </a:xfrm>
            <a:custGeom>
              <a:avLst/>
              <a:gdLst/>
              <a:ahLst/>
              <a:cxnLst/>
              <a:rect l="l" t="t" r="r" b="b"/>
              <a:pathLst>
                <a:path w="16" h="5" extrusionOk="0">
                  <a:moveTo>
                    <a:pt x="0" y="0"/>
                  </a:moveTo>
                  <a:cubicBezTo>
                    <a:pt x="5" y="1"/>
                    <a:pt x="10" y="3"/>
                    <a:pt x="15" y="5"/>
                  </a:cubicBezTo>
                  <a:cubicBezTo>
                    <a:pt x="16" y="5"/>
                    <a:pt x="13" y="4"/>
                    <a:pt x="11" y="4"/>
                  </a:cubicBezTo>
                  <a:cubicBezTo>
                    <a:pt x="7" y="2"/>
                    <a:pt x="0" y="0"/>
                    <a:pt x="0"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83" name="Google Shape;983;p34"/>
            <p:cNvSpPr/>
            <p:nvPr/>
          </p:nvSpPr>
          <p:spPr>
            <a:xfrm>
              <a:off x="1713" y="1979"/>
              <a:ext cx="9" cy="9"/>
            </a:xfrm>
            <a:custGeom>
              <a:avLst/>
              <a:gdLst/>
              <a:ahLst/>
              <a:cxnLst/>
              <a:rect l="l" t="t" r="r" b="b"/>
              <a:pathLst>
                <a:path w="6" h="6" extrusionOk="0">
                  <a:moveTo>
                    <a:pt x="0" y="0"/>
                  </a:moveTo>
                  <a:cubicBezTo>
                    <a:pt x="2" y="2"/>
                    <a:pt x="6" y="6"/>
                    <a:pt x="6" y="6"/>
                  </a:cubicBezTo>
                  <a:cubicBezTo>
                    <a:pt x="6" y="6"/>
                    <a:pt x="2" y="2"/>
                    <a:pt x="0"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84" name="Google Shape;984;p34"/>
            <p:cNvSpPr/>
            <p:nvPr/>
          </p:nvSpPr>
          <p:spPr>
            <a:xfrm>
              <a:off x="1602" y="2021"/>
              <a:ext cx="18" cy="35"/>
            </a:xfrm>
            <a:custGeom>
              <a:avLst/>
              <a:gdLst/>
              <a:ahLst/>
              <a:cxnLst/>
              <a:rect l="l" t="t" r="r" b="b"/>
              <a:pathLst>
                <a:path w="12" h="23" extrusionOk="0">
                  <a:moveTo>
                    <a:pt x="12" y="0"/>
                  </a:moveTo>
                  <a:cubicBezTo>
                    <a:pt x="9" y="7"/>
                    <a:pt x="8" y="16"/>
                    <a:pt x="2" y="21"/>
                  </a:cubicBezTo>
                  <a:cubicBezTo>
                    <a:pt x="0" y="23"/>
                    <a:pt x="0" y="13"/>
                    <a:pt x="1" y="10"/>
                  </a:cubicBezTo>
                  <a:cubicBezTo>
                    <a:pt x="3" y="7"/>
                    <a:pt x="8" y="8"/>
                    <a:pt x="11" y="6"/>
                  </a:cubicBezTo>
                  <a:cubicBezTo>
                    <a:pt x="12" y="4"/>
                    <a:pt x="12" y="0"/>
                    <a:pt x="12"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85" name="Google Shape;985;p34"/>
            <p:cNvSpPr/>
            <p:nvPr/>
          </p:nvSpPr>
          <p:spPr>
            <a:xfrm>
              <a:off x="1598" y="2065"/>
              <a:ext cx="30" cy="58"/>
            </a:xfrm>
            <a:custGeom>
              <a:avLst/>
              <a:gdLst/>
              <a:ahLst/>
              <a:cxnLst/>
              <a:rect l="l" t="t" r="r" b="b"/>
              <a:pathLst>
                <a:path w="20" h="39" extrusionOk="0">
                  <a:moveTo>
                    <a:pt x="12" y="0"/>
                  </a:moveTo>
                  <a:cubicBezTo>
                    <a:pt x="15" y="4"/>
                    <a:pt x="18" y="7"/>
                    <a:pt x="19" y="12"/>
                  </a:cubicBezTo>
                  <a:cubicBezTo>
                    <a:pt x="20" y="13"/>
                    <a:pt x="17" y="15"/>
                    <a:pt x="17" y="16"/>
                  </a:cubicBezTo>
                  <a:cubicBezTo>
                    <a:pt x="16" y="19"/>
                    <a:pt x="18" y="17"/>
                    <a:pt x="18" y="19"/>
                  </a:cubicBezTo>
                  <a:cubicBezTo>
                    <a:pt x="18" y="30"/>
                    <a:pt x="19" y="35"/>
                    <a:pt x="7" y="38"/>
                  </a:cubicBezTo>
                  <a:cubicBezTo>
                    <a:pt x="5" y="39"/>
                    <a:pt x="2" y="37"/>
                    <a:pt x="1" y="36"/>
                  </a:cubicBezTo>
                  <a:cubicBezTo>
                    <a:pt x="0" y="35"/>
                    <a:pt x="2" y="36"/>
                    <a:pt x="2" y="35"/>
                  </a:cubicBezTo>
                  <a:cubicBezTo>
                    <a:pt x="6" y="23"/>
                    <a:pt x="12" y="0"/>
                    <a:pt x="12"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86" name="Google Shape;986;p34"/>
            <p:cNvSpPr/>
            <p:nvPr/>
          </p:nvSpPr>
          <p:spPr>
            <a:xfrm>
              <a:off x="1931" y="2084"/>
              <a:ext cx="9" cy="12"/>
            </a:xfrm>
            <a:custGeom>
              <a:avLst/>
              <a:gdLst/>
              <a:ahLst/>
              <a:cxnLst/>
              <a:rect l="l" t="t" r="r" b="b"/>
              <a:pathLst>
                <a:path w="6" h="8" extrusionOk="0">
                  <a:moveTo>
                    <a:pt x="3" y="2"/>
                  </a:moveTo>
                  <a:cubicBezTo>
                    <a:pt x="3" y="4"/>
                    <a:pt x="6" y="8"/>
                    <a:pt x="4" y="8"/>
                  </a:cubicBezTo>
                  <a:cubicBezTo>
                    <a:pt x="1" y="7"/>
                    <a:pt x="1" y="4"/>
                    <a:pt x="0" y="1"/>
                  </a:cubicBezTo>
                  <a:cubicBezTo>
                    <a:pt x="0" y="0"/>
                    <a:pt x="2" y="2"/>
                    <a:pt x="3" y="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87" name="Google Shape;987;p34"/>
            <p:cNvSpPr/>
            <p:nvPr/>
          </p:nvSpPr>
          <p:spPr>
            <a:xfrm>
              <a:off x="1674" y="2132"/>
              <a:ext cx="68" cy="48"/>
            </a:xfrm>
            <a:custGeom>
              <a:avLst/>
              <a:gdLst/>
              <a:ahLst/>
              <a:cxnLst/>
              <a:rect l="l" t="t" r="r" b="b"/>
              <a:pathLst>
                <a:path w="45" h="32" extrusionOk="0">
                  <a:moveTo>
                    <a:pt x="42" y="2"/>
                  </a:moveTo>
                  <a:cubicBezTo>
                    <a:pt x="40" y="7"/>
                    <a:pt x="36" y="11"/>
                    <a:pt x="36" y="15"/>
                  </a:cubicBezTo>
                  <a:cubicBezTo>
                    <a:pt x="35" y="18"/>
                    <a:pt x="45" y="26"/>
                    <a:pt x="36" y="29"/>
                  </a:cubicBezTo>
                  <a:cubicBezTo>
                    <a:pt x="28" y="32"/>
                    <a:pt x="30" y="25"/>
                    <a:pt x="25" y="23"/>
                  </a:cubicBezTo>
                  <a:cubicBezTo>
                    <a:pt x="23" y="21"/>
                    <a:pt x="21" y="22"/>
                    <a:pt x="19" y="21"/>
                  </a:cubicBezTo>
                  <a:cubicBezTo>
                    <a:pt x="16" y="20"/>
                    <a:pt x="14" y="18"/>
                    <a:pt x="11" y="16"/>
                  </a:cubicBezTo>
                  <a:cubicBezTo>
                    <a:pt x="8" y="14"/>
                    <a:pt x="3" y="15"/>
                    <a:pt x="1" y="11"/>
                  </a:cubicBezTo>
                  <a:cubicBezTo>
                    <a:pt x="0" y="9"/>
                    <a:pt x="3" y="6"/>
                    <a:pt x="5" y="5"/>
                  </a:cubicBezTo>
                  <a:cubicBezTo>
                    <a:pt x="13" y="0"/>
                    <a:pt x="12" y="7"/>
                    <a:pt x="19" y="8"/>
                  </a:cubicBezTo>
                  <a:cubicBezTo>
                    <a:pt x="20" y="8"/>
                    <a:pt x="21" y="7"/>
                    <a:pt x="22" y="7"/>
                  </a:cubicBezTo>
                  <a:cubicBezTo>
                    <a:pt x="25" y="6"/>
                    <a:pt x="29" y="5"/>
                    <a:pt x="33" y="4"/>
                  </a:cubicBezTo>
                  <a:cubicBezTo>
                    <a:pt x="36" y="3"/>
                    <a:pt x="42" y="2"/>
                    <a:pt x="42" y="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88" name="Google Shape;988;p34"/>
            <p:cNvSpPr/>
            <p:nvPr/>
          </p:nvSpPr>
          <p:spPr>
            <a:xfrm>
              <a:off x="2055" y="2139"/>
              <a:ext cx="39" cy="50"/>
            </a:xfrm>
            <a:custGeom>
              <a:avLst/>
              <a:gdLst/>
              <a:ahLst/>
              <a:cxnLst/>
              <a:rect l="l" t="t" r="r" b="b"/>
              <a:pathLst>
                <a:path w="26" h="33" extrusionOk="0">
                  <a:moveTo>
                    <a:pt x="26" y="0"/>
                  </a:moveTo>
                  <a:cubicBezTo>
                    <a:pt x="25" y="4"/>
                    <a:pt x="25" y="9"/>
                    <a:pt x="23" y="12"/>
                  </a:cubicBezTo>
                  <a:cubicBezTo>
                    <a:pt x="22" y="14"/>
                    <a:pt x="19" y="13"/>
                    <a:pt x="18" y="14"/>
                  </a:cubicBezTo>
                  <a:cubicBezTo>
                    <a:pt x="15" y="17"/>
                    <a:pt x="9" y="33"/>
                    <a:pt x="1" y="17"/>
                  </a:cubicBezTo>
                  <a:cubicBezTo>
                    <a:pt x="0" y="14"/>
                    <a:pt x="7" y="15"/>
                    <a:pt x="8" y="13"/>
                  </a:cubicBezTo>
                  <a:cubicBezTo>
                    <a:pt x="9" y="12"/>
                    <a:pt x="7" y="10"/>
                    <a:pt x="8" y="9"/>
                  </a:cubicBezTo>
                  <a:cubicBezTo>
                    <a:pt x="11" y="7"/>
                    <a:pt x="15" y="8"/>
                    <a:pt x="19" y="6"/>
                  </a:cubicBezTo>
                  <a:cubicBezTo>
                    <a:pt x="22" y="5"/>
                    <a:pt x="26" y="0"/>
                    <a:pt x="26"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89" name="Google Shape;989;p34"/>
            <p:cNvSpPr/>
            <p:nvPr/>
          </p:nvSpPr>
          <p:spPr>
            <a:xfrm>
              <a:off x="2447" y="2166"/>
              <a:ext cx="12" cy="20"/>
            </a:xfrm>
            <a:custGeom>
              <a:avLst/>
              <a:gdLst/>
              <a:ahLst/>
              <a:cxnLst/>
              <a:rect l="l" t="t" r="r" b="b"/>
              <a:pathLst>
                <a:path w="8" h="13" extrusionOk="0">
                  <a:moveTo>
                    <a:pt x="8" y="0"/>
                  </a:moveTo>
                  <a:cubicBezTo>
                    <a:pt x="6" y="4"/>
                    <a:pt x="5" y="9"/>
                    <a:pt x="2" y="12"/>
                  </a:cubicBezTo>
                  <a:cubicBezTo>
                    <a:pt x="0" y="13"/>
                    <a:pt x="3" y="6"/>
                    <a:pt x="4" y="4"/>
                  </a:cubicBezTo>
                  <a:cubicBezTo>
                    <a:pt x="5" y="2"/>
                    <a:pt x="8" y="0"/>
                    <a:pt x="8"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90" name="Google Shape;990;p34"/>
            <p:cNvSpPr/>
            <p:nvPr/>
          </p:nvSpPr>
          <p:spPr>
            <a:xfrm>
              <a:off x="2658" y="1892"/>
              <a:ext cx="3" cy="6"/>
            </a:xfrm>
            <a:custGeom>
              <a:avLst/>
              <a:gdLst/>
              <a:ahLst/>
              <a:cxnLst/>
              <a:rect l="l" t="t" r="r" b="b"/>
              <a:pathLst>
                <a:path w="2" h="4" extrusionOk="0">
                  <a:moveTo>
                    <a:pt x="1" y="1"/>
                  </a:moveTo>
                  <a:cubicBezTo>
                    <a:pt x="0" y="0"/>
                    <a:pt x="2" y="4"/>
                    <a:pt x="2" y="4"/>
                  </a:cubicBezTo>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91" name="Google Shape;991;p34"/>
            <p:cNvSpPr/>
            <p:nvPr/>
          </p:nvSpPr>
          <p:spPr>
            <a:xfrm>
              <a:off x="2288" y="2490"/>
              <a:ext cx="0" cy="3"/>
            </a:xfrm>
            <a:custGeom>
              <a:avLst/>
              <a:gdLst/>
              <a:ahLst/>
              <a:cxnLst/>
              <a:rect l="l" t="t" r="r" b="b"/>
              <a:pathLst>
                <a:path w="120000" h="2" extrusionOk="0">
                  <a:moveTo>
                    <a:pt x="0" y="0"/>
                  </a:moveTo>
                  <a:cubicBezTo>
                    <a:pt x="0" y="1"/>
                    <a:pt x="0" y="2"/>
                    <a:pt x="0" y="2"/>
                  </a:cubicBezTo>
                  <a:cubicBezTo>
                    <a:pt x="0" y="2"/>
                    <a:pt x="0" y="1"/>
                    <a:pt x="0"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92" name="Google Shape;992;p34"/>
            <p:cNvSpPr/>
            <p:nvPr/>
          </p:nvSpPr>
          <p:spPr>
            <a:xfrm>
              <a:off x="2664" y="2199"/>
              <a:ext cx="9" cy="59"/>
            </a:xfrm>
            <a:custGeom>
              <a:avLst/>
              <a:gdLst/>
              <a:ahLst/>
              <a:cxnLst/>
              <a:rect l="l" t="t" r="r" b="b"/>
              <a:pathLst>
                <a:path w="6" h="39" extrusionOk="0">
                  <a:moveTo>
                    <a:pt x="3" y="25"/>
                  </a:moveTo>
                  <a:cubicBezTo>
                    <a:pt x="4" y="17"/>
                    <a:pt x="5" y="9"/>
                    <a:pt x="5" y="1"/>
                  </a:cubicBezTo>
                  <a:cubicBezTo>
                    <a:pt x="5" y="0"/>
                    <a:pt x="4" y="2"/>
                    <a:pt x="4" y="3"/>
                  </a:cubicBezTo>
                  <a:cubicBezTo>
                    <a:pt x="4" y="6"/>
                    <a:pt x="6" y="9"/>
                    <a:pt x="6" y="12"/>
                  </a:cubicBezTo>
                  <a:cubicBezTo>
                    <a:pt x="6" y="14"/>
                    <a:pt x="5" y="24"/>
                    <a:pt x="4" y="27"/>
                  </a:cubicBezTo>
                  <a:cubicBezTo>
                    <a:pt x="4" y="30"/>
                    <a:pt x="4" y="39"/>
                    <a:pt x="2" y="36"/>
                  </a:cubicBezTo>
                  <a:cubicBezTo>
                    <a:pt x="0" y="33"/>
                    <a:pt x="3" y="29"/>
                    <a:pt x="3" y="25"/>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93" name="Google Shape;993;p34"/>
            <p:cNvSpPr/>
            <p:nvPr/>
          </p:nvSpPr>
          <p:spPr>
            <a:xfrm>
              <a:off x="681" y="2450"/>
              <a:ext cx="9" cy="13"/>
            </a:xfrm>
            <a:custGeom>
              <a:avLst/>
              <a:gdLst/>
              <a:ahLst/>
              <a:cxnLst/>
              <a:rect l="l" t="t" r="r" b="b"/>
              <a:pathLst>
                <a:path w="6" h="9" extrusionOk="0">
                  <a:moveTo>
                    <a:pt x="6" y="9"/>
                  </a:moveTo>
                  <a:cubicBezTo>
                    <a:pt x="4" y="6"/>
                    <a:pt x="0" y="0"/>
                    <a:pt x="0" y="0"/>
                  </a:cubicBezTo>
                  <a:cubicBezTo>
                    <a:pt x="0" y="0"/>
                    <a:pt x="4" y="6"/>
                    <a:pt x="6" y="9"/>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94" name="Google Shape;994;p34"/>
            <p:cNvSpPr/>
            <p:nvPr/>
          </p:nvSpPr>
          <p:spPr>
            <a:xfrm>
              <a:off x="675" y="2433"/>
              <a:ext cx="0" cy="5"/>
            </a:xfrm>
            <a:custGeom>
              <a:avLst/>
              <a:gdLst/>
              <a:ahLst/>
              <a:cxnLst/>
              <a:rect l="l" t="t" r="r" b="b"/>
              <a:pathLst>
                <a:path w="120000" h="3" extrusionOk="0">
                  <a:moveTo>
                    <a:pt x="0" y="0"/>
                  </a:moveTo>
                  <a:cubicBezTo>
                    <a:pt x="0" y="1"/>
                    <a:pt x="0" y="3"/>
                    <a:pt x="0" y="3"/>
                  </a:cubicBezTo>
                  <a:cubicBezTo>
                    <a:pt x="0" y="3"/>
                    <a:pt x="0" y="1"/>
                    <a:pt x="0"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95" name="Google Shape;995;p34"/>
            <p:cNvSpPr/>
            <p:nvPr/>
          </p:nvSpPr>
          <p:spPr>
            <a:xfrm>
              <a:off x="2196" y="2838"/>
              <a:ext cx="152" cy="129"/>
            </a:xfrm>
            <a:custGeom>
              <a:avLst/>
              <a:gdLst/>
              <a:ahLst/>
              <a:cxnLst/>
              <a:rect l="l" t="t" r="r" b="b"/>
              <a:pathLst>
                <a:path w="101" h="86" extrusionOk="0">
                  <a:moveTo>
                    <a:pt x="0" y="86"/>
                  </a:moveTo>
                  <a:cubicBezTo>
                    <a:pt x="1" y="85"/>
                    <a:pt x="19" y="73"/>
                    <a:pt x="20" y="71"/>
                  </a:cubicBezTo>
                  <a:cubicBezTo>
                    <a:pt x="22" y="69"/>
                    <a:pt x="22" y="66"/>
                    <a:pt x="24" y="64"/>
                  </a:cubicBezTo>
                  <a:cubicBezTo>
                    <a:pt x="27" y="61"/>
                    <a:pt x="31" y="57"/>
                    <a:pt x="35" y="54"/>
                  </a:cubicBezTo>
                  <a:cubicBezTo>
                    <a:pt x="41" y="49"/>
                    <a:pt x="49" y="46"/>
                    <a:pt x="54" y="41"/>
                  </a:cubicBezTo>
                  <a:cubicBezTo>
                    <a:pt x="57" y="39"/>
                    <a:pt x="59" y="36"/>
                    <a:pt x="62" y="34"/>
                  </a:cubicBezTo>
                  <a:cubicBezTo>
                    <a:pt x="62" y="34"/>
                    <a:pt x="60" y="36"/>
                    <a:pt x="61" y="36"/>
                  </a:cubicBezTo>
                  <a:cubicBezTo>
                    <a:pt x="65" y="33"/>
                    <a:pt x="69" y="29"/>
                    <a:pt x="73" y="25"/>
                  </a:cubicBezTo>
                  <a:cubicBezTo>
                    <a:pt x="73" y="25"/>
                    <a:pt x="72" y="25"/>
                    <a:pt x="72" y="25"/>
                  </a:cubicBezTo>
                  <a:cubicBezTo>
                    <a:pt x="76" y="20"/>
                    <a:pt x="81" y="17"/>
                    <a:pt x="86" y="12"/>
                  </a:cubicBezTo>
                  <a:cubicBezTo>
                    <a:pt x="87" y="11"/>
                    <a:pt x="95" y="0"/>
                    <a:pt x="96" y="0"/>
                  </a:cubicBezTo>
                  <a:cubicBezTo>
                    <a:pt x="101" y="9"/>
                    <a:pt x="87" y="16"/>
                    <a:pt x="84" y="19"/>
                  </a:cubicBezTo>
                  <a:cubicBezTo>
                    <a:pt x="83" y="21"/>
                    <a:pt x="82" y="23"/>
                    <a:pt x="80" y="25"/>
                  </a:cubicBezTo>
                  <a:cubicBezTo>
                    <a:pt x="65" y="43"/>
                    <a:pt x="45" y="58"/>
                    <a:pt x="25" y="71"/>
                  </a:cubicBezTo>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96" name="Google Shape;996;p34"/>
            <p:cNvSpPr/>
            <p:nvPr/>
          </p:nvSpPr>
          <p:spPr>
            <a:xfrm>
              <a:off x="2195" y="2967"/>
              <a:ext cx="1" cy="5"/>
            </a:xfrm>
            <a:custGeom>
              <a:avLst/>
              <a:gdLst/>
              <a:ahLst/>
              <a:cxnLst/>
              <a:rect l="l" t="t" r="r" b="b"/>
              <a:pathLst>
                <a:path w="1" h="3" extrusionOk="0">
                  <a:moveTo>
                    <a:pt x="0" y="3"/>
                  </a:moveTo>
                  <a:cubicBezTo>
                    <a:pt x="0" y="2"/>
                    <a:pt x="1" y="1"/>
                    <a:pt x="1" y="0"/>
                  </a:cubicBezTo>
                  <a:cubicBezTo>
                    <a:pt x="1" y="0"/>
                    <a:pt x="1" y="0"/>
                    <a:pt x="1" y="0"/>
                  </a:cubicBezTo>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97" name="Google Shape;997;p34"/>
            <p:cNvSpPr/>
            <p:nvPr/>
          </p:nvSpPr>
          <p:spPr>
            <a:xfrm>
              <a:off x="717" y="1065"/>
              <a:ext cx="894" cy="584"/>
            </a:xfrm>
            <a:custGeom>
              <a:avLst/>
              <a:gdLst/>
              <a:ahLst/>
              <a:cxnLst/>
              <a:rect l="l" t="t" r="r" b="b"/>
              <a:pathLst>
                <a:path w="596" h="390" extrusionOk="0">
                  <a:moveTo>
                    <a:pt x="1" y="389"/>
                  </a:moveTo>
                  <a:cubicBezTo>
                    <a:pt x="82" y="221"/>
                    <a:pt x="232" y="90"/>
                    <a:pt x="410" y="32"/>
                  </a:cubicBezTo>
                  <a:cubicBezTo>
                    <a:pt x="470" y="13"/>
                    <a:pt x="532" y="3"/>
                    <a:pt x="595" y="0"/>
                  </a:cubicBezTo>
                  <a:cubicBezTo>
                    <a:pt x="596" y="0"/>
                    <a:pt x="596" y="0"/>
                    <a:pt x="596" y="0"/>
                  </a:cubicBezTo>
                  <a:cubicBezTo>
                    <a:pt x="565" y="3"/>
                    <a:pt x="520" y="6"/>
                    <a:pt x="489" y="14"/>
                  </a:cubicBezTo>
                  <a:cubicBezTo>
                    <a:pt x="482" y="16"/>
                    <a:pt x="475" y="18"/>
                    <a:pt x="468" y="20"/>
                  </a:cubicBezTo>
                  <a:cubicBezTo>
                    <a:pt x="446" y="27"/>
                    <a:pt x="477" y="20"/>
                    <a:pt x="452" y="26"/>
                  </a:cubicBezTo>
                  <a:cubicBezTo>
                    <a:pt x="449" y="27"/>
                    <a:pt x="446" y="27"/>
                    <a:pt x="444" y="28"/>
                  </a:cubicBezTo>
                  <a:cubicBezTo>
                    <a:pt x="440" y="29"/>
                    <a:pt x="438" y="31"/>
                    <a:pt x="435" y="32"/>
                  </a:cubicBezTo>
                  <a:cubicBezTo>
                    <a:pt x="409" y="42"/>
                    <a:pt x="435" y="30"/>
                    <a:pt x="408" y="41"/>
                  </a:cubicBezTo>
                  <a:cubicBezTo>
                    <a:pt x="405" y="42"/>
                    <a:pt x="403" y="44"/>
                    <a:pt x="401" y="45"/>
                  </a:cubicBezTo>
                  <a:cubicBezTo>
                    <a:pt x="398" y="46"/>
                    <a:pt x="394" y="46"/>
                    <a:pt x="391" y="46"/>
                  </a:cubicBezTo>
                  <a:cubicBezTo>
                    <a:pt x="389" y="47"/>
                    <a:pt x="381" y="51"/>
                    <a:pt x="379" y="53"/>
                  </a:cubicBezTo>
                  <a:cubicBezTo>
                    <a:pt x="378" y="54"/>
                    <a:pt x="378" y="55"/>
                    <a:pt x="378" y="55"/>
                  </a:cubicBezTo>
                  <a:cubicBezTo>
                    <a:pt x="375" y="56"/>
                    <a:pt x="371" y="57"/>
                    <a:pt x="368" y="59"/>
                  </a:cubicBezTo>
                  <a:cubicBezTo>
                    <a:pt x="367" y="59"/>
                    <a:pt x="379" y="56"/>
                    <a:pt x="376" y="60"/>
                  </a:cubicBezTo>
                  <a:cubicBezTo>
                    <a:pt x="376" y="61"/>
                    <a:pt x="358" y="67"/>
                    <a:pt x="354" y="70"/>
                  </a:cubicBezTo>
                  <a:cubicBezTo>
                    <a:pt x="351" y="72"/>
                    <a:pt x="349" y="75"/>
                    <a:pt x="346" y="77"/>
                  </a:cubicBezTo>
                  <a:cubicBezTo>
                    <a:pt x="345" y="78"/>
                    <a:pt x="339" y="81"/>
                    <a:pt x="341" y="81"/>
                  </a:cubicBezTo>
                  <a:cubicBezTo>
                    <a:pt x="346" y="81"/>
                    <a:pt x="349" y="77"/>
                    <a:pt x="353" y="77"/>
                  </a:cubicBezTo>
                  <a:cubicBezTo>
                    <a:pt x="355" y="77"/>
                    <a:pt x="350" y="80"/>
                    <a:pt x="348" y="80"/>
                  </a:cubicBezTo>
                  <a:cubicBezTo>
                    <a:pt x="343" y="83"/>
                    <a:pt x="340" y="83"/>
                    <a:pt x="335" y="84"/>
                  </a:cubicBezTo>
                  <a:cubicBezTo>
                    <a:pt x="333" y="85"/>
                    <a:pt x="324" y="88"/>
                    <a:pt x="327" y="87"/>
                  </a:cubicBezTo>
                  <a:cubicBezTo>
                    <a:pt x="335" y="87"/>
                    <a:pt x="343" y="85"/>
                    <a:pt x="351" y="83"/>
                  </a:cubicBezTo>
                  <a:cubicBezTo>
                    <a:pt x="352" y="83"/>
                    <a:pt x="349" y="83"/>
                    <a:pt x="349" y="83"/>
                  </a:cubicBezTo>
                  <a:cubicBezTo>
                    <a:pt x="353" y="81"/>
                    <a:pt x="358" y="79"/>
                    <a:pt x="363" y="77"/>
                  </a:cubicBezTo>
                  <a:cubicBezTo>
                    <a:pt x="365" y="77"/>
                    <a:pt x="366" y="74"/>
                    <a:pt x="369" y="75"/>
                  </a:cubicBezTo>
                  <a:cubicBezTo>
                    <a:pt x="370" y="75"/>
                    <a:pt x="373" y="78"/>
                    <a:pt x="371" y="80"/>
                  </a:cubicBezTo>
                  <a:cubicBezTo>
                    <a:pt x="369" y="83"/>
                    <a:pt x="365" y="84"/>
                    <a:pt x="361" y="85"/>
                  </a:cubicBezTo>
                  <a:cubicBezTo>
                    <a:pt x="360" y="85"/>
                    <a:pt x="358" y="83"/>
                    <a:pt x="357" y="83"/>
                  </a:cubicBezTo>
                  <a:cubicBezTo>
                    <a:pt x="355" y="84"/>
                    <a:pt x="354" y="85"/>
                    <a:pt x="353" y="86"/>
                  </a:cubicBezTo>
                  <a:cubicBezTo>
                    <a:pt x="353" y="86"/>
                    <a:pt x="353" y="87"/>
                    <a:pt x="353" y="87"/>
                  </a:cubicBezTo>
                  <a:cubicBezTo>
                    <a:pt x="350" y="88"/>
                    <a:pt x="347" y="90"/>
                    <a:pt x="344" y="91"/>
                  </a:cubicBezTo>
                  <a:cubicBezTo>
                    <a:pt x="341" y="92"/>
                    <a:pt x="338" y="92"/>
                    <a:pt x="336" y="94"/>
                  </a:cubicBezTo>
                  <a:cubicBezTo>
                    <a:pt x="335" y="95"/>
                    <a:pt x="335" y="97"/>
                    <a:pt x="335" y="99"/>
                  </a:cubicBezTo>
                  <a:cubicBezTo>
                    <a:pt x="335" y="99"/>
                    <a:pt x="334" y="97"/>
                    <a:pt x="334" y="98"/>
                  </a:cubicBezTo>
                  <a:cubicBezTo>
                    <a:pt x="329" y="100"/>
                    <a:pt x="325" y="102"/>
                    <a:pt x="320" y="105"/>
                  </a:cubicBezTo>
                  <a:cubicBezTo>
                    <a:pt x="320" y="105"/>
                    <a:pt x="321" y="105"/>
                    <a:pt x="322" y="105"/>
                  </a:cubicBezTo>
                  <a:cubicBezTo>
                    <a:pt x="327" y="104"/>
                    <a:pt x="331" y="102"/>
                    <a:pt x="336" y="102"/>
                  </a:cubicBezTo>
                  <a:cubicBezTo>
                    <a:pt x="337" y="102"/>
                    <a:pt x="335" y="104"/>
                    <a:pt x="335" y="104"/>
                  </a:cubicBezTo>
                  <a:cubicBezTo>
                    <a:pt x="336" y="104"/>
                    <a:pt x="337" y="103"/>
                    <a:pt x="338" y="102"/>
                  </a:cubicBezTo>
                  <a:cubicBezTo>
                    <a:pt x="342" y="101"/>
                    <a:pt x="346" y="96"/>
                    <a:pt x="350" y="98"/>
                  </a:cubicBezTo>
                  <a:cubicBezTo>
                    <a:pt x="353" y="99"/>
                    <a:pt x="347" y="103"/>
                    <a:pt x="344" y="105"/>
                  </a:cubicBezTo>
                  <a:cubicBezTo>
                    <a:pt x="342" y="107"/>
                    <a:pt x="334" y="112"/>
                    <a:pt x="331" y="112"/>
                  </a:cubicBezTo>
                  <a:cubicBezTo>
                    <a:pt x="330" y="112"/>
                    <a:pt x="331" y="110"/>
                    <a:pt x="330" y="110"/>
                  </a:cubicBezTo>
                  <a:cubicBezTo>
                    <a:pt x="328" y="110"/>
                    <a:pt x="327" y="111"/>
                    <a:pt x="326" y="112"/>
                  </a:cubicBezTo>
                  <a:cubicBezTo>
                    <a:pt x="323" y="114"/>
                    <a:pt x="320" y="116"/>
                    <a:pt x="317" y="117"/>
                  </a:cubicBezTo>
                  <a:cubicBezTo>
                    <a:pt x="315" y="118"/>
                    <a:pt x="312" y="121"/>
                    <a:pt x="311" y="119"/>
                  </a:cubicBezTo>
                  <a:cubicBezTo>
                    <a:pt x="310" y="116"/>
                    <a:pt x="317" y="111"/>
                    <a:pt x="314" y="111"/>
                  </a:cubicBezTo>
                  <a:cubicBezTo>
                    <a:pt x="301" y="108"/>
                    <a:pt x="307" y="127"/>
                    <a:pt x="298" y="112"/>
                  </a:cubicBezTo>
                  <a:cubicBezTo>
                    <a:pt x="297" y="110"/>
                    <a:pt x="299" y="113"/>
                    <a:pt x="308" y="104"/>
                  </a:cubicBezTo>
                  <a:cubicBezTo>
                    <a:pt x="310" y="103"/>
                    <a:pt x="314" y="100"/>
                    <a:pt x="312" y="100"/>
                  </a:cubicBezTo>
                  <a:cubicBezTo>
                    <a:pt x="310" y="100"/>
                    <a:pt x="309" y="103"/>
                    <a:pt x="307" y="104"/>
                  </a:cubicBezTo>
                  <a:cubicBezTo>
                    <a:pt x="305" y="106"/>
                    <a:pt x="303" y="107"/>
                    <a:pt x="301" y="108"/>
                  </a:cubicBezTo>
                  <a:cubicBezTo>
                    <a:pt x="299" y="110"/>
                    <a:pt x="298" y="113"/>
                    <a:pt x="296" y="114"/>
                  </a:cubicBezTo>
                  <a:cubicBezTo>
                    <a:pt x="293" y="115"/>
                    <a:pt x="286" y="120"/>
                    <a:pt x="286" y="116"/>
                  </a:cubicBezTo>
                  <a:cubicBezTo>
                    <a:pt x="286" y="110"/>
                    <a:pt x="294" y="107"/>
                    <a:pt x="297" y="101"/>
                  </a:cubicBezTo>
                  <a:cubicBezTo>
                    <a:pt x="297" y="100"/>
                    <a:pt x="294" y="102"/>
                    <a:pt x="293" y="103"/>
                  </a:cubicBezTo>
                  <a:cubicBezTo>
                    <a:pt x="291" y="104"/>
                    <a:pt x="290" y="106"/>
                    <a:pt x="288" y="107"/>
                  </a:cubicBezTo>
                  <a:cubicBezTo>
                    <a:pt x="285" y="110"/>
                    <a:pt x="282" y="112"/>
                    <a:pt x="278" y="114"/>
                  </a:cubicBezTo>
                  <a:cubicBezTo>
                    <a:pt x="278" y="115"/>
                    <a:pt x="277" y="114"/>
                    <a:pt x="277" y="114"/>
                  </a:cubicBezTo>
                  <a:cubicBezTo>
                    <a:pt x="269" y="115"/>
                    <a:pt x="262" y="116"/>
                    <a:pt x="255" y="118"/>
                  </a:cubicBezTo>
                  <a:cubicBezTo>
                    <a:pt x="251" y="119"/>
                    <a:pt x="243" y="123"/>
                    <a:pt x="239" y="126"/>
                  </a:cubicBezTo>
                  <a:cubicBezTo>
                    <a:pt x="239" y="127"/>
                    <a:pt x="242" y="125"/>
                    <a:pt x="242" y="125"/>
                  </a:cubicBezTo>
                  <a:cubicBezTo>
                    <a:pt x="237" y="130"/>
                    <a:pt x="229" y="135"/>
                    <a:pt x="223" y="138"/>
                  </a:cubicBezTo>
                  <a:cubicBezTo>
                    <a:pt x="222" y="139"/>
                    <a:pt x="221" y="138"/>
                    <a:pt x="220" y="139"/>
                  </a:cubicBezTo>
                  <a:cubicBezTo>
                    <a:pt x="219" y="140"/>
                    <a:pt x="220" y="142"/>
                    <a:pt x="219" y="143"/>
                  </a:cubicBezTo>
                  <a:cubicBezTo>
                    <a:pt x="215" y="151"/>
                    <a:pt x="205" y="155"/>
                    <a:pt x="199" y="161"/>
                  </a:cubicBezTo>
                  <a:cubicBezTo>
                    <a:pt x="196" y="164"/>
                    <a:pt x="195" y="167"/>
                    <a:pt x="192" y="169"/>
                  </a:cubicBezTo>
                  <a:cubicBezTo>
                    <a:pt x="191" y="171"/>
                    <a:pt x="189" y="173"/>
                    <a:pt x="187" y="174"/>
                  </a:cubicBezTo>
                  <a:cubicBezTo>
                    <a:pt x="186" y="175"/>
                    <a:pt x="185" y="175"/>
                    <a:pt x="184" y="175"/>
                  </a:cubicBezTo>
                  <a:cubicBezTo>
                    <a:pt x="182" y="179"/>
                    <a:pt x="182" y="182"/>
                    <a:pt x="180" y="186"/>
                  </a:cubicBezTo>
                  <a:cubicBezTo>
                    <a:pt x="178" y="189"/>
                    <a:pt x="174" y="189"/>
                    <a:pt x="171" y="191"/>
                  </a:cubicBezTo>
                  <a:cubicBezTo>
                    <a:pt x="160" y="200"/>
                    <a:pt x="153" y="206"/>
                    <a:pt x="144" y="216"/>
                  </a:cubicBezTo>
                  <a:cubicBezTo>
                    <a:pt x="140" y="221"/>
                    <a:pt x="135" y="222"/>
                    <a:pt x="133" y="229"/>
                  </a:cubicBezTo>
                  <a:cubicBezTo>
                    <a:pt x="132" y="232"/>
                    <a:pt x="138" y="222"/>
                    <a:pt x="142" y="222"/>
                  </a:cubicBezTo>
                  <a:cubicBezTo>
                    <a:pt x="143" y="221"/>
                    <a:pt x="145" y="222"/>
                    <a:pt x="146" y="221"/>
                  </a:cubicBezTo>
                  <a:cubicBezTo>
                    <a:pt x="149" y="219"/>
                    <a:pt x="151" y="215"/>
                    <a:pt x="154" y="213"/>
                  </a:cubicBezTo>
                  <a:cubicBezTo>
                    <a:pt x="157" y="211"/>
                    <a:pt x="160" y="209"/>
                    <a:pt x="162" y="207"/>
                  </a:cubicBezTo>
                  <a:cubicBezTo>
                    <a:pt x="166" y="205"/>
                    <a:pt x="167" y="199"/>
                    <a:pt x="172" y="198"/>
                  </a:cubicBezTo>
                  <a:cubicBezTo>
                    <a:pt x="174" y="198"/>
                    <a:pt x="176" y="201"/>
                    <a:pt x="179" y="201"/>
                  </a:cubicBezTo>
                  <a:cubicBezTo>
                    <a:pt x="185" y="199"/>
                    <a:pt x="190" y="195"/>
                    <a:pt x="195" y="191"/>
                  </a:cubicBezTo>
                  <a:cubicBezTo>
                    <a:pt x="206" y="184"/>
                    <a:pt x="202" y="185"/>
                    <a:pt x="212" y="175"/>
                  </a:cubicBezTo>
                  <a:cubicBezTo>
                    <a:pt x="215" y="173"/>
                    <a:pt x="226" y="169"/>
                    <a:pt x="227" y="169"/>
                  </a:cubicBezTo>
                  <a:cubicBezTo>
                    <a:pt x="232" y="167"/>
                    <a:pt x="239" y="163"/>
                    <a:pt x="243" y="160"/>
                  </a:cubicBezTo>
                  <a:cubicBezTo>
                    <a:pt x="247" y="158"/>
                    <a:pt x="249" y="155"/>
                    <a:pt x="253" y="153"/>
                  </a:cubicBezTo>
                  <a:cubicBezTo>
                    <a:pt x="254" y="153"/>
                    <a:pt x="256" y="153"/>
                    <a:pt x="256" y="154"/>
                  </a:cubicBezTo>
                  <a:cubicBezTo>
                    <a:pt x="255" y="156"/>
                    <a:pt x="253" y="159"/>
                    <a:pt x="251" y="161"/>
                  </a:cubicBezTo>
                  <a:cubicBezTo>
                    <a:pt x="251" y="161"/>
                    <a:pt x="250" y="161"/>
                    <a:pt x="249" y="161"/>
                  </a:cubicBezTo>
                  <a:cubicBezTo>
                    <a:pt x="247" y="166"/>
                    <a:pt x="246" y="171"/>
                    <a:pt x="244" y="175"/>
                  </a:cubicBezTo>
                  <a:cubicBezTo>
                    <a:pt x="243" y="176"/>
                    <a:pt x="242" y="175"/>
                    <a:pt x="242" y="176"/>
                  </a:cubicBezTo>
                  <a:cubicBezTo>
                    <a:pt x="240" y="177"/>
                    <a:pt x="238" y="179"/>
                    <a:pt x="237" y="181"/>
                  </a:cubicBezTo>
                  <a:cubicBezTo>
                    <a:pt x="235" y="183"/>
                    <a:pt x="236" y="188"/>
                    <a:pt x="234" y="190"/>
                  </a:cubicBezTo>
                  <a:cubicBezTo>
                    <a:pt x="231" y="192"/>
                    <a:pt x="227" y="189"/>
                    <a:pt x="224" y="190"/>
                  </a:cubicBezTo>
                  <a:cubicBezTo>
                    <a:pt x="223" y="191"/>
                    <a:pt x="224" y="194"/>
                    <a:pt x="223" y="195"/>
                  </a:cubicBezTo>
                  <a:cubicBezTo>
                    <a:pt x="221" y="197"/>
                    <a:pt x="218" y="198"/>
                    <a:pt x="216" y="200"/>
                  </a:cubicBezTo>
                  <a:cubicBezTo>
                    <a:pt x="215" y="200"/>
                    <a:pt x="216" y="201"/>
                    <a:pt x="216" y="202"/>
                  </a:cubicBezTo>
                  <a:cubicBezTo>
                    <a:pt x="213" y="205"/>
                    <a:pt x="211" y="209"/>
                    <a:pt x="207" y="211"/>
                  </a:cubicBezTo>
                  <a:cubicBezTo>
                    <a:pt x="205" y="213"/>
                    <a:pt x="196" y="211"/>
                    <a:pt x="198" y="213"/>
                  </a:cubicBezTo>
                  <a:cubicBezTo>
                    <a:pt x="203" y="216"/>
                    <a:pt x="209" y="215"/>
                    <a:pt x="214" y="215"/>
                  </a:cubicBezTo>
                  <a:cubicBezTo>
                    <a:pt x="216" y="215"/>
                    <a:pt x="218" y="213"/>
                    <a:pt x="219" y="213"/>
                  </a:cubicBezTo>
                  <a:cubicBezTo>
                    <a:pt x="223" y="211"/>
                    <a:pt x="229" y="204"/>
                    <a:pt x="230" y="208"/>
                  </a:cubicBezTo>
                  <a:cubicBezTo>
                    <a:pt x="236" y="227"/>
                    <a:pt x="222" y="213"/>
                    <a:pt x="219" y="218"/>
                  </a:cubicBezTo>
                  <a:cubicBezTo>
                    <a:pt x="219" y="219"/>
                    <a:pt x="220" y="221"/>
                    <a:pt x="219" y="222"/>
                  </a:cubicBezTo>
                  <a:cubicBezTo>
                    <a:pt x="216" y="225"/>
                    <a:pt x="211" y="226"/>
                    <a:pt x="208" y="229"/>
                  </a:cubicBezTo>
                  <a:cubicBezTo>
                    <a:pt x="207" y="230"/>
                    <a:pt x="211" y="230"/>
                    <a:pt x="211" y="231"/>
                  </a:cubicBezTo>
                  <a:cubicBezTo>
                    <a:pt x="210" y="233"/>
                    <a:pt x="206" y="233"/>
                    <a:pt x="204" y="235"/>
                  </a:cubicBezTo>
                  <a:cubicBezTo>
                    <a:pt x="200" y="241"/>
                    <a:pt x="199" y="247"/>
                    <a:pt x="192" y="247"/>
                  </a:cubicBezTo>
                  <a:cubicBezTo>
                    <a:pt x="191" y="247"/>
                    <a:pt x="192" y="245"/>
                    <a:pt x="192" y="246"/>
                  </a:cubicBezTo>
                  <a:cubicBezTo>
                    <a:pt x="190" y="249"/>
                    <a:pt x="189" y="252"/>
                    <a:pt x="187" y="255"/>
                  </a:cubicBezTo>
                  <a:cubicBezTo>
                    <a:pt x="183" y="260"/>
                    <a:pt x="178" y="263"/>
                    <a:pt x="175" y="268"/>
                  </a:cubicBezTo>
                  <a:cubicBezTo>
                    <a:pt x="174" y="269"/>
                    <a:pt x="179" y="267"/>
                    <a:pt x="179" y="268"/>
                  </a:cubicBezTo>
                  <a:cubicBezTo>
                    <a:pt x="178" y="270"/>
                    <a:pt x="174" y="271"/>
                    <a:pt x="173" y="274"/>
                  </a:cubicBezTo>
                  <a:cubicBezTo>
                    <a:pt x="173" y="277"/>
                    <a:pt x="177" y="281"/>
                    <a:pt x="176" y="285"/>
                  </a:cubicBezTo>
                  <a:cubicBezTo>
                    <a:pt x="175" y="287"/>
                    <a:pt x="166" y="281"/>
                    <a:pt x="170" y="288"/>
                  </a:cubicBezTo>
                  <a:cubicBezTo>
                    <a:pt x="170" y="289"/>
                    <a:pt x="172" y="285"/>
                    <a:pt x="171" y="286"/>
                  </a:cubicBezTo>
                  <a:cubicBezTo>
                    <a:pt x="169" y="289"/>
                    <a:pt x="165" y="292"/>
                    <a:pt x="164" y="296"/>
                  </a:cubicBezTo>
                  <a:cubicBezTo>
                    <a:pt x="159" y="310"/>
                    <a:pt x="175" y="303"/>
                    <a:pt x="155" y="315"/>
                  </a:cubicBezTo>
                  <a:cubicBezTo>
                    <a:pt x="136" y="327"/>
                    <a:pt x="151" y="315"/>
                    <a:pt x="140" y="312"/>
                  </a:cubicBezTo>
                  <a:cubicBezTo>
                    <a:pt x="138" y="312"/>
                    <a:pt x="136" y="315"/>
                    <a:pt x="134" y="316"/>
                  </a:cubicBezTo>
                  <a:cubicBezTo>
                    <a:pt x="132" y="316"/>
                    <a:pt x="129" y="317"/>
                    <a:pt x="127" y="316"/>
                  </a:cubicBezTo>
                  <a:cubicBezTo>
                    <a:pt x="121" y="313"/>
                    <a:pt x="125" y="293"/>
                    <a:pt x="122" y="287"/>
                  </a:cubicBezTo>
                  <a:cubicBezTo>
                    <a:pt x="120" y="285"/>
                    <a:pt x="116" y="293"/>
                    <a:pt x="113" y="292"/>
                  </a:cubicBezTo>
                  <a:cubicBezTo>
                    <a:pt x="109" y="291"/>
                    <a:pt x="108" y="283"/>
                    <a:pt x="104" y="283"/>
                  </a:cubicBezTo>
                  <a:cubicBezTo>
                    <a:pt x="101" y="283"/>
                    <a:pt x="104" y="290"/>
                    <a:pt x="101" y="292"/>
                  </a:cubicBezTo>
                  <a:cubicBezTo>
                    <a:pt x="98" y="295"/>
                    <a:pt x="93" y="295"/>
                    <a:pt x="90" y="297"/>
                  </a:cubicBezTo>
                  <a:cubicBezTo>
                    <a:pt x="89" y="298"/>
                    <a:pt x="91" y="298"/>
                    <a:pt x="92" y="298"/>
                  </a:cubicBezTo>
                  <a:cubicBezTo>
                    <a:pt x="99" y="300"/>
                    <a:pt x="107" y="298"/>
                    <a:pt x="113" y="301"/>
                  </a:cubicBezTo>
                  <a:cubicBezTo>
                    <a:pt x="115" y="303"/>
                    <a:pt x="112" y="307"/>
                    <a:pt x="111" y="309"/>
                  </a:cubicBezTo>
                  <a:cubicBezTo>
                    <a:pt x="110" y="311"/>
                    <a:pt x="108" y="315"/>
                    <a:pt x="106" y="314"/>
                  </a:cubicBezTo>
                  <a:cubicBezTo>
                    <a:pt x="103" y="313"/>
                    <a:pt x="103" y="305"/>
                    <a:pt x="100" y="306"/>
                  </a:cubicBezTo>
                  <a:cubicBezTo>
                    <a:pt x="97" y="309"/>
                    <a:pt x="101" y="315"/>
                    <a:pt x="99" y="319"/>
                  </a:cubicBezTo>
                  <a:cubicBezTo>
                    <a:pt x="98" y="321"/>
                    <a:pt x="94" y="320"/>
                    <a:pt x="93" y="322"/>
                  </a:cubicBezTo>
                  <a:cubicBezTo>
                    <a:pt x="90" y="325"/>
                    <a:pt x="88" y="329"/>
                    <a:pt x="86" y="333"/>
                  </a:cubicBezTo>
                  <a:cubicBezTo>
                    <a:pt x="85" y="336"/>
                    <a:pt x="84" y="339"/>
                    <a:pt x="83" y="342"/>
                  </a:cubicBezTo>
                  <a:cubicBezTo>
                    <a:pt x="82" y="348"/>
                    <a:pt x="84" y="356"/>
                    <a:pt x="81" y="361"/>
                  </a:cubicBezTo>
                  <a:cubicBezTo>
                    <a:pt x="80" y="364"/>
                    <a:pt x="77" y="358"/>
                    <a:pt x="74" y="358"/>
                  </a:cubicBezTo>
                  <a:cubicBezTo>
                    <a:pt x="70" y="357"/>
                    <a:pt x="65" y="359"/>
                    <a:pt x="62" y="357"/>
                  </a:cubicBezTo>
                  <a:cubicBezTo>
                    <a:pt x="61" y="355"/>
                    <a:pt x="68" y="344"/>
                    <a:pt x="70" y="344"/>
                  </a:cubicBezTo>
                  <a:cubicBezTo>
                    <a:pt x="73" y="343"/>
                    <a:pt x="76" y="350"/>
                    <a:pt x="79" y="348"/>
                  </a:cubicBezTo>
                  <a:cubicBezTo>
                    <a:pt x="82" y="348"/>
                    <a:pt x="77" y="343"/>
                    <a:pt x="78" y="341"/>
                  </a:cubicBezTo>
                  <a:cubicBezTo>
                    <a:pt x="79" y="338"/>
                    <a:pt x="85" y="337"/>
                    <a:pt x="84" y="335"/>
                  </a:cubicBezTo>
                  <a:cubicBezTo>
                    <a:pt x="83" y="332"/>
                    <a:pt x="79" y="339"/>
                    <a:pt x="77" y="338"/>
                  </a:cubicBezTo>
                  <a:cubicBezTo>
                    <a:pt x="75" y="337"/>
                    <a:pt x="78" y="332"/>
                    <a:pt x="76" y="331"/>
                  </a:cubicBezTo>
                  <a:cubicBezTo>
                    <a:pt x="74" y="331"/>
                    <a:pt x="74" y="336"/>
                    <a:pt x="71" y="336"/>
                  </a:cubicBezTo>
                  <a:cubicBezTo>
                    <a:pt x="67" y="337"/>
                    <a:pt x="63" y="333"/>
                    <a:pt x="59" y="333"/>
                  </a:cubicBezTo>
                  <a:cubicBezTo>
                    <a:pt x="58" y="334"/>
                    <a:pt x="49" y="345"/>
                    <a:pt x="47" y="346"/>
                  </a:cubicBezTo>
                  <a:cubicBezTo>
                    <a:pt x="47" y="347"/>
                    <a:pt x="47" y="345"/>
                    <a:pt x="47" y="344"/>
                  </a:cubicBezTo>
                  <a:cubicBezTo>
                    <a:pt x="45" y="342"/>
                    <a:pt x="45" y="340"/>
                    <a:pt x="43" y="339"/>
                  </a:cubicBezTo>
                  <a:cubicBezTo>
                    <a:pt x="42" y="338"/>
                    <a:pt x="43" y="341"/>
                    <a:pt x="42" y="341"/>
                  </a:cubicBezTo>
                  <a:cubicBezTo>
                    <a:pt x="39" y="344"/>
                    <a:pt x="35" y="353"/>
                    <a:pt x="33" y="350"/>
                  </a:cubicBezTo>
                  <a:cubicBezTo>
                    <a:pt x="31" y="346"/>
                    <a:pt x="42" y="336"/>
                    <a:pt x="40" y="339"/>
                  </a:cubicBezTo>
                  <a:cubicBezTo>
                    <a:pt x="26" y="356"/>
                    <a:pt x="39" y="341"/>
                    <a:pt x="30" y="354"/>
                  </a:cubicBezTo>
                  <a:cubicBezTo>
                    <a:pt x="28" y="356"/>
                    <a:pt x="23" y="364"/>
                    <a:pt x="23" y="361"/>
                  </a:cubicBezTo>
                  <a:cubicBezTo>
                    <a:pt x="23" y="359"/>
                    <a:pt x="38" y="341"/>
                    <a:pt x="39" y="339"/>
                  </a:cubicBezTo>
                  <a:cubicBezTo>
                    <a:pt x="39" y="338"/>
                    <a:pt x="38" y="337"/>
                    <a:pt x="38" y="338"/>
                  </a:cubicBezTo>
                  <a:cubicBezTo>
                    <a:pt x="35" y="341"/>
                    <a:pt x="34" y="344"/>
                    <a:pt x="32" y="347"/>
                  </a:cubicBezTo>
                  <a:cubicBezTo>
                    <a:pt x="31" y="348"/>
                    <a:pt x="29" y="351"/>
                    <a:pt x="29" y="350"/>
                  </a:cubicBezTo>
                  <a:cubicBezTo>
                    <a:pt x="31" y="347"/>
                    <a:pt x="33" y="343"/>
                    <a:pt x="35" y="340"/>
                  </a:cubicBezTo>
                  <a:cubicBezTo>
                    <a:pt x="36" y="339"/>
                    <a:pt x="36" y="338"/>
                    <a:pt x="36" y="339"/>
                  </a:cubicBezTo>
                  <a:cubicBezTo>
                    <a:pt x="33" y="344"/>
                    <a:pt x="30" y="349"/>
                    <a:pt x="26" y="355"/>
                  </a:cubicBezTo>
                  <a:cubicBezTo>
                    <a:pt x="25" y="356"/>
                    <a:pt x="23" y="361"/>
                    <a:pt x="23" y="359"/>
                  </a:cubicBezTo>
                  <a:cubicBezTo>
                    <a:pt x="23" y="357"/>
                    <a:pt x="25" y="354"/>
                    <a:pt x="27" y="352"/>
                  </a:cubicBezTo>
                  <a:cubicBezTo>
                    <a:pt x="27" y="350"/>
                    <a:pt x="25" y="355"/>
                    <a:pt x="25" y="356"/>
                  </a:cubicBezTo>
                  <a:cubicBezTo>
                    <a:pt x="23" y="360"/>
                    <a:pt x="21" y="363"/>
                    <a:pt x="19" y="367"/>
                  </a:cubicBezTo>
                  <a:cubicBezTo>
                    <a:pt x="18" y="370"/>
                    <a:pt x="13" y="379"/>
                    <a:pt x="14" y="376"/>
                  </a:cubicBezTo>
                  <a:cubicBezTo>
                    <a:pt x="16" y="372"/>
                    <a:pt x="19" y="369"/>
                    <a:pt x="21" y="365"/>
                  </a:cubicBezTo>
                  <a:cubicBezTo>
                    <a:pt x="21" y="363"/>
                    <a:pt x="18" y="366"/>
                    <a:pt x="17" y="367"/>
                  </a:cubicBezTo>
                  <a:cubicBezTo>
                    <a:pt x="16" y="370"/>
                    <a:pt x="15" y="373"/>
                    <a:pt x="14" y="376"/>
                  </a:cubicBezTo>
                  <a:cubicBezTo>
                    <a:pt x="13" y="377"/>
                    <a:pt x="12" y="379"/>
                    <a:pt x="11" y="379"/>
                  </a:cubicBezTo>
                  <a:cubicBezTo>
                    <a:pt x="9" y="379"/>
                    <a:pt x="10" y="376"/>
                    <a:pt x="9" y="376"/>
                  </a:cubicBezTo>
                  <a:cubicBezTo>
                    <a:pt x="6" y="379"/>
                    <a:pt x="4" y="384"/>
                    <a:pt x="1" y="388"/>
                  </a:cubicBezTo>
                  <a:cubicBezTo>
                    <a:pt x="1" y="389"/>
                    <a:pt x="1" y="389"/>
                    <a:pt x="0" y="390"/>
                  </a:cubicBezTo>
                  <a:cubicBezTo>
                    <a:pt x="0" y="390"/>
                    <a:pt x="1" y="390"/>
                    <a:pt x="1" y="389"/>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98" name="Google Shape;998;p34"/>
            <p:cNvSpPr/>
            <p:nvPr/>
          </p:nvSpPr>
          <p:spPr>
            <a:xfrm>
              <a:off x="1046" y="2154"/>
              <a:ext cx="1395" cy="966"/>
            </a:xfrm>
            <a:custGeom>
              <a:avLst/>
              <a:gdLst/>
              <a:ahLst/>
              <a:cxnLst/>
              <a:rect l="l" t="t" r="r" b="b"/>
              <a:pathLst>
                <a:path w="930" h="644" extrusionOk="0">
                  <a:moveTo>
                    <a:pt x="680" y="62"/>
                  </a:moveTo>
                  <a:cubicBezTo>
                    <a:pt x="677" y="63"/>
                    <a:pt x="673" y="62"/>
                    <a:pt x="669" y="64"/>
                  </a:cubicBezTo>
                  <a:cubicBezTo>
                    <a:pt x="666" y="66"/>
                    <a:pt x="664" y="70"/>
                    <a:pt x="661" y="72"/>
                  </a:cubicBezTo>
                  <a:cubicBezTo>
                    <a:pt x="660" y="73"/>
                    <a:pt x="658" y="72"/>
                    <a:pt x="657" y="73"/>
                  </a:cubicBezTo>
                  <a:cubicBezTo>
                    <a:pt x="656" y="73"/>
                    <a:pt x="650" y="82"/>
                    <a:pt x="647" y="82"/>
                  </a:cubicBezTo>
                  <a:cubicBezTo>
                    <a:pt x="635" y="82"/>
                    <a:pt x="623" y="80"/>
                    <a:pt x="610" y="78"/>
                  </a:cubicBezTo>
                  <a:cubicBezTo>
                    <a:pt x="608" y="78"/>
                    <a:pt x="606" y="78"/>
                    <a:pt x="604" y="78"/>
                  </a:cubicBezTo>
                  <a:cubicBezTo>
                    <a:pt x="602" y="79"/>
                    <a:pt x="599" y="82"/>
                    <a:pt x="597" y="81"/>
                  </a:cubicBezTo>
                  <a:cubicBezTo>
                    <a:pt x="590" y="81"/>
                    <a:pt x="584" y="78"/>
                    <a:pt x="578" y="76"/>
                  </a:cubicBezTo>
                  <a:cubicBezTo>
                    <a:pt x="578" y="76"/>
                    <a:pt x="578" y="75"/>
                    <a:pt x="578" y="75"/>
                  </a:cubicBezTo>
                  <a:cubicBezTo>
                    <a:pt x="575" y="74"/>
                    <a:pt x="572" y="77"/>
                    <a:pt x="569" y="75"/>
                  </a:cubicBezTo>
                  <a:cubicBezTo>
                    <a:pt x="567" y="74"/>
                    <a:pt x="568" y="70"/>
                    <a:pt x="566" y="68"/>
                  </a:cubicBezTo>
                  <a:cubicBezTo>
                    <a:pt x="562" y="66"/>
                    <a:pt x="557" y="66"/>
                    <a:pt x="553" y="65"/>
                  </a:cubicBezTo>
                  <a:cubicBezTo>
                    <a:pt x="549" y="64"/>
                    <a:pt x="533" y="71"/>
                    <a:pt x="532" y="74"/>
                  </a:cubicBezTo>
                  <a:cubicBezTo>
                    <a:pt x="524" y="97"/>
                    <a:pt x="536" y="97"/>
                    <a:pt x="518" y="112"/>
                  </a:cubicBezTo>
                  <a:cubicBezTo>
                    <a:pt x="513" y="116"/>
                    <a:pt x="504" y="106"/>
                    <a:pt x="502" y="105"/>
                  </a:cubicBezTo>
                  <a:cubicBezTo>
                    <a:pt x="498" y="103"/>
                    <a:pt x="494" y="102"/>
                    <a:pt x="490" y="101"/>
                  </a:cubicBezTo>
                  <a:cubicBezTo>
                    <a:pt x="482" y="100"/>
                    <a:pt x="470" y="103"/>
                    <a:pt x="464" y="94"/>
                  </a:cubicBezTo>
                  <a:cubicBezTo>
                    <a:pt x="462" y="91"/>
                    <a:pt x="463" y="85"/>
                    <a:pt x="459" y="82"/>
                  </a:cubicBezTo>
                  <a:cubicBezTo>
                    <a:pt x="423" y="60"/>
                    <a:pt x="445" y="81"/>
                    <a:pt x="420" y="77"/>
                  </a:cubicBezTo>
                  <a:cubicBezTo>
                    <a:pt x="410" y="75"/>
                    <a:pt x="407" y="67"/>
                    <a:pt x="398" y="63"/>
                  </a:cubicBezTo>
                  <a:cubicBezTo>
                    <a:pt x="397" y="62"/>
                    <a:pt x="394" y="64"/>
                    <a:pt x="393" y="63"/>
                  </a:cubicBezTo>
                  <a:cubicBezTo>
                    <a:pt x="378" y="51"/>
                    <a:pt x="404" y="50"/>
                    <a:pt x="404" y="38"/>
                  </a:cubicBezTo>
                  <a:cubicBezTo>
                    <a:pt x="404" y="35"/>
                    <a:pt x="394" y="26"/>
                    <a:pt x="395" y="24"/>
                  </a:cubicBezTo>
                  <a:cubicBezTo>
                    <a:pt x="400" y="9"/>
                    <a:pt x="417" y="11"/>
                    <a:pt x="387" y="4"/>
                  </a:cubicBezTo>
                  <a:cubicBezTo>
                    <a:pt x="378" y="2"/>
                    <a:pt x="378" y="8"/>
                    <a:pt x="371" y="10"/>
                  </a:cubicBezTo>
                  <a:cubicBezTo>
                    <a:pt x="367" y="11"/>
                    <a:pt x="364" y="10"/>
                    <a:pt x="360" y="10"/>
                  </a:cubicBezTo>
                  <a:cubicBezTo>
                    <a:pt x="357" y="10"/>
                    <a:pt x="355" y="10"/>
                    <a:pt x="352" y="10"/>
                  </a:cubicBezTo>
                  <a:cubicBezTo>
                    <a:pt x="349" y="9"/>
                    <a:pt x="346" y="7"/>
                    <a:pt x="343" y="7"/>
                  </a:cubicBezTo>
                  <a:cubicBezTo>
                    <a:pt x="342" y="6"/>
                    <a:pt x="341" y="9"/>
                    <a:pt x="340" y="9"/>
                  </a:cubicBezTo>
                  <a:cubicBezTo>
                    <a:pt x="336" y="11"/>
                    <a:pt x="332" y="13"/>
                    <a:pt x="328" y="13"/>
                  </a:cubicBezTo>
                  <a:cubicBezTo>
                    <a:pt x="321" y="13"/>
                    <a:pt x="315" y="9"/>
                    <a:pt x="308" y="7"/>
                  </a:cubicBezTo>
                  <a:cubicBezTo>
                    <a:pt x="298" y="6"/>
                    <a:pt x="271" y="9"/>
                    <a:pt x="263" y="14"/>
                  </a:cubicBezTo>
                  <a:cubicBezTo>
                    <a:pt x="261" y="15"/>
                    <a:pt x="260" y="18"/>
                    <a:pt x="258" y="19"/>
                  </a:cubicBezTo>
                  <a:cubicBezTo>
                    <a:pt x="255" y="20"/>
                    <a:pt x="251" y="18"/>
                    <a:pt x="248" y="19"/>
                  </a:cubicBezTo>
                  <a:cubicBezTo>
                    <a:pt x="242" y="21"/>
                    <a:pt x="239" y="25"/>
                    <a:pt x="234" y="27"/>
                  </a:cubicBezTo>
                  <a:cubicBezTo>
                    <a:pt x="228" y="30"/>
                    <a:pt x="224" y="21"/>
                    <a:pt x="220" y="20"/>
                  </a:cubicBezTo>
                  <a:cubicBezTo>
                    <a:pt x="218" y="19"/>
                    <a:pt x="216" y="23"/>
                    <a:pt x="214" y="23"/>
                  </a:cubicBezTo>
                  <a:cubicBezTo>
                    <a:pt x="214" y="23"/>
                    <a:pt x="201" y="22"/>
                    <a:pt x="197" y="20"/>
                  </a:cubicBezTo>
                  <a:cubicBezTo>
                    <a:pt x="195" y="17"/>
                    <a:pt x="193" y="15"/>
                    <a:pt x="191" y="12"/>
                  </a:cubicBezTo>
                  <a:cubicBezTo>
                    <a:pt x="190" y="10"/>
                    <a:pt x="192" y="0"/>
                    <a:pt x="184" y="8"/>
                  </a:cubicBezTo>
                  <a:cubicBezTo>
                    <a:pt x="179" y="12"/>
                    <a:pt x="174" y="31"/>
                    <a:pt x="167" y="34"/>
                  </a:cubicBezTo>
                  <a:cubicBezTo>
                    <a:pt x="160" y="36"/>
                    <a:pt x="151" y="35"/>
                    <a:pt x="145" y="40"/>
                  </a:cubicBezTo>
                  <a:cubicBezTo>
                    <a:pt x="143" y="41"/>
                    <a:pt x="142" y="43"/>
                    <a:pt x="140" y="45"/>
                  </a:cubicBezTo>
                  <a:cubicBezTo>
                    <a:pt x="138" y="46"/>
                    <a:pt x="135" y="47"/>
                    <a:pt x="134" y="49"/>
                  </a:cubicBezTo>
                  <a:cubicBezTo>
                    <a:pt x="133" y="50"/>
                    <a:pt x="134" y="53"/>
                    <a:pt x="133" y="54"/>
                  </a:cubicBezTo>
                  <a:cubicBezTo>
                    <a:pt x="131" y="57"/>
                    <a:pt x="128" y="58"/>
                    <a:pt x="127" y="61"/>
                  </a:cubicBezTo>
                  <a:cubicBezTo>
                    <a:pt x="119" y="83"/>
                    <a:pt x="131" y="78"/>
                    <a:pt x="116" y="92"/>
                  </a:cubicBezTo>
                  <a:cubicBezTo>
                    <a:pt x="111" y="98"/>
                    <a:pt x="95" y="105"/>
                    <a:pt x="89" y="107"/>
                  </a:cubicBezTo>
                  <a:cubicBezTo>
                    <a:pt x="80" y="108"/>
                    <a:pt x="79" y="102"/>
                    <a:pt x="74" y="109"/>
                  </a:cubicBezTo>
                  <a:cubicBezTo>
                    <a:pt x="72" y="112"/>
                    <a:pt x="71" y="116"/>
                    <a:pt x="68" y="118"/>
                  </a:cubicBezTo>
                  <a:cubicBezTo>
                    <a:pt x="65" y="122"/>
                    <a:pt x="57" y="121"/>
                    <a:pt x="55" y="125"/>
                  </a:cubicBezTo>
                  <a:cubicBezTo>
                    <a:pt x="53" y="129"/>
                    <a:pt x="50" y="132"/>
                    <a:pt x="49" y="136"/>
                  </a:cubicBezTo>
                  <a:cubicBezTo>
                    <a:pt x="47" y="139"/>
                    <a:pt x="48" y="142"/>
                    <a:pt x="46" y="145"/>
                  </a:cubicBezTo>
                  <a:cubicBezTo>
                    <a:pt x="44" y="148"/>
                    <a:pt x="40" y="149"/>
                    <a:pt x="37" y="151"/>
                  </a:cubicBezTo>
                  <a:cubicBezTo>
                    <a:pt x="35" y="152"/>
                    <a:pt x="28" y="152"/>
                    <a:pt x="31" y="154"/>
                  </a:cubicBezTo>
                  <a:cubicBezTo>
                    <a:pt x="32" y="155"/>
                    <a:pt x="35" y="151"/>
                    <a:pt x="34" y="152"/>
                  </a:cubicBezTo>
                  <a:cubicBezTo>
                    <a:pt x="33" y="156"/>
                    <a:pt x="30" y="160"/>
                    <a:pt x="27" y="163"/>
                  </a:cubicBezTo>
                  <a:cubicBezTo>
                    <a:pt x="27" y="164"/>
                    <a:pt x="26" y="164"/>
                    <a:pt x="26" y="165"/>
                  </a:cubicBezTo>
                  <a:cubicBezTo>
                    <a:pt x="24" y="167"/>
                    <a:pt x="24" y="169"/>
                    <a:pt x="23" y="170"/>
                  </a:cubicBezTo>
                  <a:cubicBezTo>
                    <a:pt x="21" y="172"/>
                    <a:pt x="19" y="172"/>
                    <a:pt x="17" y="174"/>
                  </a:cubicBezTo>
                  <a:cubicBezTo>
                    <a:pt x="16" y="174"/>
                    <a:pt x="17" y="175"/>
                    <a:pt x="16" y="176"/>
                  </a:cubicBezTo>
                  <a:cubicBezTo>
                    <a:pt x="15" y="181"/>
                    <a:pt x="13" y="185"/>
                    <a:pt x="14" y="189"/>
                  </a:cubicBezTo>
                  <a:cubicBezTo>
                    <a:pt x="14" y="191"/>
                    <a:pt x="17" y="191"/>
                    <a:pt x="18" y="192"/>
                  </a:cubicBezTo>
                  <a:cubicBezTo>
                    <a:pt x="20" y="195"/>
                    <a:pt x="23" y="197"/>
                    <a:pt x="23" y="201"/>
                  </a:cubicBezTo>
                  <a:cubicBezTo>
                    <a:pt x="23" y="204"/>
                    <a:pt x="18" y="207"/>
                    <a:pt x="18" y="210"/>
                  </a:cubicBezTo>
                  <a:cubicBezTo>
                    <a:pt x="17" y="218"/>
                    <a:pt x="25" y="227"/>
                    <a:pt x="22" y="235"/>
                  </a:cubicBezTo>
                  <a:cubicBezTo>
                    <a:pt x="20" y="239"/>
                    <a:pt x="17" y="243"/>
                    <a:pt x="15" y="247"/>
                  </a:cubicBezTo>
                  <a:cubicBezTo>
                    <a:pt x="13" y="254"/>
                    <a:pt x="17" y="256"/>
                    <a:pt x="9" y="263"/>
                  </a:cubicBezTo>
                  <a:cubicBezTo>
                    <a:pt x="7" y="264"/>
                    <a:pt x="3" y="263"/>
                    <a:pt x="1" y="265"/>
                  </a:cubicBezTo>
                  <a:cubicBezTo>
                    <a:pt x="0" y="266"/>
                    <a:pt x="4" y="267"/>
                    <a:pt x="5" y="268"/>
                  </a:cubicBezTo>
                  <a:cubicBezTo>
                    <a:pt x="9" y="271"/>
                    <a:pt x="12" y="274"/>
                    <a:pt x="15" y="278"/>
                  </a:cubicBezTo>
                  <a:cubicBezTo>
                    <a:pt x="15" y="279"/>
                    <a:pt x="14" y="280"/>
                    <a:pt x="13" y="280"/>
                  </a:cubicBezTo>
                  <a:cubicBezTo>
                    <a:pt x="13" y="282"/>
                    <a:pt x="12" y="283"/>
                    <a:pt x="12" y="284"/>
                  </a:cubicBezTo>
                  <a:cubicBezTo>
                    <a:pt x="12" y="286"/>
                    <a:pt x="13" y="287"/>
                    <a:pt x="14" y="288"/>
                  </a:cubicBezTo>
                  <a:cubicBezTo>
                    <a:pt x="15" y="289"/>
                    <a:pt x="17" y="289"/>
                    <a:pt x="17" y="290"/>
                  </a:cubicBezTo>
                  <a:cubicBezTo>
                    <a:pt x="16" y="297"/>
                    <a:pt x="13" y="285"/>
                    <a:pt x="10" y="285"/>
                  </a:cubicBezTo>
                  <a:cubicBezTo>
                    <a:pt x="9" y="285"/>
                    <a:pt x="9" y="289"/>
                    <a:pt x="10" y="290"/>
                  </a:cubicBezTo>
                  <a:cubicBezTo>
                    <a:pt x="14" y="295"/>
                    <a:pt x="19" y="298"/>
                    <a:pt x="23" y="302"/>
                  </a:cubicBezTo>
                  <a:cubicBezTo>
                    <a:pt x="25" y="303"/>
                    <a:pt x="20" y="300"/>
                    <a:pt x="19" y="299"/>
                  </a:cubicBezTo>
                  <a:cubicBezTo>
                    <a:pt x="18" y="298"/>
                    <a:pt x="7" y="292"/>
                    <a:pt x="10" y="299"/>
                  </a:cubicBezTo>
                  <a:cubicBezTo>
                    <a:pt x="12" y="302"/>
                    <a:pt x="14" y="305"/>
                    <a:pt x="17" y="307"/>
                  </a:cubicBezTo>
                  <a:cubicBezTo>
                    <a:pt x="19" y="308"/>
                    <a:pt x="21" y="306"/>
                    <a:pt x="22" y="308"/>
                  </a:cubicBezTo>
                  <a:cubicBezTo>
                    <a:pt x="23" y="309"/>
                    <a:pt x="18" y="309"/>
                    <a:pt x="19" y="310"/>
                  </a:cubicBezTo>
                  <a:cubicBezTo>
                    <a:pt x="23" y="312"/>
                    <a:pt x="28" y="309"/>
                    <a:pt x="31" y="312"/>
                  </a:cubicBezTo>
                  <a:cubicBezTo>
                    <a:pt x="33" y="314"/>
                    <a:pt x="25" y="314"/>
                    <a:pt x="25" y="316"/>
                  </a:cubicBezTo>
                  <a:cubicBezTo>
                    <a:pt x="25" y="320"/>
                    <a:pt x="29" y="321"/>
                    <a:pt x="31" y="324"/>
                  </a:cubicBezTo>
                  <a:cubicBezTo>
                    <a:pt x="32" y="326"/>
                    <a:pt x="33" y="329"/>
                    <a:pt x="35" y="331"/>
                  </a:cubicBezTo>
                  <a:cubicBezTo>
                    <a:pt x="38" y="334"/>
                    <a:pt x="41" y="335"/>
                    <a:pt x="44" y="338"/>
                  </a:cubicBezTo>
                  <a:cubicBezTo>
                    <a:pt x="47" y="342"/>
                    <a:pt x="50" y="346"/>
                    <a:pt x="53" y="351"/>
                  </a:cubicBezTo>
                  <a:cubicBezTo>
                    <a:pt x="53" y="352"/>
                    <a:pt x="52" y="353"/>
                    <a:pt x="53" y="354"/>
                  </a:cubicBezTo>
                  <a:cubicBezTo>
                    <a:pt x="54" y="359"/>
                    <a:pt x="57" y="362"/>
                    <a:pt x="58" y="367"/>
                  </a:cubicBezTo>
                  <a:cubicBezTo>
                    <a:pt x="59" y="367"/>
                    <a:pt x="57" y="368"/>
                    <a:pt x="57" y="369"/>
                  </a:cubicBezTo>
                  <a:cubicBezTo>
                    <a:pt x="60" y="371"/>
                    <a:pt x="68" y="373"/>
                    <a:pt x="68" y="376"/>
                  </a:cubicBezTo>
                  <a:cubicBezTo>
                    <a:pt x="68" y="377"/>
                    <a:pt x="63" y="375"/>
                    <a:pt x="64" y="376"/>
                  </a:cubicBezTo>
                  <a:cubicBezTo>
                    <a:pt x="66" y="379"/>
                    <a:pt x="70" y="380"/>
                    <a:pt x="72" y="382"/>
                  </a:cubicBezTo>
                  <a:cubicBezTo>
                    <a:pt x="86" y="392"/>
                    <a:pt x="72" y="382"/>
                    <a:pt x="79" y="389"/>
                  </a:cubicBezTo>
                  <a:cubicBezTo>
                    <a:pt x="103" y="414"/>
                    <a:pt x="75" y="385"/>
                    <a:pt x="93" y="400"/>
                  </a:cubicBezTo>
                  <a:cubicBezTo>
                    <a:pt x="101" y="407"/>
                    <a:pt x="114" y="425"/>
                    <a:pt x="126" y="426"/>
                  </a:cubicBezTo>
                  <a:cubicBezTo>
                    <a:pt x="149" y="430"/>
                    <a:pt x="174" y="429"/>
                    <a:pt x="196" y="437"/>
                  </a:cubicBezTo>
                  <a:cubicBezTo>
                    <a:pt x="198" y="437"/>
                    <a:pt x="192" y="437"/>
                    <a:pt x="193" y="437"/>
                  </a:cubicBezTo>
                  <a:cubicBezTo>
                    <a:pt x="202" y="439"/>
                    <a:pt x="210" y="441"/>
                    <a:pt x="219" y="442"/>
                  </a:cubicBezTo>
                  <a:cubicBezTo>
                    <a:pt x="224" y="442"/>
                    <a:pt x="228" y="440"/>
                    <a:pt x="232" y="440"/>
                  </a:cubicBezTo>
                  <a:cubicBezTo>
                    <a:pt x="254" y="439"/>
                    <a:pt x="276" y="439"/>
                    <a:pt x="298" y="439"/>
                  </a:cubicBezTo>
                  <a:cubicBezTo>
                    <a:pt x="305" y="439"/>
                    <a:pt x="304" y="444"/>
                    <a:pt x="312" y="447"/>
                  </a:cubicBezTo>
                  <a:cubicBezTo>
                    <a:pt x="313" y="448"/>
                    <a:pt x="315" y="445"/>
                    <a:pt x="316" y="446"/>
                  </a:cubicBezTo>
                  <a:cubicBezTo>
                    <a:pt x="320" y="453"/>
                    <a:pt x="315" y="463"/>
                    <a:pt x="328" y="464"/>
                  </a:cubicBezTo>
                  <a:cubicBezTo>
                    <a:pt x="332" y="464"/>
                    <a:pt x="334" y="459"/>
                    <a:pt x="337" y="459"/>
                  </a:cubicBezTo>
                  <a:cubicBezTo>
                    <a:pt x="342" y="459"/>
                    <a:pt x="347" y="462"/>
                    <a:pt x="352" y="463"/>
                  </a:cubicBezTo>
                  <a:cubicBezTo>
                    <a:pt x="355" y="464"/>
                    <a:pt x="359" y="465"/>
                    <a:pt x="361" y="463"/>
                  </a:cubicBezTo>
                  <a:cubicBezTo>
                    <a:pt x="363" y="462"/>
                    <a:pt x="358" y="459"/>
                    <a:pt x="359" y="458"/>
                  </a:cubicBezTo>
                  <a:cubicBezTo>
                    <a:pt x="365" y="455"/>
                    <a:pt x="367" y="466"/>
                    <a:pt x="374" y="469"/>
                  </a:cubicBezTo>
                  <a:cubicBezTo>
                    <a:pt x="377" y="470"/>
                    <a:pt x="381" y="466"/>
                    <a:pt x="383" y="468"/>
                  </a:cubicBezTo>
                  <a:cubicBezTo>
                    <a:pt x="391" y="474"/>
                    <a:pt x="385" y="480"/>
                    <a:pt x="384" y="486"/>
                  </a:cubicBezTo>
                  <a:cubicBezTo>
                    <a:pt x="384" y="490"/>
                    <a:pt x="386" y="494"/>
                    <a:pt x="384" y="498"/>
                  </a:cubicBezTo>
                  <a:cubicBezTo>
                    <a:pt x="363" y="557"/>
                    <a:pt x="392" y="450"/>
                    <a:pt x="368" y="513"/>
                  </a:cubicBezTo>
                  <a:cubicBezTo>
                    <a:pt x="367" y="515"/>
                    <a:pt x="371" y="516"/>
                    <a:pt x="372" y="518"/>
                  </a:cubicBezTo>
                  <a:cubicBezTo>
                    <a:pt x="374" y="520"/>
                    <a:pt x="375" y="522"/>
                    <a:pt x="376" y="524"/>
                  </a:cubicBezTo>
                  <a:cubicBezTo>
                    <a:pt x="377" y="525"/>
                    <a:pt x="379" y="525"/>
                    <a:pt x="380" y="525"/>
                  </a:cubicBezTo>
                  <a:cubicBezTo>
                    <a:pt x="382" y="526"/>
                    <a:pt x="375" y="523"/>
                    <a:pt x="376" y="524"/>
                  </a:cubicBezTo>
                  <a:cubicBezTo>
                    <a:pt x="381" y="526"/>
                    <a:pt x="386" y="526"/>
                    <a:pt x="389" y="529"/>
                  </a:cubicBezTo>
                  <a:cubicBezTo>
                    <a:pt x="391" y="531"/>
                    <a:pt x="381" y="527"/>
                    <a:pt x="383" y="529"/>
                  </a:cubicBezTo>
                  <a:cubicBezTo>
                    <a:pt x="389" y="534"/>
                    <a:pt x="406" y="541"/>
                    <a:pt x="413" y="545"/>
                  </a:cubicBezTo>
                  <a:cubicBezTo>
                    <a:pt x="421" y="550"/>
                    <a:pt x="413" y="549"/>
                    <a:pt x="420" y="557"/>
                  </a:cubicBezTo>
                  <a:cubicBezTo>
                    <a:pt x="422" y="560"/>
                    <a:pt x="435" y="570"/>
                    <a:pt x="436" y="574"/>
                  </a:cubicBezTo>
                  <a:cubicBezTo>
                    <a:pt x="436" y="577"/>
                    <a:pt x="430" y="575"/>
                    <a:pt x="430" y="577"/>
                  </a:cubicBezTo>
                  <a:cubicBezTo>
                    <a:pt x="430" y="581"/>
                    <a:pt x="446" y="587"/>
                    <a:pt x="440" y="593"/>
                  </a:cubicBezTo>
                  <a:cubicBezTo>
                    <a:pt x="437" y="596"/>
                    <a:pt x="432" y="597"/>
                    <a:pt x="428" y="599"/>
                  </a:cubicBezTo>
                  <a:cubicBezTo>
                    <a:pt x="426" y="600"/>
                    <a:pt x="424" y="600"/>
                    <a:pt x="423" y="602"/>
                  </a:cubicBezTo>
                  <a:cubicBezTo>
                    <a:pt x="420" y="604"/>
                    <a:pt x="420" y="608"/>
                    <a:pt x="417" y="610"/>
                  </a:cubicBezTo>
                  <a:cubicBezTo>
                    <a:pt x="416" y="612"/>
                    <a:pt x="413" y="611"/>
                    <a:pt x="412" y="613"/>
                  </a:cubicBezTo>
                  <a:cubicBezTo>
                    <a:pt x="411" y="615"/>
                    <a:pt x="412" y="617"/>
                    <a:pt x="412" y="619"/>
                  </a:cubicBezTo>
                  <a:cubicBezTo>
                    <a:pt x="412" y="620"/>
                    <a:pt x="411" y="622"/>
                    <a:pt x="412" y="622"/>
                  </a:cubicBezTo>
                  <a:cubicBezTo>
                    <a:pt x="415" y="624"/>
                    <a:pt x="419" y="625"/>
                    <a:pt x="422" y="626"/>
                  </a:cubicBezTo>
                  <a:cubicBezTo>
                    <a:pt x="429" y="629"/>
                    <a:pt x="436" y="632"/>
                    <a:pt x="444" y="634"/>
                  </a:cubicBezTo>
                  <a:cubicBezTo>
                    <a:pt x="444" y="635"/>
                    <a:pt x="445" y="635"/>
                    <a:pt x="445" y="635"/>
                  </a:cubicBezTo>
                  <a:cubicBezTo>
                    <a:pt x="445" y="636"/>
                    <a:pt x="443" y="636"/>
                    <a:pt x="444" y="637"/>
                  </a:cubicBezTo>
                  <a:cubicBezTo>
                    <a:pt x="456" y="640"/>
                    <a:pt x="468" y="642"/>
                    <a:pt x="480" y="644"/>
                  </a:cubicBezTo>
                  <a:cubicBezTo>
                    <a:pt x="477" y="644"/>
                    <a:pt x="477" y="644"/>
                    <a:pt x="477" y="644"/>
                  </a:cubicBezTo>
                  <a:cubicBezTo>
                    <a:pt x="489" y="643"/>
                    <a:pt x="502" y="642"/>
                    <a:pt x="514" y="639"/>
                  </a:cubicBezTo>
                  <a:cubicBezTo>
                    <a:pt x="547" y="634"/>
                    <a:pt x="579" y="626"/>
                    <a:pt x="611" y="616"/>
                  </a:cubicBezTo>
                  <a:cubicBezTo>
                    <a:pt x="612" y="616"/>
                    <a:pt x="612" y="616"/>
                    <a:pt x="612" y="616"/>
                  </a:cubicBezTo>
                  <a:cubicBezTo>
                    <a:pt x="631" y="610"/>
                    <a:pt x="648" y="601"/>
                    <a:pt x="666" y="594"/>
                  </a:cubicBezTo>
                  <a:cubicBezTo>
                    <a:pt x="669" y="592"/>
                    <a:pt x="680" y="589"/>
                    <a:pt x="682" y="586"/>
                  </a:cubicBezTo>
                  <a:cubicBezTo>
                    <a:pt x="684" y="583"/>
                    <a:pt x="685" y="579"/>
                    <a:pt x="687" y="576"/>
                  </a:cubicBezTo>
                  <a:cubicBezTo>
                    <a:pt x="689" y="574"/>
                    <a:pt x="692" y="574"/>
                    <a:pt x="695" y="573"/>
                  </a:cubicBezTo>
                  <a:cubicBezTo>
                    <a:pt x="705" y="568"/>
                    <a:pt x="709" y="564"/>
                    <a:pt x="718" y="558"/>
                  </a:cubicBezTo>
                  <a:cubicBezTo>
                    <a:pt x="733" y="548"/>
                    <a:pt x="758" y="540"/>
                    <a:pt x="769" y="523"/>
                  </a:cubicBezTo>
                  <a:cubicBezTo>
                    <a:pt x="771" y="520"/>
                    <a:pt x="774" y="517"/>
                    <a:pt x="775" y="513"/>
                  </a:cubicBezTo>
                  <a:cubicBezTo>
                    <a:pt x="776" y="511"/>
                    <a:pt x="776" y="508"/>
                    <a:pt x="777" y="506"/>
                  </a:cubicBezTo>
                  <a:cubicBezTo>
                    <a:pt x="778" y="504"/>
                    <a:pt x="781" y="503"/>
                    <a:pt x="782" y="500"/>
                  </a:cubicBezTo>
                  <a:cubicBezTo>
                    <a:pt x="782" y="500"/>
                    <a:pt x="780" y="501"/>
                    <a:pt x="780" y="500"/>
                  </a:cubicBezTo>
                  <a:cubicBezTo>
                    <a:pt x="778" y="497"/>
                    <a:pt x="775" y="493"/>
                    <a:pt x="775" y="489"/>
                  </a:cubicBezTo>
                  <a:cubicBezTo>
                    <a:pt x="775" y="486"/>
                    <a:pt x="780" y="485"/>
                    <a:pt x="780" y="481"/>
                  </a:cubicBezTo>
                  <a:cubicBezTo>
                    <a:pt x="780" y="479"/>
                    <a:pt x="773" y="481"/>
                    <a:pt x="774" y="479"/>
                  </a:cubicBezTo>
                  <a:cubicBezTo>
                    <a:pt x="774" y="471"/>
                    <a:pt x="785" y="463"/>
                    <a:pt x="789" y="458"/>
                  </a:cubicBezTo>
                  <a:cubicBezTo>
                    <a:pt x="790" y="456"/>
                    <a:pt x="791" y="453"/>
                    <a:pt x="793" y="451"/>
                  </a:cubicBezTo>
                  <a:cubicBezTo>
                    <a:pt x="793" y="450"/>
                    <a:pt x="795" y="450"/>
                    <a:pt x="795" y="449"/>
                  </a:cubicBezTo>
                  <a:cubicBezTo>
                    <a:pt x="796" y="448"/>
                    <a:pt x="796" y="446"/>
                    <a:pt x="797" y="444"/>
                  </a:cubicBezTo>
                  <a:cubicBezTo>
                    <a:pt x="800" y="441"/>
                    <a:pt x="804" y="440"/>
                    <a:pt x="807" y="437"/>
                  </a:cubicBezTo>
                  <a:cubicBezTo>
                    <a:pt x="807" y="436"/>
                    <a:pt x="806" y="435"/>
                    <a:pt x="806" y="434"/>
                  </a:cubicBezTo>
                  <a:cubicBezTo>
                    <a:pt x="808" y="433"/>
                    <a:pt x="810" y="433"/>
                    <a:pt x="811" y="432"/>
                  </a:cubicBezTo>
                  <a:cubicBezTo>
                    <a:pt x="815" y="429"/>
                    <a:pt x="817" y="423"/>
                    <a:pt x="820" y="419"/>
                  </a:cubicBezTo>
                  <a:cubicBezTo>
                    <a:pt x="830" y="407"/>
                    <a:pt x="841" y="395"/>
                    <a:pt x="851" y="383"/>
                  </a:cubicBezTo>
                  <a:cubicBezTo>
                    <a:pt x="857" y="376"/>
                    <a:pt x="864" y="370"/>
                    <a:pt x="870" y="363"/>
                  </a:cubicBezTo>
                  <a:cubicBezTo>
                    <a:pt x="878" y="353"/>
                    <a:pt x="886" y="342"/>
                    <a:pt x="892" y="331"/>
                  </a:cubicBezTo>
                  <a:cubicBezTo>
                    <a:pt x="897" y="323"/>
                    <a:pt x="901" y="314"/>
                    <a:pt x="905" y="306"/>
                  </a:cubicBezTo>
                  <a:cubicBezTo>
                    <a:pt x="908" y="298"/>
                    <a:pt x="910" y="290"/>
                    <a:pt x="914" y="282"/>
                  </a:cubicBezTo>
                  <a:cubicBezTo>
                    <a:pt x="917" y="275"/>
                    <a:pt x="922" y="267"/>
                    <a:pt x="924" y="259"/>
                  </a:cubicBezTo>
                  <a:cubicBezTo>
                    <a:pt x="924" y="256"/>
                    <a:pt x="923" y="252"/>
                    <a:pt x="925" y="249"/>
                  </a:cubicBezTo>
                  <a:cubicBezTo>
                    <a:pt x="925" y="246"/>
                    <a:pt x="928" y="246"/>
                    <a:pt x="929" y="244"/>
                  </a:cubicBezTo>
                  <a:cubicBezTo>
                    <a:pt x="930" y="242"/>
                    <a:pt x="926" y="248"/>
                    <a:pt x="926" y="246"/>
                  </a:cubicBezTo>
                  <a:cubicBezTo>
                    <a:pt x="924" y="243"/>
                    <a:pt x="926" y="239"/>
                    <a:pt x="926" y="236"/>
                  </a:cubicBezTo>
                  <a:cubicBezTo>
                    <a:pt x="927" y="234"/>
                    <a:pt x="929" y="231"/>
                    <a:pt x="928" y="229"/>
                  </a:cubicBezTo>
                  <a:cubicBezTo>
                    <a:pt x="927" y="227"/>
                    <a:pt x="925" y="229"/>
                    <a:pt x="923" y="230"/>
                  </a:cubicBezTo>
                  <a:cubicBezTo>
                    <a:pt x="921" y="233"/>
                    <a:pt x="919" y="237"/>
                    <a:pt x="917" y="241"/>
                  </a:cubicBezTo>
                  <a:cubicBezTo>
                    <a:pt x="915" y="244"/>
                    <a:pt x="912" y="246"/>
                    <a:pt x="909" y="249"/>
                  </a:cubicBezTo>
                  <a:cubicBezTo>
                    <a:pt x="899" y="258"/>
                    <a:pt x="916" y="241"/>
                    <a:pt x="902" y="253"/>
                  </a:cubicBezTo>
                  <a:cubicBezTo>
                    <a:pt x="900" y="254"/>
                    <a:pt x="900" y="256"/>
                    <a:pt x="898" y="258"/>
                  </a:cubicBezTo>
                  <a:cubicBezTo>
                    <a:pt x="896" y="259"/>
                    <a:pt x="893" y="260"/>
                    <a:pt x="891" y="262"/>
                  </a:cubicBezTo>
                  <a:cubicBezTo>
                    <a:pt x="887" y="265"/>
                    <a:pt x="885" y="270"/>
                    <a:pt x="881" y="274"/>
                  </a:cubicBezTo>
                  <a:cubicBezTo>
                    <a:pt x="879" y="275"/>
                    <a:pt x="876" y="275"/>
                    <a:pt x="874" y="276"/>
                  </a:cubicBezTo>
                  <a:cubicBezTo>
                    <a:pt x="865" y="278"/>
                    <a:pt x="856" y="280"/>
                    <a:pt x="847" y="283"/>
                  </a:cubicBezTo>
                  <a:cubicBezTo>
                    <a:pt x="844" y="284"/>
                    <a:pt x="838" y="290"/>
                    <a:pt x="838" y="287"/>
                  </a:cubicBezTo>
                  <a:cubicBezTo>
                    <a:pt x="839" y="283"/>
                    <a:pt x="846" y="281"/>
                    <a:pt x="848" y="276"/>
                  </a:cubicBezTo>
                  <a:cubicBezTo>
                    <a:pt x="850" y="271"/>
                    <a:pt x="824" y="258"/>
                    <a:pt x="822" y="258"/>
                  </a:cubicBezTo>
                  <a:cubicBezTo>
                    <a:pt x="818" y="257"/>
                    <a:pt x="814" y="260"/>
                    <a:pt x="810" y="259"/>
                  </a:cubicBezTo>
                  <a:cubicBezTo>
                    <a:pt x="808" y="258"/>
                    <a:pt x="808" y="253"/>
                    <a:pt x="806" y="254"/>
                  </a:cubicBezTo>
                  <a:cubicBezTo>
                    <a:pt x="804" y="254"/>
                    <a:pt x="807" y="261"/>
                    <a:pt x="805" y="260"/>
                  </a:cubicBezTo>
                  <a:cubicBezTo>
                    <a:pt x="797" y="257"/>
                    <a:pt x="796" y="235"/>
                    <a:pt x="789" y="228"/>
                  </a:cubicBezTo>
                  <a:cubicBezTo>
                    <a:pt x="786" y="225"/>
                    <a:pt x="782" y="224"/>
                    <a:pt x="778" y="223"/>
                  </a:cubicBezTo>
                  <a:cubicBezTo>
                    <a:pt x="777" y="223"/>
                    <a:pt x="774" y="224"/>
                    <a:pt x="774" y="223"/>
                  </a:cubicBezTo>
                  <a:cubicBezTo>
                    <a:pt x="772" y="219"/>
                    <a:pt x="772" y="214"/>
                    <a:pt x="771" y="210"/>
                  </a:cubicBezTo>
                  <a:cubicBezTo>
                    <a:pt x="769" y="205"/>
                    <a:pt x="767" y="200"/>
                    <a:pt x="766" y="195"/>
                  </a:cubicBezTo>
                  <a:cubicBezTo>
                    <a:pt x="766" y="194"/>
                    <a:pt x="769" y="194"/>
                    <a:pt x="769" y="194"/>
                  </a:cubicBezTo>
                  <a:cubicBezTo>
                    <a:pt x="768" y="191"/>
                    <a:pt x="764" y="190"/>
                    <a:pt x="763" y="188"/>
                  </a:cubicBezTo>
                  <a:cubicBezTo>
                    <a:pt x="762" y="186"/>
                    <a:pt x="764" y="183"/>
                    <a:pt x="763" y="182"/>
                  </a:cubicBezTo>
                  <a:cubicBezTo>
                    <a:pt x="760" y="179"/>
                    <a:pt x="756" y="178"/>
                    <a:pt x="753" y="176"/>
                  </a:cubicBezTo>
                  <a:cubicBezTo>
                    <a:pt x="751" y="175"/>
                    <a:pt x="746" y="175"/>
                    <a:pt x="745" y="172"/>
                  </a:cubicBezTo>
                  <a:cubicBezTo>
                    <a:pt x="743" y="169"/>
                    <a:pt x="748" y="164"/>
                    <a:pt x="746" y="160"/>
                  </a:cubicBezTo>
                  <a:cubicBezTo>
                    <a:pt x="744" y="157"/>
                    <a:pt x="739" y="157"/>
                    <a:pt x="736" y="154"/>
                  </a:cubicBezTo>
                  <a:cubicBezTo>
                    <a:pt x="727" y="145"/>
                    <a:pt x="732" y="146"/>
                    <a:pt x="727" y="140"/>
                  </a:cubicBezTo>
                  <a:cubicBezTo>
                    <a:pt x="722" y="134"/>
                    <a:pt x="722" y="138"/>
                    <a:pt x="717" y="128"/>
                  </a:cubicBezTo>
                  <a:cubicBezTo>
                    <a:pt x="716" y="127"/>
                    <a:pt x="718" y="126"/>
                    <a:pt x="717" y="124"/>
                  </a:cubicBezTo>
                  <a:cubicBezTo>
                    <a:pt x="715" y="120"/>
                    <a:pt x="711" y="117"/>
                    <a:pt x="709" y="113"/>
                  </a:cubicBezTo>
                  <a:cubicBezTo>
                    <a:pt x="708" y="112"/>
                    <a:pt x="710" y="112"/>
                    <a:pt x="710" y="112"/>
                  </a:cubicBezTo>
                  <a:cubicBezTo>
                    <a:pt x="702" y="103"/>
                    <a:pt x="695" y="105"/>
                    <a:pt x="690" y="90"/>
                  </a:cubicBezTo>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999" name="Google Shape;999;p34"/>
            <p:cNvSpPr/>
            <p:nvPr/>
          </p:nvSpPr>
          <p:spPr>
            <a:xfrm>
              <a:off x="1271" y="1065"/>
              <a:ext cx="1407" cy="1493"/>
            </a:xfrm>
            <a:custGeom>
              <a:avLst/>
              <a:gdLst/>
              <a:ahLst/>
              <a:cxnLst/>
              <a:rect l="l" t="t" r="r" b="b"/>
              <a:pathLst>
                <a:path w="938" h="996" extrusionOk="0">
                  <a:moveTo>
                    <a:pt x="540" y="817"/>
                  </a:moveTo>
                  <a:cubicBezTo>
                    <a:pt x="540" y="816"/>
                    <a:pt x="544" y="815"/>
                    <a:pt x="545" y="816"/>
                  </a:cubicBezTo>
                  <a:cubicBezTo>
                    <a:pt x="555" y="821"/>
                    <a:pt x="554" y="842"/>
                    <a:pt x="568" y="838"/>
                  </a:cubicBezTo>
                  <a:cubicBezTo>
                    <a:pt x="572" y="836"/>
                    <a:pt x="571" y="828"/>
                    <a:pt x="573" y="824"/>
                  </a:cubicBezTo>
                  <a:cubicBezTo>
                    <a:pt x="575" y="822"/>
                    <a:pt x="570" y="830"/>
                    <a:pt x="572" y="832"/>
                  </a:cubicBezTo>
                  <a:cubicBezTo>
                    <a:pt x="574" y="834"/>
                    <a:pt x="577" y="829"/>
                    <a:pt x="579" y="830"/>
                  </a:cubicBezTo>
                  <a:cubicBezTo>
                    <a:pt x="584" y="831"/>
                    <a:pt x="590" y="841"/>
                    <a:pt x="593" y="845"/>
                  </a:cubicBezTo>
                  <a:cubicBezTo>
                    <a:pt x="595" y="848"/>
                    <a:pt x="597" y="850"/>
                    <a:pt x="599" y="852"/>
                  </a:cubicBezTo>
                  <a:cubicBezTo>
                    <a:pt x="600" y="853"/>
                    <a:pt x="601" y="852"/>
                    <a:pt x="601" y="853"/>
                  </a:cubicBezTo>
                  <a:cubicBezTo>
                    <a:pt x="602" y="854"/>
                    <a:pt x="601" y="856"/>
                    <a:pt x="602" y="857"/>
                  </a:cubicBezTo>
                  <a:cubicBezTo>
                    <a:pt x="604" y="859"/>
                    <a:pt x="607" y="861"/>
                    <a:pt x="610" y="863"/>
                  </a:cubicBezTo>
                  <a:cubicBezTo>
                    <a:pt x="614" y="866"/>
                    <a:pt x="617" y="870"/>
                    <a:pt x="621" y="874"/>
                  </a:cubicBezTo>
                  <a:cubicBezTo>
                    <a:pt x="623" y="875"/>
                    <a:pt x="626" y="875"/>
                    <a:pt x="628" y="877"/>
                  </a:cubicBezTo>
                  <a:cubicBezTo>
                    <a:pt x="632" y="882"/>
                    <a:pt x="636" y="887"/>
                    <a:pt x="639" y="893"/>
                  </a:cubicBezTo>
                  <a:cubicBezTo>
                    <a:pt x="640" y="896"/>
                    <a:pt x="637" y="898"/>
                    <a:pt x="637" y="901"/>
                  </a:cubicBezTo>
                  <a:cubicBezTo>
                    <a:pt x="638" y="904"/>
                    <a:pt x="639" y="908"/>
                    <a:pt x="641" y="911"/>
                  </a:cubicBezTo>
                  <a:cubicBezTo>
                    <a:pt x="651" y="924"/>
                    <a:pt x="648" y="913"/>
                    <a:pt x="662" y="921"/>
                  </a:cubicBezTo>
                  <a:cubicBezTo>
                    <a:pt x="669" y="925"/>
                    <a:pt x="667" y="935"/>
                    <a:pt x="676" y="941"/>
                  </a:cubicBezTo>
                  <a:cubicBezTo>
                    <a:pt x="678" y="942"/>
                    <a:pt x="682" y="941"/>
                    <a:pt x="682" y="943"/>
                  </a:cubicBezTo>
                  <a:cubicBezTo>
                    <a:pt x="686" y="951"/>
                    <a:pt x="685" y="961"/>
                    <a:pt x="688" y="969"/>
                  </a:cubicBezTo>
                  <a:cubicBezTo>
                    <a:pt x="688" y="971"/>
                    <a:pt x="691" y="970"/>
                    <a:pt x="692" y="971"/>
                  </a:cubicBezTo>
                  <a:cubicBezTo>
                    <a:pt x="694" y="975"/>
                    <a:pt x="695" y="980"/>
                    <a:pt x="696" y="984"/>
                  </a:cubicBezTo>
                  <a:cubicBezTo>
                    <a:pt x="696" y="984"/>
                    <a:pt x="694" y="996"/>
                    <a:pt x="700" y="995"/>
                  </a:cubicBezTo>
                  <a:cubicBezTo>
                    <a:pt x="719" y="989"/>
                    <a:pt x="713" y="986"/>
                    <a:pt x="722" y="975"/>
                  </a:cubicBezTo>
                  <a:cubicBezTo>
                    <a:pt x="724" y="972"/>
                    <a:pt x="730" y="970"/>
                    <a:pt x="733" y="967"/>
                  </a:cubicBezTo>
                  <a:cubicBezTo>
                    <a:pt x="766" y="937"/>
                    <a:pt x="714" y="984"/>
                    <a:pt x="746" y="951"/>
                  </a:cubicBezTo>
                  <a:cubicBezTo>
                    <a:pt x="748" y="950"/>
                    <a:pt x="751" y="949"/>
                    <a:pt x="753" y="947"/>
                  </a:cubicBezTo>
                  <a:cubicBezTo>
                    <a:pt x="755" y="944"/>
                    <a:pt x="756" y="939"/>
                    <a:pt x="759" y="936"/>
                  </a:cubicBezTo>
                  <a:cubicBezTo>
                    <a:pt x="762" y="931"/>
                    <a:pt x="766" y="927"/>
                    <a:pt x="770" y="923"/>
                  </a:cubicBezTo>
                  <a:cubicBezTo>
                    <a:pt x="775" y="917"/>
                    <a:pt x="781" y="913"/>
                    <a:pt x="784" y="905"/>
                  </a:cubicBezTo>
                  <a:cubicBezTo>
                    <a:pt x="785" y="903"/>
                    <a:pt x="783" y="899"/>
                    <a:pt x="784" y="897"/>
                  </a:cubicBezTo>
                  <a:cubicBezTo>
                    <a:pt x="786" y="893"/>
                    <a:pt x="797" y="878"/>
                    <a:pt x="799" y="876"/>
                  </a:cubicBezTo>
                  <a:cubicBezTo>
                    <a:pt x="802" y="873"/>
                    <a:pt x="805" y="872"/>
                    <a:pt x="807" y="869"/>
                  </a:cubicBezTo>
                  <a:cubicBezTo>
                    <a:pt x="809" y="865"/>
                    <a:pt x="807" y="860"/>
                    <a:pt x="809" y="857"/>
                  </a:cubicBezTo>
                  <a:cubicBezTo>
                    <a:pt x="810" y="853"/>
                    <a:pt x="814" y="852"/>
                    <a:pt x="816" y="849"/>
                  </a:cubicBezTo>
                  <a:cubicBezTo>
                    <a:pt x="818" y="845"/>
                    <a:pt x="817" y="840"/>
                    <a:pt x="818" y="836"/>
                  </a:cubicBezTo>
                  <a:cubicBezTo>
                    <a:pt x="824" y="817"/>
                    <a:pt x="831" y="793"/>
                    <a:pt x="832" y="773"/>
                  </a:cubicBezTo>
                  <a:cubicBezTo>
                    <a:pt x="833" y="766"/>
                    <a:pt x="823" y="777"/>
                    <a:pt x="809" y="769"/>
                  </a:cubicBezTo>
                  <a:cubicBezTo>
                    <a:pt x="803" y="765"/>
                    <a:pt x="802" y="747"/>
                    <a:pt x="797" y="752"/>
                  </a:cubicBezTo>
                  <a:cubicBezTo>
                    <a:pt x="795" y="754"/>
                    <a:pt x="793" y="755"/>
                    <a:pt x="791" y="758"/>
                  </a:cubicBezTo>
                  <a:cubicBezTo>
                    <a:pt x="791" y="760"/>
                    <a:pt x="791" y="762"/>
                    <a:pt x="791" y="764"/>
                  </a:cubicBezTo>
                  <a:cubicBezTo>
                    <a:pt x="790" y="770"/>
                    <a:pt x="788" y="776"/>
                    <a:pt x="786" y="782"/>
                  </a:cubicBezTo>
                  <a:cubicBezTo>
                    <a:pt x="785" y="786"/>
                    <a:pt x="766" y="800"/>
                    <a:pt x="765" y="800"/>
                  </a:cubicBezTo>
                  <a:cubicBezTo>
                    <a:pt x="753" y="804"/>
                    <a:pt x="761" y="790"/>
                    <a:pt x="761" y="789"/>
                  </a:cubicBezTo>
                  <a:cubicBezTo>
                    <a:pt x="759" y="787"/>
                    <a:pt x="753" y="786"/>
                    <a:pt x="751" y="788"/>
                  </a:cubicBezTo>
                  <a:cubicBezTo>
                    <a:pt x="750" y="791"/>
                    <a:pt x="758" y="797"/>
                    <a:pt x="754" y="798"/>
                  </a:cubicBezTo>
                  <a:cubicBezTo>
                    <a:pt x="745" y="799"/>
                    <a:pt x="746" y="779"/>
                    <a:pt x="743" y="776"/>
                  </a:cubicBezTo>
                  <a:cubicBezTo>
                    <a:pt x="739" y="773"/>
                    <a:pt x="735" y="771"/>
                    <a:pt x="731" y="769"/>
                  </a:cubicBezTo>
                  <a:cubicBezTo>
                    <a:pt x="730" y="769"/>
                    <a:pt x="728" y="771"/>
                    <a:pt x="727" y="770"/>
                  </a:cubicBezTo>
                  <a:cubicBezTo>
                    <a:pt x="724" y="768"/>
                    <a:pt x="723" y="763"/>
                    <a:pt x="720" y="760"/>
                  </a:cubicBezTo>
                  <a:cubicBezTo>
                    <a:pt x="717" y="757"/>
                    <a:pt x="712" y="756"/>
                    <a:pt x="710" y="752"/>
                  </a:cubicBezTo>
                  <a:cubicBezTo>
                    <a:pt x="709" y="750"/>
                    <a:pt x="714" y="749"/>
                    <a:pt x="714" y="747"/>
                  </a:cubicBezTo>
                  <a:cubicBezTo>
                    <a:pt x="714" y="745"/>
                    <a:pt x="710" y="744"/>
                    <a:pt x="710" y="742"/>
                  </a:cubicBezTo>
                  <a:cubicBezTo>
                    <a:pt x="711" y="740"/>
                    <a:pt x="714" y="741"/>
                    <a:pt x="716" y="739"/>
                  </a:cubicBezTo>
                  <a:cubicBezTo>
                    <a:pt x="722" y="735"/>
                    <a:pt x="721" y="730"/>
                    <a:pt x="729" y="728"/>
                  </a:cubicBezTo>
                  <a:cubicBezTo>
                    <a:pt x="732" y="728"/>
                    <a:pt x="741" y="739"/>
                    <a:pt x="743" y="742"/>
                  </a:cubicBezTo>
                  <a:cubicBezTo>
                    <a:pt x="745" y="745"/>
                    <a:pt x="745" y="749"/>
                    <a:pt x="748" y="750"/>
                  </a:cubicBezTo>
                  <a:cubicBezTo>
                    <a:pt x="752" y="752"/>
                    <a:pt x="756" y="749"/>
                    <a:pt x="760" y="749"/>
                  </a:cubicBezTo>
                  <a:cubicBezTo>
                    <a:pt x="769" y="751"/>
                    <a:pt x="773" y="759"/>
                    <a:pt x="781" y="751"/>
                  </a:cubicBezTo>
                  <a:cubicBezTo>
                    <a:pt x="785" y="748"/>
                    <a:pt x="791" y="728"/>
                    <a:pt x="796" y="730"/>
                  </a:cubicBezTo>
                  <a:cubicBezTo>
                    <a:pt x="801" y="731"/>
                    <a:pt x="800" y="740"/>
                    <a:pt x="804" y="744"/>
                  </a:cubicBezTo>
                  <a:cubicBezTo>
                    <a:pt x="805" y="745"/>
                    <a:pt x="814" y="741"/>
                    <a:pt x="818" y="738"/>
                  </a:cubicBezTo>
                  <a:cubicBezTo>
                    <a:pt x="822" y="735"/>
                    <a:pt x="824" y="730"/>
                    <a:pt x="828" y="727"/>
                  </a:cubicBezTo>
                  <a:cubicBezTo>
                    <a:pt x="830" y="726"/>
                    <a:pt x="833" y="725"/>
                    <a:pt x="835" y="723"/>
                  </a:cubicBezTo>
                  <a:cubicBezTo>
                    <a:pt x="836" y="723"/>
                    <a:pt x="853" y="704"/>
                    <a:pt x="854" y="703"/>
                  </a:cubicBezTo>
                  <a:cubicBezTo>
                    <a:pt x="854" y="702"/>
                    <a:pt x="853" y="701"/>
                    <a:pt x="854" y="701"/>
                  </a:cubicBezTo>
                  <a:cubicBezTo>
                    <a:pt x="855" y="698"/>
                    <a:pt x="858" y="695"/>
                    <a:pt x="859" y="692"/>
                  </a:cubicBezTo>
                  <a:cubicBezTo>
                    <a:pt x="860" y="690"/>
                    <a:pt x="859" y="687"/>
                    <a:pt x="861" y="686"/>
                  </a:cubicBezTo>
                  <a:cubicBezTo>
                    <a:pt x="863" y="685"/>
                    <a:pt x="863" y="689"/>
                    <a:pt x="865" y="690"/>
                  </a:cubicBezTo>
                  <a:cubicBezTo>
                    <a:pt x="868" y="692"/>
                    <a:pt x="872" y="694"/>
                    <a:pt x="876" y="696"/>
                  </a:cubicBezTo>
                  <a:cubicBezTo>
                    <a:pt x="879" y="697"/>
                    <a:pt x="881" y="701"/>
                    <a:pt x="884" y="699"/>
                  </a:cubicBezTo>
                  <a:cubicBezTo>
                    <a:pt x="887" y="697"/>
                    <a:pt x="885" y="690"/>
                    <a:pt x="888" y="687"/>
                  </a:cubicBezTo>
                  <a:cubicBezTo>
                    <a:pt x="891" y="685"/>
                    <a:pt x="889" y="693"/>
                    <a:pt x="888" y="696"/>
                  </a:cubicBezTo>
                  <a:cubicBezTo>
                    <a:pt x="888" y="699"/>
                    <a:pt x="887" y="703"/>
                    <a:pt x="885" y="706"/>
                  </a:cubicBezTo>
                  <a:cubicBezTo>
                    <a:pt x="885" y="707"/>
                    <a:pt x="884" y="708"/>
                    <a:pt x="884" y="708"/>
                  </a:cubicBezTo>
                  <a:cubicBezTo>
                    <a:pt x="889" y="698"/>
                    <a:pt x="892" y="687"/>
                    <a:pt x="900" y="679"/>
                  </a:cubicBezTo>
                  <a:cubicBezTo>
                    <a:pt x="903" y="677"/>
                    <a:pt x="900" y="688"/>
                    <a:pt x="901" y="692"/>
                  </a:cubicBezTo>
                  <a:cubicBezTo>
                    <a:pt x="903" y="701"/>
                    <a:pt x="905" y="709"/>
                    <a:pt x="907" y="718"/>
                  </a:cubicBezTo>
                  <a:cubicBezTo>
                    <a:pt x="907" y="719"/>
                    <a:pt x="907" y="713"/>
                    <a:pt x="907" y="714"/>
                  </a:cubicBezTo>
                  <a:cubicBezTo>
                    <a:pt x="909" y="719"/>
                    <a:pt x="910" y="725"/>
                    <a:pt x="911" y="730"/>
                  </a:cubicBezTo>
                  <a:cubicBezTo>
                    <a:pt x="912" y="734"/>
                    <a:pt x="912" y="737"/>
                    <a:pt x="913" y="741"/>
                  </a:cubicBezTo>
                  <a:cubicBezTo>
                    <a:pt x="918" y="756"/>
                    <a:pt x="918" y="750"/>
                    <a:pt x="920" y="761"/>
                  </a:cubicBezTo>
                  <a:cubicBezTo>
                    <a:pt x="922" y="772"/>
                    <a:pt x="924" y="784"/>
                    <a:pt x="926" y="795"/>
                  </a:cubicBezTo>
                  <a:cubicBezTo>
                    <a:pt x="926" y="796"/>
                    <a:pt x="926" y="798"/>
                    <a:pt x="926" y="797"/>
                  </a:cubicBezTo>
                  <a:cubicBezTo>
                    <a:pt x="938" y="718"/>
                    <a:pt x="933" y="686"/>
                    <a:pt x="929" y="594"/>
                  </a:cubicBezTo>
                  <a:cubicBezTo>
                    <a:pt x="929" y="591"/>
                    <a:pt x="928" y="589"/>
                    <a:pt x="927" y="587"/>
                  </a:cubicBezTo>
                  <a:cubicBezTo>
                    <a:pt x="926" y="578"/>
                    <a:pt x="926" y="568"/>
                    <a:pt x="925" y="558"/>
                  </a:cubicBezTo>
                  <a:cubicBezTo>
                    <a:pt x="925" y="556"/>
                    <a:pt x="927" y="552"/>
                    <a:pt x="926" y="549"/>
                  </a:cubicBezTo>
                  <a:cubicBezTo>
                    <a:pt x="926" y="547"/>
                    <a:pt x="925" y="545"/>
                    <a:pt x="925" y="542"/>
                  </a:cubicBezTo>
                  <a:cubicBezTo>
                    <a:pt x="915" y="498"/>
                    <a:pt x="901" y="455"/>
                    <a:pt x="883" y="414"/>
                  </a:cubicBezTo>
                  <a:cubicBezTo>
                    <a:pt x="850" y="338"/>
                    <a:pt x="804" y="268"/>
                    <a:pt x="746" y="209"/>
                  </a:cubicBezTo>
                  <a:cubicBezTo>
                    <a:pt x="653" y="112"/>
                    <a:pt x="529" y="42"/>
                    <a:pt x="397" y="15"/>
                  </a:cubicBezTo>
                  <a:cubicBezTo>
                    <a:pt x="354" y="6"/>
                    <a:pt x="322" y="3"/>
                    <a:pt x="280" y="1"/>
                  </a:cubicBezTo>
                  <a:cubicBezTo>
                    <a:pt x="281" y="0"/>
                    <a:pt x="281" y="0"/>
                    <a:pt x="281" y="0"/>
                  </a:cubicBezTo>
                  <a:cubicBezTo>
                    <a:pt x="314" y="3"/>
                    <a:pt x="348" y="5"/>
                    <a:pt x="381" y="16"/>
                  </a:cubicBezTo>
                  <a:cubicBezTo>
                    <a:pt x="385" y="17"/>
                    <a:pt x="402" y="21"/>
                    <a:pt x="405" y="22"/>
                  </a:cubicBezTo>
                  <a:cubicBezTo>
                    <a:pt x="408" y="24"/>
                    <a:pt x="410" y="27"/>
                    <a:pt x="412" y="29"/>
                  </a:cubicBezTo>
                  <a:cubicBezTo>
                    <a:pt x="419" y="34"/>
                    <a:pt x="429" y="36"/>
                    <a:pt x="437" y="38"/>
                  </a:cubicBezTo>
                  <a:cubicBezTo>
                    <a:pt x="438" y="38"/>
                    <a:pt x="439" y="37"/>
                    <a:pt x="440" y="38"/>
                  </a:cubicBezTo>
                  <a:cubicBezTo>
                    <a:pt x="443" y="39"/>
                    <a:pt x="446" y="41"/>
                    <a:pt x="450" y="43"/>
                  </a:cubicBezTo>
                  <a:cubicBezTo>
                    <a:pt x="451" y="44"/>
                    <a:pt x="452" y="47"/>
                    <a:pt x="454" y="47"/>
                  </a:cubicBezTo>
                  <a:cubicBezTo>
                    <a:pt x="454" y="47"/>
                    <a:pt x="471" y="51"/>
                    <a:pt x="471" y="52"/>
                  </a:cubicBezTo>
                  <a:cubicBezTo>
                    <a:pt x="472" y="56"/>
                    <a:pt x="467" y="59"/>
                    <a:pt x="466" y="63"/>
                  </a:cubicBezTo>
                  <a:cubicBezTo>
                    <a:pt x="466" y="65"/>
                    <a:pt x="469" y="66"/>
                    <a:pt x="468" y="68"/>
                  </a:cubicBezTo>
                  <a:cubicBezTo>
                    <a:pt x="468" y="69"/>
                    <a:pt x="463" y="66"/>
                    <a:pt x="464" y="67"/>
                  </a:cubicBezTo>
                  <a:cubicBezTo>
                    <a:pt x="467" y="70"/>
                    <a:pt x="474" y="71"/>
                    <a:pt x="476" y="76"/>
                  </a:cubicBezTo>
                  <a:cubicBezTo>
                    <a:pt x="477" y="79"/>
                    <a:pt x="470" y="74"/>
                    <a:pt x="467" y="75"/>
                  </a:cubicBezTo>
                  <a:cubicBezTo>
                    <a:pt x="466" y="75"/>
                    <a:pt x="468" y="77"/>
                    <a:pt x="469" y="78"/>
                  </a:cubicBezTo>
                  <a:cubicBezTo>
                    <a:pt x="471" y="79"/>
                    <a:pt x="473" y="79"/>
                    <a:pt x="475" y="81"/>
                  </a:cubicBezTo>
                  <a:cubicBezTo>
                    <a:pt x="478" y="83"/>
                    <a:pt x="479" y="86"/>
                    <a:pt x="482" y="88"/>
                  </a:cubicBezTo>
                  <a:cubicBezTo>
                    <a:pt x="484" y="90"/>
                    <a:pt x="490" y="93"/>
                    <a:pt x="488" y="92"/>
                  </a:cubicBezTo>
                  <a:cubicBezTo>
                    <a:pt x="479" y="87"/>
                    <a:pt x="455" y="72"/>
                    <a:pt x="447" y="71"/>
                  </a:cubicBezTo>
                  <a:cubicBezTo>
                    <a:pt x="447" y="70"/>
                    <a:pt x="419" y="71"/>
                    <a:pt x="423" y="79"/>
                  </a:cubicBezTo>
                  <a:cubicBezTo>
                    <a:pt x="430" y="93"/>
                    <a:pt x="447" y="87"/>
                    <a:pt x="459" y="92"/>
                  </a:cubicBezTo>
                  <a:cubicBezTo>
                    <a:pt x="460" y="92"/>
                    <a:pt x="455" y="92"/>
                    <a:pt x="454" y="92"/>
                  </a:cubicBezTo>
                  <a:cubicBezTo>
                    <a:pt x="450" y="92"/>
                    <a:pt x="446" y="88"/>
                    <a:pt x="444" y="90"/>
                  </a:cubicBezTo>
                  <a:cubicBezTo>
                    <a:pt x="442" y="93"/>
                    <a:pt x="447" y="96"/>
                    <a:pt x="448" y="98"/>
                  </a:cubicBezTo>
                  <a:cubicBezTo>
                    <a:pt x="450" y="101"/>
                    <a:pt x="450" y="105"/>
                    <a:pt x="453" y="108"/>
                  </a:cubicBezTo>
                  <a:cubicBezTo>
                    <a:pt x="455" y="111"/>
                    <a:pt x="460" y="112"/>
                    <a:pt x="463" y="115"/>
                  </a:cubicBezTo>
                  <a:cubicBezTo>
                    <a:pt x="464" y="116"/>
                    <a:pt x="460" y="116"/>
                    <a:pt x="461" y="117"/>
                  </a:cubicBezTo>
                  <a:cubicBezTo>
                    <a:pt x="469" y="120"/>
                    <a:pt x="477" y="121"/>
                    <a:pt x="485" y="124"/>
                  </a:cubicBezTo>
                  <a:cubicBezTo>
                    <a:pt x="487" y="125"/>
                    <a:pt x="480" y="124"/>
                    <a:pt x="478" y="123"/>
                  </a:cubicBezTo>
                  <a:cubicBezTo>
                    <a:pt x="476" y="123"/>
                    <a:pt x="474" y="118"/>
                    <a:pt x="473" y="119"/>
                  </a:cubicBezTo>
                  <a:cubicBezTo>
                    <a:pt x="470" y="123"/>
                    <a:pt x="470" y="128"/>
                    <a:pt x="471" y="132"/>
                  </a:cubicBezTo>
                  <a:cubicBezTo>
                    <a:pt x="473" y="135"/>
                    <a:pt x="477" y="134"/>
                    <a:pt x="480" y="135"/>
                  </a:cubicBezTo>
                  <a:cubicBezTo>
                    <a:pt x="486" y="137"/>
                    <a:pt x="493" y="136"/>
                    <a:pt x="500" y="138"/>
                  </a:cubicBezTo>
                  <a:cubicBezTo>
                    <a:pt x="502" y="139"/>
                    <a:pt x="504" y="141"/>
                    <a:pt x="506" y="142"/>
                  </a:cubicBezTo>
                  <a:cubicBezTo>
                    <a:pt x="510" y="144"/>
                    <a:pt x="516" y="145"/>
                    <a:pt x="520" y="149"/>
                  </a:cubicBezTo>
                  <a:cubicBezTo>
                    <a:pt x="521" y="150"/>
                    <a:pt x="515" y="148"/>
                    <a:pt x="512" y="148"/>
                  </a:cubicBezTo>
                  <a:cubicBezTo>
                    <a:pt x="511" y="147"/>
                    <a:pt x="488" y="135"/>
                    <a:pt x="484" y="143"/>
                  </a:cubicBezTo>
                  <a:cubicBezTo>
                    <a:pt x="478" y="155"/>
                    <a:pt x="503" y="153"/>
                    <a:pt x="503" y="153"/>
                  </a:cubicBezTo>
                  <a:cubicBezTo>
                    <a:pt x="505" y="156"/>
                    <a:pt x="497" y="156"/>
                    <a:pt x="493" y="156"/>
                  </a:cubicBezTo>
                  <a:cubicBezTo>
                    <a:pt x="492" y="156"/>
                    <a:pt x="479" y="147"/>
                    <a:pt x="478" y="147"/>
                  </a:cubicBezTo>
                  <a:cubicBezTo>
                    <a:pt x="476" y="146"/>
                    <a:pt x="471" y="145"/>
                    <a:pt x="473" y="146"/>
                  </a:cubicBezTo>
                  <a:cubicBezTo>
                    <a:pt x="475" y="149"/>
                    <a:pt x="480" y="149"/>
                    <a:pt x="482" y="151"/>
                  </a:cubicBezTo>
                  <a:cubicBezTo>
                    <a:pt x="485" y="154"/>
                    <a:pt x="485" y="158"/>
                    <a:pt x="488" y="160"/>
                  </a:cubicBezTo>
                  <a:cubicBezTo>
                    <a:pt x="491" y="162"/>
                    <a:pt x="495" y="161"/>
                    <a:pt x="499" y="163"/>
                  </a:cubicBezTo>
                  <a:cubicBezTo>
                    <a:pt x="500" y="163"/>
                    <a:pt x="501" y="164"/>
                    <a:pt x="502" y="165"/>
                  </a:cubicBezTo>
                  <a:cubicBezTo>
                    <a:pt x="505" y="167"/>
                    <a:pt x="513" y="176"/>
                    <a:pt x="517" y="175"/>
                  </a:cubicBezTo>
                  <a:cubicBezTo>
                    <a:pt x="521" y="175"/>
                    <a:pt x="523" y="169"/>
                    <a:pt x="527" y="169"/>
                  </a:cubicBezTo>
                  <a:cubicBezTo>
                    <a:pt x="540" y="166"/>
                    <a:pt x="533" y="175"/>
                    <a:pt x="541" y="177"/>
                  </a:cubicBezTo>
                  <a:cubicBezTo>
                    <a:pt x="543" y="178"/>
                    <a:pt x="548" y="174"/>
                    <a:pt x="546" y="175"/>
                  </a:cubicBezTo>
                  <a:cubicBezTo>
                    <a:pt x="545" y="177"/>
                    <a:pt x="542" y="179"/>
                    <a:pt x="540" y="178"/>
                  </a:cubicBezTo>
                  <a:cubicBezTo>
                    <a:pt x="539" y="178"/>
                    <a:pt x="528" y="168"/>
                    <a:pt x="524" y="170"/>
                  </a:cubicBezTo>
                  <a:cubicBezTo>
                    <a:pt x="523" y="172"/>
                    <a:pt x="523" y="175"/>
                    <a:pt x="524" y="177"/>
                  </a:cubicBezTo>
                  <a:cubicBezTo>
                    <a:pt x="527" y="181"/>
                    <a:pt x="533" y="181"/>
                    <a:pt x="537" y="184"/>
                  </a:cubicBezTo>
                  <a:cubicBezTo>
                    <a:pt x="552" y="198"/>
                    <a:pt x="539" y="186"/>
                    <a:pt x="546" y="199"/>
                  </a:cubicBezTo>
                  <a:cubicBezTo>
                    <a:pt x="546" y="200"/>
                    <a:pt x="550" y="200"/>
                    <a:pt x="549" y="201"/>
                  </a:cubicBezTo>
                  <a:cubicBezTo>
                    <a:pt x="543" y="209"/>
                    <a:pt x="535" y="207"/>
                    <a:pt x="535" y="205"/>
                  </a:cubicBezTo>
                  <a:cubicBezTo>
                    <a:pt x="534" y="203"/>
                    <a:pt x="539" y="201"/>
                    <a:pt x="539" y="198"/>
                  </a:cubicBezTo>
                  <a:cubicBezTo>
                    <a:pt x="538" y="192"/>
                    <a:pt x="531" y="183"/>
                    <a:pt x="525" y="181"/>
                  </a:cubicBezTo>
                  <a:cubicBezTo>
                    <a:pt x="523" y="179"/>
                    <a:pt x="519" y="180"/>
                    <a:pt x="517" y="179"/>
                  </a:cubicBezTo>
                  <a:cubicBezTo>
                    <a:pt x="511" y="176"/>
                    <a:pt x="506" y="173"/>
                    <a:pt x="501" y="170"/>
                  </a:cubicBezTo>
                  <a:cubicBezTo>
                    <a:pt x="498" y="168"/>
                    <a:pt x="497" y="165"/>
                    <a:pt x="494" y="164"/>
                  </a:cubicBezTo>
                  <a:cubicBezTo>
                    <a:pt x="491" y="163"/>
                    <a:pt x="488" y="163"/>
                    <a:pt x="485" y="162"/>
                  </a:cubicBezTo>
                  <a:cubicBezTo>
                    <a:pt x="480" y="159"/>
                    <a:pt x="475" y="150"/>
                    <a:pt x="471" y="151"/>
                  </a:cubicBezTo>
                  <a:cubicBezTo>
                    <a:pt x="453" y="157"/>
                    <a:pt x="473" y="162"/>
                    <a:pt x="475" y="167"/>
                  </a:cubicBezTo>
                  <a:cubicBezTo>
                    <a:pt x="476" y="169"/>
                    <a:pt x="477" y="172"/>
                    <a:pt x="479" y="175"/>
                  </a:cubicBezTo>
                  <a:cubicBezTo>
                    <a:pt x="480" y="176"/>
                    <a:pt x="482" y="175"/>
                    <a:pt x="484" y="176"/>
                  </a:cubicBezTo>
                  <a:cubicBezTo>
                    <a:pt x="492" y="179"/>
                    <a:pt x="499" y="184"/>
                    <a:pt x="508" y="188"/>
                  </a:cubicBezTo>
                  <a:cubicBezTo>
                    <a:pt x="508" y="188"/>
                    <a:pt x="511" y="186"/>
                    <a:pt x="510" y="187"/>
                  </a:cubicBezTo>
                  <a:cubicBezTo>
                    <a:pt x="505" y="188"/>
                    <a:pt x="500" y="191"/>
                    <a:pt x="495" y="192"/>
                  </a:cubicBezTo>
                  <a:cubicBezTo>
                    <a:pt x="485" y="195"/>
                    <a:pt x="487" y="188"/>
                    <a:pt x="477" y="195"/>
                  </a:cubicBezTo>
                  <a:cubicBezTo>
                    <a:pt x="472" y="198"/>
                    <a:pt x="481" y="199"/>
                    <a:pt x="483" y="202"/>
                  </a:cubicBezTo>
                  <a:cubicBezTo>
                    <a:pt x="485" y="203"/>
                    <a:pt x="485" y="206"/>
                    <a:pt x="486" y="208"/>
                  </a:cubicBezTo>
                  <a:cubicBezTo>
                    <a:pt x="487" y="209"/>
                    <a:pt x="491" y="211"/>
                    <a:pt x="490" y="212"/>
                  </a:cubicBezTo>
                  <a:cubicBezTo>
                    <a:pt x="487" y="214"/>
                    <a:pt x="483" y="213"/>
                    <a:pt x="479" y="214"/>
                  </a:cubicBezTo>
                  <a:cubicBezTo>
                    <a:pt x="468" y="218"/>
                    <a:pt x="475" y="217"/>
                    <a:pt x="468" y="225"/>
                  </a:cubicBezTo>
                  <a:cubicBezTo>
                    <a:pt x="467" y="225"/>
                    <a:pt x="469" y="223"/>
                    <a:pt x="469" y="222"/>
                  </a:cubicBezTo>
                  <a:cubicBezTo>
                    <a:pt x="468" y="219"/>
                    <a:pt x="467" y="216"/>
                    <a:pt x="465" y="215"/>
                  </a:cubicBezTo>
                  <a:cubicBezTo>
                    <a:pt x="463" y="214"/>
                    <a:pt x="462" y="217"/>
                    <a:pt x="461" y="218"/>
                  </a:cubicBezTo>
                  <a:cubicBezTo>
                    <a:pt x="461" y="220"/>
                    <a:pt x="461" y="222"/>
                    <a:pt x="460" y="223"/>
                  </a:cubicBezTo>
                  <a:cubicBezTo>
                    <a:pt x="457" y="229"/>
                    <a:pt x="454" y="235"/>
                    <a:pt x="451" y="241"/>
                  </a:cubicBezTo>
                  <a:cubicBezTo>
                    <a:pt x="450" y="244"/>
                    <a:pt x="452" y="250"/>
                    <a:pt x="449" y="252"/>
                  </a:cubicBezTo>
                  <a:cubicBezTo>
                    <a:pt x="447" y="254"/>
                    <a:pt x="441" y="251"/>
                    <a:pt x="440" y="248"/>
                  </a:cubicBezTo>
                  <a:cubicBezTo>
                    <a:pt x="439" y="246"/>
                    <a:pt x="447" y="242"/>
                    <a:pt x="444" y="240"/>
                  </a:cubicBezTo>
                  <a:cubicBezTo>
                    <a:pt x="441" y="238"/>
                    <a:pt x="434" y="240"/>
                    <a:pt x="432" y="243"/>
                  </a:cubicBezTo>
                  <a:cubicBezTo>
                    <a:pt x="427" y="250"/>
                    <a:pt x="444" y="255"/>
                    <a:pt x="444" y="256"/>
                  </a:cubicBezTo>
                  <a:cubicBezTo>
                    <a:pt x="447" y="263"/>
                    <a:pt x="434" y="262"/>
                    <a:pt x="434" y="262"/>
                  </a:cubicBezTo>
                  <a:cubicBezTo>
                    <a:pt x="432" y="263"/>
                    <a:pt x="434" y="265"/>
                    <a:pt x="434" y="267"/>
                  </a:cubicBezTo>
                  <a:cubicBezTo>
                    <a:pt x="432" y="270"/>
                    <a:pt x="429" y="273"/>
                    <a:pt x="428" y="276"/>
                  </a:cubicBezTo>
                  <a:cubicBezTo>
                    <a:pt x="427" y="280"/>
                    <a:pt x="439" y="281"/>
                    <a:pt x="438" y="285"/>
                  </a:cubicBezTo>
                  <a:cubicBezTo>
                    <a:pt x="436" y="290"/>
                    <a:pt x="430" y="290"/>
                    <a:pt x="425" y="291"/>
                  </a:cubicBezTo>
                  <a:cubicBezTo>
                    <a:pt x="424" y="291"/>
                    <a:pt x="427" y="288"/>
                    <a:pt x="425" y="287"/>
                  </a:cubicBezTo>
                  <a:cubicBezTo>
                    <a:pt x="422" y="286"/>
                    <a:pt x="418" y="284"/>
                    <a:pt x="414" y="286"/>
                  </a:cubicBezTo>
                  <a:cubicBezTo>
                    <a:pt x="413" y="286"/>
                    <a:pt x="414" y="290"/>
                    <a:pt x="416" y="291"/>
                  </a:cubicBezTo>
                  <a:cubicBezTo>
                    <a:pt x="419" y="294"/>
                    <a:pt x="424" y="292"/>
                    <a:pt x="427" y="295"/>
                  </a:cubicBezTo>
                  <a:cubicBezTo>
                    <a:pt x="429" y="296"/>
                    <a:pt x="430" y="301"/>
                    <a:pt x="427" y="301"/>
                  </a:cubicBezTo>
                  <a:cubicBezTo>
                    <a:pt x="422" y="303"/>
                    <a:pt x="417" y="299"/>
                    <a:pt x="412" y="298"/>
                  </a:cubicBezTo>
                  <a:cubicBezTo>
                    <a:pt x="410" y="298"/>
                    <a:pt x="408" y="298"/>
                    <a:pt x="406" y="296"/>
                  </a:cubicBezTo>
                  <a:cubicBezTo>
                    <a:pt x="403" y="294"/>
                    <a:pt x="400" y="291"/>
                    <a:pt x="399" y="287"/>
                  </a:cubicBezTo>
                  <a:cubicBezTo>
                    <a:pt x="398" y="285"/>
                    <a:pt x="401" y="283"/>
                    <a:pt x="400" y="282"/>
                  </a:cubicBezTo>
                  <a:cubicBezTo>
                    <a:pt x="399" y="279"/>
                    <a:pt x="391" y="279"/>
                    <a:pt x="393" y="277"/>
                  </a:cubicBezTo>
                  <a:cubicBezTo>
                    <a:pt x="397" y="273"/>
                    <a:pt x="404" y="274"/>
                    <a:pt x="409" y="272"/>
                  </a:cubicBezTo>
                  <a:cubicBezTo>
                    <a:pt x="410" y="272"/>
                    <a:pt x="411" y="273"/>
                    <a:pt x="412" y="273"/>
                  </a:cubicBezTo>
                  <a:cubicBezTo>
                    <a:pt x="413" y="273"/>
                    <a:pt x="414" y="274"/>
                    <a:pt x="415" y="273"/>
                  </a:cubicBezTo>
                  <a:cubicBezTo>
                    <a:pt x="422" y="262"/>
                    <a:pt x="431" y="257"/>
                    <a:pt x="419" y="250"/>
                  </a:cubicBezTo>
                  <a:cubicBezTo>
                    <a:pt x="416" y="249"/>
                    <a:pt x="413" y="249"/>
                    <a:pt x="411" y="248"/>
                  </a:cubicBezTo>
                  <a:cubicBezTo>
                    <a:pt x="402" y="246"/>
                    <a:pt x="393" y="240"/>
                    <a:pt x="384" y="240"/>
                  </a:cubicBezTo>
                  <a:cubicBezTo>
                    <a:pt x="380" y="240"/>
                    <a:pt x="377" y="240"/>
                    <a:pt x="373" y="241"/>
                  </a:cubicBezTo>
                  <a:cubicBezTo>
                    <a:pt x="372" y="241"/>
                    <a:pt x="372" y="243"/>
                    <a:pt x="371" y="243"/>
                  </a:cubicBezTo>
                  <a:cubicBezTo>
                    <a:pt x="368" y="243"/>
                    <a:pt x="364" y="240"/>
                    <a:pt x="361" y="239"/>
                  </a:cubicBezTo>
                  <a:cubicBezTo>
                    <a:pt x="359" y="238"/>
                    <a:pt x="357" y="240"/>
                    <a:pt x="355" y="239"/>
                  </a:cubicBezTo>
                  <a:cubicBezTo>
                    <a:pt x="352" y="236"/>
                    <a:pt x="350" y="231"/>
                    <a:pt x="347" y="229"/>
                  </a:cubicBezTo>
                  <a:cubicBezTo>
                    <a:pt x="345" y="227"/>
                    <a:pt x="343" y="228"/>
                    <a:pt x="341" y="228"/>
                  </a:cubicBezTo>
                  <a:cubicBezTo>
                    <a:pt x="339" y="227"/>
                    <a:pt x="336" y="226"/>
                    <a:pt x="333" y="226"/>
                  </a:cubicBezTo>
                  <a:cubicBezTo>
                    <a:pt x="309" y="228"/>
                    <a:pt x="337" y="230"/>
                    <a:pt x="317" y="242"/>
                  </a:cubicBezTo>
                  <a:cubicBezTo>
                    <a:pt x="313" y="244"/>
                    <a:pt x="309" y="241"/>
                    <a:pt x="305" y="240"/>
                  </a:cubicBezTo>
                  <a:cubicBezTo>
                    <a:pt x="301" y="239"/>
                    <a:pt x="320" y="241"/>
                    <a:pt x="311" y="245"/>
                  </a:cubicBezTo>
                  <a:cubicBezTo>
                    <a:pt x="309" y="246"/>
                    <a:pt x="307" y="243"/>
                    <a:pt x="304" y="244"/>
                  </a:cubicBezTo>
                  <a:cubicBezTo>
                    <a:pt x="302" y="244"/>
                    <a:pt x="300" y="245"/>
                    <a:pt x="299" y="245"/>
                  </a:cubicBezTo>
                  <a:cubicBezTo>
                    <a:pt x="282" y="253"/>
                    <a:pt x="299" y="249"/>
                    <a:pt x="289" y="266"/>
                  </a:cubicBezTo>
                  <a:cubicBezTo>
                    <a:pt x="287" y="268"/>
                    <a:pt x="284" y="265"/>
                    <a:pt x="282" y="266"/>
                  </a:cubicBezTo>
                  <a:cubicBezTo>
                    <a:pt x="281" y="266"/>
                    <a:pt x="284" y="267"/>
                    <a:pt x="284" y="269"/>
                  </a:cubicBezTo>
                  <a:cubicBezTo>
                    <a:pt x="282" y="287"/>
                    <a:pt x="282" y="274"/>
                    <a:pt x="272" y="279"/>
                  </a:cubicBezTo>
                  <a:cubicBezTo>
                    <a:pt x="271" y="280"/>
                    <a:pt x="272" y="283"/>
                    <a:pt x="270" y="284"/>
                  </a:cubicBezTo>
                  <a:cubicBezTo>
                    <a:pt x="269" y="285"/>
                    <a:pt x="266" y="284"/>
                    <a:pt x="265" y="285"/>
                  </a:cubicBezTo>
                  <a:cubicBezTo>
                    <a:pt x="265" y="287"/>
                    <a:pt x="269" y="289"/>
                    <a:pt x="268" y="291"/>
                  </a:cubicBezTo>
                  <a:cubicBezTo>
                    <a:pt x="268" y="295"/>
                    <a:pt x="267" y="299"/>
                    <a:pt x="265" y="303"/>
                  </a:cubicBezTo>
                  <a:cubicBezTo>
                    <a:pt x="250" y="332"/>
                    <a:pt x="270" y="286"/>
                    <a:pt x="255" y="311"/>
                  </a:cubicBezTo>
                  <a:cubicBezTo>
                    <a:pt x="254" y="312"/>
                    <a:pt x="257" y="314"/>
                    <a:pt x="256" y="314"/>
                  </a:cubicBezTo>
                  <a:cubicBezTo>
                    <a:pt x="247" y="318"/>
                    <a:pt x="256" y="306"/>
                    <a:pt x="249" y="315"/>
                  </a:cubicBezTo>
                  <a:cubicBezTo>
                    <a:pt x="246" y="317"/>
                    <a:pt x="239" y="321"/>
                    <a:pt x="242" y="323"/>
                  </a:cubicBezTo>
                  <a:cubicBezTo>
                    <a:pt x="245" y="326"/>
                    <a:pt x="250" y="319"/>
                    <a:pt x="254" y="319"/>
                  </a:cubicBezTo>
                  <a:cubicBezTo>
                    <a:pt x="256" y="319"/>
                    <a:pt x="256" y="322"/>
                    <a:pt x="255" y="323"/>
                  </a:cubicBezTo>
                  <a:cubicBezTo>
                    <a:pt x="252" y="325"/>
                    <a:pt x="247" y="324"/>
                    <a:pt x="243" y="325"/>
                  </a:cubicBezTo>
                  <a:cubicBezTo>
                    <a:pt x="241" y="326"/>
                    <a:pt x="240" y="330"/>
                    <a:pt x="237" y="331"/>
                  </a:cubicBezTo>
                  <a:cubicBezTo>
                    <a:pt x="236" y="332"/>
                    <a:pt x="233" y="331"/>
                    <a:pt x="232" y="332"/>
                  </a:cubicBezTo>
                  <a:cubicBezTo>
                    <a:pt x="231" y="332"/>
                    <a:pt x="231" y="334"/>
                    <a:pt x="230" y="334"/>
                  </a:cubicBezTo>
                  <a:cubicBezTo>
                    <a:pt x="228" y="335"/>
                    <a:pt x="224" y="333"/>
                    <a:pt x="222" y="334"/>
                  </a:cubicBezTo>
                  <a:cubicBezTo>
                    <a:pt x="219" y="337"/>
                    <a:pt x="221" y="344"/>
                    <a:pt x="218" y="346"/>
                  </a:cubicBezTo>
                  <a:cubicBezTo>
                    <a:pt x="215" y="348"/>
                    <a:pt x="211" y="343"/>
                    <a:pt x="208" y="344"/>
                  </a:cubicBezTo>
                  <a:cubicBezTo>
                    <a:pt x="207" y="344"/>
                    <a:pt x="207" y="347"/>
                    <a:pt x="208" y="348"/>
                  </a:cubicBezTo>
                  <a:cubicBezTo>
                    <a:pt x="212" y="349"/>
                    <a:pt x="219" y="345"/>
                    <a:pt x="221" y="349"/>
                  </a:cubicBezTo>
                  <a:cubicBezTo>
                    <a:pt x="224" y="356"/>
                    <a:pt x="208" y="354"/>
                    <a:pt x="206" y="357"/>
                  </a:cubicBezTo>
                  <a:cubicBezTo>
                    <a:pt x="205" y="357"/>
                    <a:pt x="207" y="359"/>
                    <a:pt x="208" y="359"/>
                  </a:cubicBezTo>
                  <a:cubicBezTo>
                    <a:pt x="219" y="360"/>
                    <a:pt x="215" y="357"/>
                    <a:pt x="224" y="357"/>
                  </a:cubicBezTo>
                  <a:cubicBezTo>
                    <a:pt x="225" y="357"/>
                    <a:pt x="228" y="357"/>
                    <a:pt x="227" y="358"/>
                  </a:cubicBezTo>
                  <a:cubicBezTo>
                    <a:pt x="220" y="360"/>
                    <a:pt x="213" y="361"/>
                    <a:pt x="206" y="362"/>
                  </a:cubicBezTo>
                  <a:cubicBezTo>
                    <a:pt x="205" y="363"/>
                    <a:pt x="211" y="362"/>
                    <a:pt x="210" y="362"/>
                  </a:cubicBezTo>
                  <a:cubicBezTo>
                    <a:pt x="208" y="363"/>
                    <a:pt x="204" y="362"/>
                    <a:pt x="205" y="363"/>
                  </a:cubicBezTo>
                  <a:cubicBezTo>
                    <a:pt x="207" y="366"/>
                    <a:pt x="211" y="367"/>
                    <a:pt x="214" y="368"/>
                  </a:cubicBezTo>
                  <a:cubicBezTo>
                    <a:pt x="217" y="369"/>
                    <a:pt x="221" y="365"/>
                    <a:pt x="221" y="368"/>
                  </a:cubicBezTo>
                  <a:cubicBezTo>
                    <a:pt x="222" y="379"/>
                    <a:pt x="192" y="380"/>
                    <a:pt x="206" y="392"/>
                  </a:cubicBezTo>
                  <a:cubicBezTo>
                    <a:pt x="212" y="397"/>
                    <a:pt x="220" y="398"/>
                    <a:pt x="227" y="401"/>
                  </a:cubicBezTo>
                  <a:cubicBezTo>
                    <a:pt x="228" y="401"/>
                    <a:pt x="228" y="403"/>
                    <a:pt x="228" y="402"/>
                  </a:cubicBezTo>
                  <a:cubicBezTo>
                    <a:pt x="232" y="399"/>
                    <a:pt x="235" y="395"/>
                    <a:pt x="238" y="392"/>
                  </a:cubicBezTo>
                  <a:cubicBezTo>
                    <a:pt x="239" y="390"/>
                    <a:pt x="239" y="389"/>
                    <a:pt x="240" y="388"/>
                  </a:cubicBezTo>
                  <a:cubicBezTo>
                    <a:pt x="242" y="386"/>
                    <a:pt x="246" y="385"/>
                    <a:pt x="248" y="382"/>
                  </a:cubicBezTo>
                  <a:cubicBezTo>
                    <a:pt x="249" y="381"/>
                    <a:pt x="248" y="375"/>
                    <a:pt x="249" y="377"/>
                  </a:cubicBezTo>
                  <a:cubicBezTo>
                    <a:pt x="250" y="380"/>
                    <a:pt x="248" y="384"/>
                    <a:pt x="250" y="387"/>
                  </a:cubicBezTo>
                  <a:cubicBezTo>
                    <a:pt x="252" y="391"/>
                    <a:pt x="258" y="394"/>
                    <a:pt x="259" y="399"/>
                  </a:cubicBezTo>
                  <a:cubicBezTo>
                    <a:pt x="260" y="402"/>
                    <a:pt x="257" y="405"/>
                    <a:pt x="258" y="409"/>
                  </a:cubicBezTo>
                  <a:cubicBezTo>
                    <a:pt x="267" y="450"/>
                    <a:pt x="260" y="403"/>
                    <a:pt x="269" y="424"/>
                  </a:cubicBezTo>
                  <a:cubicBezTo>
                    <a:pt x="269" y="426"/>
                    <a:pt x="269" y="428"/>
                    <a:pt x="268" y="430"/>
                  </a:cubicBezTo>
                  <a:cubicBezTo>
                    <a:pt x="268" y="431"/>
                    <a:pt x="265" y="428"/>
                    <a:pt x="265" y="429"/>
                  </a:cubicBezTo>
                  <a:cubicBezTo>
                    <a:pt x="265" y="434"/>
                    <a:pt x="266" y="439"/>
                    <a:pt x="269" y="443"/>
                  </a:cubicBezTo>
                  <a:cubicBezTo>
                    <a:pt x="270" y="444"/>
                    <a:pt x="281" y="443"/>
                    <a:pt x="281" y="442"/>
                  </a:cubicBezTo>
                  <a:cubicBezTo>
                    <a:pt x="284" y="439"/>
                    <a:pt x="282" y="434"/>
                    <a:pt x="285" y="431"/>
                  </a:cubicBezTo>
                  <a:cubicBezTo>
                    <a:pt x="289" y="426"/>
                    <a:pt x="296" y="426"/>
                    <a:pt x="300" y="421"/>
                  </a:cubicBezTo>
                  <a:cubicBezTo>
                    <a:pt x="302" y="419"/>
                    <a:pt x="299" y="416"/>
                    <a:pt x="299" y="413"/>
                  </a:cubicBezTo>
                  <a:cubicBezTo>
                    <a:pt x="299" y="412"/>
                    <a:pt x="301" y="412"/>
                    <a:pt x="301" y="411"/>
                  </a:cubicBezTo>
                  <a:cubicBezTo>
                    <a:pt x="301" y="408"/>
                    <a:pt x="298" y="407"/>
                    <a:pt x="298" y="404"/>
                  </a:cubicBezTo>
                  <a:cubicBezTo>
                    <a:pt x="298" y="403"/>
                    <a:pt x="301" y="405"/>
                    <a:pt x="301" y="405"/>
                  </a:cubicBezTo>
                  <a:cubicBezTo>
                    <a:pt x="302" y="403"/>
                    <a:pt x="302" y="400"/>
                    <a:pt x="301" y="398"/>
                  </a:cubicBezTo>
                  <a:cubicBezTo>
                    <a:pt x="299" y="396"/>
                    <a:pt x="294" y="396"/>
                    <a:pt x="295" y="394"/>
                  </a:cubicBezTo>
                  <a:cubicBezTo>
                    <a:pt x="297" y="391"/>
                    <a:pt x="302" y="393"/>
                    <a:pt x="305" y="392"/>
                  </a:cubicBezTo>
                  <a:cubicBezTo>
                    <a:pt x="308" y="390"/>
                    <a:pt x="311" y="389"/>
                    <a:pt x="312" y="386"/>
                  </a:cubicBezTo>
                  <a:cubicBezTo>
                    <a:pt x="313" y="384"/>
                    <a:pt x="309" y="386"/>
                    <a:pt x="308" y="385"/>
                  </a:cubicBezTo>
                  <a:cubicBezTo>
                    <a:pt x="306" y="383"/>
                    <a:pt x="306" y="379"/>
                    <a:pt x="305" y="377"/>
                  </a:cubicBezTo>
                  <a:cubicBezTo>
                    <a:pt x="304" y="375"/>
                    <a:pt x="305" y="382"/>
                    <a:pt x="307" y="383"/>
                  </a:cubicBezTo>
                  <a:cubicBezTo>
                    <a:pt x="309" y="384"/>
                    <a:pt x="316" y="377"/>
                    <a:pt x="317" y="377"/>
                  </a:cubicBezTo>
                  <a:cubicBezTo>
                    <a:pt x="318" y="374"/>
                    <a:pt x="307" y="367"/>
                    <a:pt x="306" y="365"/>
                  </a:cubicBezTo>
                  <a:cubicBezTo>
                    <a:pt x="305" y="364"/>
                    <a:pt x="297" y="343"/>
                    <a:pt x="298" y="339"/>
                  </a:cubicBezTo>
                  <a:cubicBezTo>
                    <a:pt x="299" y="337"/>
                    <a:pt x="303" y="337"/>
                    <a:pt x="304" y="335"/>
                  </a:cubicBezTo>
                  <a:cubicBezTo>
                    <a:pt x="307" y="331"/>
                    <a:pt x="308" y="327"/>
                    <a:pt x="311" y="324"/>
                  </a:cubicBezTo>
                  <a:cubicBezTo>
                    <a:pt x="313" y="322"/>
                    <a:pt x="317" y="322"/>
                    <a:pt x="319" y="320"/>
                  </a:cubicBezTo>
                  <a:cubicBezTo>
                    <a:pt x="332" y="306"/>
                    <a:pt x="320" y="315"/>
                    <a:pt x="319" y="306"/>
                  </a:cubicBezTo>
                  <a:cubicBezTo>
                    <a:pt x="318" y="305"/>
                    <a:pt x="321" y="304"/>
                    <a:pt x="321" y="302"/>
                  </a:cubicBezTo>
                  <a:cubicBezTo>
                    <a:pt x="322" y="301"/>
                    <a:pt x="319" y="301"/>
                    <a:pt x="319" y="300"/>
                  </a:cubicBezTo>
                  <a:cubicBezTo>
                    <a:pt x="318" y="291"/>
                    <a:pt x="331" y="291"/>
                    <a:pt x="335" y="292"/>
                  </a:cubicBezTo>
                  <a:cubicBezTo>
                    <a:pt x="340" y="292"/>
                    <a:pt x="348" y="295"/>
                    <a:pt x="347" y="302"/>
                  </a:cubicBezTo>
                  <a:cubicBezTo>
                    <a:pt x="346" y="304"/>
                    <a:pt x="343" y="303"/>
                    <a:pt x="341" y="304"/>
                  </a:cubicBezTo>
                  <a:cubicBezTo>
                    <a:pt x="339" y="308"/>
                    <a:pt x="340" y="312"/>
                    <a:pt x="338" y="315"/>
                  </a:cubicBezTo>
                  <a:cubicBezTo>
                    <a:pt x="337" y="317"/>
                    <a:pt x="335" y="319"/>
                    <a:pt x="334" y="321"/>
                  </a:cubicBezTo>
                  <a:cubicBezTo>
                    <a:pt x="333" y="322"/>
                    <a:pt x="331" y="322"/>
                    <a:pt x="331" y="323"/>
                  </a:cubicBezTo>
                  <a:cubicBezTo>
                    <a:pt x="330" y="324"/>
                    <a:pt x="332" y="325"/>
                    <a:pt x="332" y="326"/>
                  </a:cubicBezTo>
                  <a:cubicBezTo>
                    <a:pt x="330" y="329"/>
                    <a:pt x="325" y="330"/>
                    <a:pt x="325" y="334"/>
                  </a:cubicBezTo>
                  <a:cubicBezTo>
                    <a:pt x="324" y="342"/>
                    <a:pt x="328" y="349"/>
                    <a:pt x="331" y="357"/>
                  </a:cubicBezTo>
                  <a:cubicBezTo>
                    <a:pt x="331" y="359"/>
                    <a:pt x="331" y="362"/>
                    <a:pt x="333" y="363"/>
                  </a:cubicBezTo>
                  <a:cubicBezTo>
                    <a:pt x="333" y="363"/>
                    <a:pt x="349" y="370"/>
                    <a:pt x="349" y="370"/>
                  </a:cubicBezTo>
                  <a:cubicBezTo>
                    <a:pt x="349" y="371"/>
                    <a:pt x="345" y="373"/>
                    <a:pt x="346" y="373"/>
                  </a:cubicBezTo>
                  <a:cubicBezTo>
                    <a:pt x="350" y="372"/>
                    <a:pt x="354" y="368"/>
                    <a:pt x="358" y="367"/>
                  </a:cubicBezTo>
                  <a:cubicBezTo>
                    <a:pt x="359" y="366"/>
                    <a:pt x="361" y="367"/>
                    <a:pt x="362" y="366"/>
                  </a:cubicBezTo>
                  <a:cubicBezTo>
                    <a:pt x="365" y="364"/>
                    <a:pt x="368" y="360"/>
                    <a:pt x="371" y="358"/>
                  </a:cubicBezTo>
                  <a:cubicBezTo>
                    <a:pt x="372" y="358"/>
                    <a:pt x="372" y="361"/>
                    <a:pt x="373" y="361"/>
                  </a:cubicBezTo>
                  <a:cubicBezTo>
                    <a:pt x="376" y="360"/>
                    <a:pt x="378" y="357"/>
                    <a:pt x="381" y="357"/>
                  </a:cubicBezTo>
                  <a:cubicBezTo>
                    <a:pt x="388" y="358"/>
                    <a:pt x="395" y="359"/>
                    <a:pt x="401" y="362"/>
                  </a:cubicBezTo>
                  <a:cubicBezTo>
                    <a:pt x="404" y="364"/>
                    <a:pt x="395" y="363"/>
                    <a:pt x="392" y="364"/>
                  </a:cubicBezTo>
                  <a:cubicBezTo>
                    <a:pt x="390" y="365"/>
                    <a:pt x="388" y="367"/>
                    <a:pt x="386" y="367"/>
                  </a:cubicBezTo>
                  <a:cubicBezTo>
                    <a:pt x="374" y="371"/>
                    <a:pt x="368" y="370"/>
                    <a:pt x="359" y="377"/>
                  </a:cubicBezTo>
                  <a:cubicBezTo>
                    <a:pt x="358" y="377"/>
                    <a:pt x="358" y="379"/>
                    <a:pt x="357" y="379"/>
                  </a:cubicBezTo>
                  <a:cubicBezTo>
                    <a:pt x="356" y="380"/>
                    <a:pt x="353" y="379"/>
                    <a:pt x="353" y="381"/>
                  </a:cubicBezTo>
                  <a:cubicBezTo>
                    <a:pt x="352" y="382"/>
                    <a:pt x="355" y="392"/>
                    <a:pt x="358" y="393"/>
                  </a:cubicBezTo>
                  <a:cubicBezTo>
                    <a:pt x="360" y="394"/>
                    <a:pt x="363" y="391"/>
                    <a:pt x="364" y="392"/>
                  </a:cubicBezTo>
                  <a:cubicBezTo>
                    <a:pt x="366" y="394"/>
                    <a:pt x="363" y="397"/>
                    <a:pt x="364" y="400"/>
                  </a:cubicBezTo>
                  <a:cubicBezTo>
                    <a:pt x="364" y="403"/>
                    <a:pt x="368" y="406"/>
                    <a:pt x="367" y="408"/>
                  </a:cubicBezTo>
                  <a:cubicBezTo>
                    <a:pt x="355" y="423"/>
                    <a:pt x="356" y="393"/>
                    <a:pt x="343" y="406"/>
                  </a:cubicBezTo>
                  <a:cubicBezTo>
                    <a:pt x="342" y="407"/>
                    <a:pt x="342" y="410"/>
                    <a:pt x="342" y="411"/>
                  </a:cubicBezTo>
                  <a:cubicBezTo>
                    <a:pt x="341" y="416"/>
                    <a:pt x="340" y="420"/>
                    <a:pt x="340" y="424"/>
                  </a:cubicBezTo>
                  <a:cubicBezTo>
                    <a:pt x="341" y="430"/>
                    <a:pt x="343" y="435"/>
                    <a:pt x="345" y="441"/>
                  </a:cubicBezTo>
                  <a:cubicBezTo>
                    <a:pt x="345" y="442"/>
                    <a:pt x="347" y="444"/>
                    <a:pt x="346" y="445"/>
                  </a:cubicBezTo>
                  <a:cubicBezTo>
                    <a:pt x="342" y="446"/>
                    <a:pt x="338" y="444"/>
                    <a:pt x="334" y="446"/>
                  </a:cubicBezTo>
                  <a:cubicBezTo>
                    <a:pt x="332" y="447"/>
                    <a:pt x="334" y="452"/>
                    <a:pt x="332" y="453"/>
                  </a:cubicBezTo>
                  <a:cubicBezTo>
                    <a:pt x="326" y="457"/>
                    <a:pt x="325" y="448"/>
                    <a:pt x="320" y="449"/>
                  </a:cubicBezTo>
                  <a:cubicBezTo>
                    <a:pt x="315" y="449"/>
                    <a:pt x="311" y="452"/>
                    <a:pt x="307" y="453"/>
                  </a:cubicBezTo>
                  <a:cubicBezTo>
                    <a:pt x="306" y="454"/>
                    <a:pt x="305" y="453"/>
                    <a:pt x="304" y="454"/>
                  </a:cubicBezTo>
                  <a:cubicBezTo>
                    <a:pt x="302" y="455"/>
                    <a:pt x="302" y="458"/>
                    <a:pt x="301" y="459"/>
                  </a:cubicBezTo>
                  <a:cubicBezTo>
                    <a:pt x="298" y="460"/>
                    <a:pt x="295" y="460"/>
                    <a:pt x="293" y="461"/>
                  </a:cubicBezTo>
                  <a:cubicBezTo>
                    <a:pt x="289" y="462"/>
                    <a:pt x="286" y="463"/>
                    <a:pt x="283" y="465"/>
                  </a:cubicBezTo>
                  <a:cubicBezTo>
                    <a:pt x="282" y="466"/>
                    <a:pt x="284" y="468"/>
                    <a:pt x="283" y="467"/>
                  </a:cubicBezTo>
                  <a:cubicBezTo>
                    <a:pt x="277" y="464"/>
                    <a:pt x="273" y="458"/>
                    <a:pt x="266" y="456"/>
                  </a:cubicBezTo>
                  <a:cubicBezTo>
                    <a:pt x="264" y="456"/>
                    <a:pt x="265" y="461"/>
                    <a:pt x="263" y="462"/>
                  </a:cubicBezTo>
                  <a:cubicBezTo>
                    <a:pt x="254" y="467"/>
                    <a:pt x="247" y="465"/>
                    <a:pt x="241" y="457"/>
                  </a:cubicBezTo>
                  <a:cubicBezTo>
                    <a:pt x="240" y="456"/>
                    <a:pt x="243" y="454"/>
                    <a:pt x="242" y="452"/>
                  </a:cubicBezTo>
                  <a:cubicBezTo>
                    <a:pt x="241" y="451"/>
                    <a:pt x="238" y="453"/>
                    <a:pt x="238" y="451"/>
                  </a:cubicBezTo>
                  <a:cubicBezTo>
                    <a:pt x="236" y="447"/>
                    <a:pt x="237" y="442"/>
                    <a:pt x="239" y="438"/>
                  </a:cubicBezTo>
                  <a:cubicBezTo>
                    <a:pt x="239" y="437"/>
                    <a:pt x="242" y="439"/>
                    <a:pt x="243" y="438"/>
                  </a:cubicBezTo>
                  <a:cubicBezTo>
                    <a:pt x="245" y="436"/>
                    <a:pt x="244" y="432"/>
                    <a:pt x="246" y="430"/>
                  </a:cubicBezTo>
                  <a:cubicBezTo>
                    <a:pt x="247" y="429"/>
                    <a:pt x="248" y="432"/>
                    <a:pt x="249" y="432"/>
                  </a:cubicBezTo>
                  <a:cubicBezTo>
                    <a:pt x="255" y="429"/>
                    <a:pt x="250" y="411"/>
                    <a:pt x="248" y="408"/>
                  </a:cubicBezTo>
                  <a:cubicBezTo>
                    <a:pt x="247" y="406"/>
                    <a:pt x="244" y="409"/>
                    <a:pt x="243" y="410"/>
                  </a:cubicBezTo>
                  <a:cubicBezTo>
                    <a:pt x="241" y="412"/>
                    <a:pt x="238" y="414"/>
                    <a:pt x="238" y="417"/>
                  </a:cubicBezTo>
                  <a:cubicBezTo>
                    <a:pt x="238" y="418"/>
                    <a:pt x="244" y="417"/>
                    <a:pt x="243" y="418"/>
                  </a:cubicBezTo>
                  <a:cubicBezTo>
                    <a:pt x="241" y="421"/>
                    <a:pt x="237" y="420"/>
                    <a:pt x="235" y="422"/>
                  </a:cubicBezTo>
                  <a:cubicBezTo>
                    <a:pt x="233" y="424"/>
                    <a:pt x="224" y="434"/>
                    <a:pt x="225" y="440"/>
                  </a:cubicBezTo>
                  <a:cubicBezTo>
                    <a:pt x="227" y="447"/>
                    <a:pt x="231" y="452"/>
                    <a:pt x="233" y="459"/>
                  </a:cubicBezTo>
                  <a:cubicBezTo>
                    <a:pt x="233" y="461"/>
                    <a:pt x="231" y="463"/>
                    <a:pt x="232" y="464"/>
                  </a:cubicBezTo>
                  <a:cubicBezTo>
                    <a:pt x="234" y="468"/>
                    <a:pt x="244" y="470"/>
                    <a:pt x="241" y="471"/>
                  </a:cubicBezTo>
                  <a:cubicBezTo>
                    <a:pt x="237" y="472"/>
                    <a:pt x="234" y="464"/>
                    <a:pt x="230" y="465"/>
                  </a:cubicBezTo>
                  <a:cubicBezTo>
                    <a:pt x="227" y="466"/>
                    <a:pt x="231" y="473"/>
                    <a:pt x="228" y="474"/>
                  </a:cubicBezTo>
                  <a:cubicBezTo>
                    <a:pt x="226" y="474"/>
                    <a:pt x="226" y="468"/>
                    <a:pt x="223" y="468"/>
                  </a:cubicBezTo>
                  <a:cubicBezTo>
                    <a:pt x="220" y="468"/>
                    <a:pt x="219" y="474"/>
                    <a:pt x="215" y="475"/>
                  </a:cubicBezTo>
                  <a:cubicBezTo>
                    <a:pt x="211" y="476"/>
                    <a:pt x="208" y="471"/>
                    <a:pt x="204" y="472"/>
                  </a:cubicBezTo>
                  <a:cubicBezTo>
                    <a:pt x="200" y="472"/>
                    <a:pt x="198" y="476"/>
                    <a:pt x="195" y="478"/>
                  </a:cubicBezTo>
                  <a:cubicBezTo>
                    <a:pt x="194" y="479"/>
                    <a:pt x="192" y="477"/>
                    <a:pt x="191" y="478"/>
                  </a:cubicBezTo>
                  <a:cubicBezTo>
                    <a:pt x="189" y="481"/>
                    <a:pt x="189" y="485"/>
                    <a:pt x="187" y="489"/>
                  </a:cubicBezTo>
                  <a:cubicBezTo>
                    <a:pt x="186" y="491"/>
                    <a:pt x="184" y="493"/>
                    <a:pt x="183" y="495"/>
                  </a:cubicBezTo>
                  <a:cubicBezTo>
                    <a:pt x="183" y="497"/>
                    <a:pt x="186" y="499"/>
                    <a:pt x="184" y="500"/>
                  </a:cubicBezTo>
                  <a:cubicBezTo>
                    <a:pt x="182" y="502"/>
                    <a:pt x="179" y="498"/>
                    <a:pt x="176" y="499"/>
                  </a:cubicBezTo>
                  <a:cubicBezTo>
                    <a:pt x="172" y="500"/>
                    <a:pt x="170" y="504"/>
                    <a:pt x="166" y="505"/>
                  </a:cubicBezTo>
                  <a:cubicBezTo>
                    <a:pt x="163" y="507"/>
                    <a:pt x="159" y="505"/>
                    <a:pt x="156" y="508"/>
                  </a:cubicBezTo>
                  <a:cubicBezTo>
                    <a:pt x="154" y="511"/>
                    <a:pt x="158" y="516"/>
                    <a:pt x="156" y="519"/>
                  </a:cubicBezTo>
                  <a:cubicBezTo>
                    <a:pt x="153" y="522"/>
                    <a:pt x="148" y="521"/>
                    <a:pt x="144" y="522"/>
                  </a:cubicBezTo>
                  <a:cubicBezTo>
                    <a:pt x="142" y="524"/>
                    <a:pt x="140" y="525"/>
                    <a:pt x="138" y="527"/>
                  </a:cubicBezTo>
                  <a:cubicBezTo>
                    <a:pt x="137" y="528"/>
                    <a:pt x="138" y="530"/>
                    <a:pt x="137" y="530"/>
                  </a:cubicBezTo>
                  <a:cubicBezTo>
                    <a:pt x="133" y="530"/>
                    <a:pt x="128" y="531"/>
                    <a:pt x="125" y="529"/>
                  </a:cubicBezTo>
                  <a:cubicBezTo>
                    <a:pt x="123" y="528"/>
                    <a:pt x="126" y="524"/>
                    <a:pt x="125" y="523"/>
                  </a:cubicBezTo>
                  <a:cubicBezTo>
                    <a:pt x="123" y="521"/>
                    <a:pt x="119" y="519"/>
                    <a:pt x="118" y="521"/>
                  </a:cubicBezTo>
                  <a:cubicBezTo>
                    <a:pt x="108" y="537"/>
                    <a:pt x="136" y="523"/>
                    <a:pt x="115" y="537"/>
                  </a:cubicBezTo>
                  <a:cubicBezTo>
                    <a:pt x="113" y="539"/>
                    <a:pt x="110" y="540"/>
                    <a:pt x="107" y="539"/>
                  </a:cubicBezTo>
                  <a:cubicBezTo>
                    <a:pt x="104" y="539"/>
                    <a:pt x="105" y="534"/>
                    <a:pt x="103" y="533"/>
                  </a:cubicBezTo>
                  <a:cubicBezTo>
                    <a:pt x="102" y="533"/>
                    <a:pt x="85" y="535"/>
                    <a:pt x="85" y="536"/>
                  </a:cubicBezTo>
                  <a:cubicBezTo>
                    <a:pt x="87" y="543"/>
                    <a:pt x="93" y="550"/>
                    <a:pt x="99" y="555"/>
                  </a:cubicBezTo>
                  <a:cubicBezTo>
                    <a:pt x="101" y="556"/>
                    <a:pt x="106" y="549"/>
                    <a:pt x="107" y="556"/>
                  </a:cubicBezTo>
                  <a:cubicBezTo>
                    <a:pt x="107" y="557"/>
                    <a:pt x="104" y="558"/>
                    <a:pt x="105" y="558"/>
                  </a:cubicBezTo>
                  <a:cubicBezTo>
                    <a:pt x="107" y="560"/>
                    <a:pt x="112" y="558"/>
                    <a:pt x="113" y="561"/>
                  </a:cubicBezTo>
                  <a:cubicBezTo>
                    <a:pt x="114" y="563"/>
                    <a:pt x="108" y="564"/>
                    <a:pt x="108" y="566"/>
                  </a:cubicBezTo>
                  <a:cubicBezTo>
                    <a:pt x="107" y="569"/>
                    <a:pt x="110" y="570"/>
                    <a:pt x="110" y="572"/>
                  </a:cubicBezTo>
                  <a:cubicBezTo>
                    <a:pt x="112" y="578"/>
                    <a:pt x="115" y="583"/>
                    <a:pt x="116" y="588"/>
                  </a:cubicBezTo>
                  <a:cubicBezTo>
                    <a:pt x="118" y="604"/>
                    <a:pt x="115" y="599"/>
                    <a:pt x="110" y="609"/>
                  </a:cubicBezTo>
                  <a:cubicBezTo>
                    <a:pt x="109" y="612"/>
                    <a:pt x="108" y="616"/>
                    <a:pt x="106" y="620"/>
                  </a:cubicBezTo>
                  <a:cubicBezTo>
                    <a:pt x="104" y="624"/>
                    <a:pt x="97" y="619"/>
                    <a:pt x="92" y="619"/>
                  </a:cubicBezTo>
                  <a:cubicBezTo>
                    <a:pt x="91" y="619"/>
                    <a:pt x="90" y="621"/>
                    <a:pt x="88" y="621"/>
                  </a:cubicBezTo>
                  <a:cubicBezTo>
                    <a:pt x="86" y="620"/>
                    <a:pt x="85" y="617"/>
                    <a:pt x="83" y="616"/>
                  </a:cubicBezTo>
                  <a:cubicBezTo>
                    <a:pt x="79" y="616"/>
                    <a:pt x="76" y="617"/>
                    <a:pt x="72" y="617"/>
                  </a:cubicBezTo>
                  <a:cubicBezTo>
                    <a:pt x="63" y="615"/>
                    <a:pt x="54" y="611"/>
                    <a:pt x="45" y="609"/>
                  </a:cubicBezTo>
                  <a:cubicBezTo>
                    <a:pt x="44" y="609"/>
                    <a:pt x="45" y="610"/>
                    <a:pt x="44" y="610"/>
                  </a:cubicBezTo>
                  <a:cubicBezTo>
                    <a:pt x="41" y="608"/>
                    <a:pt x="40" y="603"/>
                    <a:pt x="36" y="603"/>
                  </a:cubicBezTo>
                  <a:cubicBezTo>
                    <a:pt x="4" y="605"/>
                    <a:pt x="25" y="612"/>
                    <a:pt x="23" y="624"/>
                  </a:cubicBezTo>
                  <a:cubicBezTo>
                    <a:pt x="22" y="632"/>
                    <a:pt x="19" y="640"/>
                    <a:pt x="17" y="648"/>
                  </a:cubicBezTo>
                  <a:cubicBezTo>
                    <a:pt x="17" y="648"/>
                    <a:pt x="18" y="649"/>
                    <a:pt x="18" y="649"/>
                  </a:cubicBezTo>
                  <a:cubicBezTo>
                    <a:pt x="16" y="655"/>
                    <a:pt x="10" y="664"/>
                    <a:pt x="6" y="669"/>
                  </a:cubicBezTo>
                  <a:cubicBezTo>
                    <a:pt x="6" y="669"/>
                    <a:pt x="4" y="668"/>
                    <a:pt x="4" y="669"/>
                  </a:cubicBezTo>
                  <a:cubicBezTo>
                    <a:pt x="2" y="672"/>
                    <a:pt x="0" y="675"/>
                    <a:pt x="0" y="679"/>
                  </a:cubicBezTo>
                  <a:cubicBezTo>
                    <a:pt x="2" y="693"/>
                    <a:pt x="7" y="702"/>
                    <a:pt x="20" y="709"/>
                  </a:cubicBezTo>
                  <a:cubicBezTo>
                    <a:pt x="22" y="710"/>
                    <a:pt x="25" y="707"/>
                    <a:pt x="27" y="709"/>
                  </a:cubicBezTo>
                  <a:cubicBezTo>
                    <a:pt x="29" y="711"/>
                    <a:pt x="28" y="715"/>
                    <a:pt x="30" y="718"/>
                  </a:cubicBezTo>
                  <a:cubicBezTo>
                    <a:pt x="33" y="723"/>
                    <a:pt x="38" y="726"/>
                    <a:pt x="41" y="730"/>
                  </a:cubicBezTo>
                  <a:cubicBezTo>
                    <a:pt x="41" y="730"/>
                    <a:pt x="41" y="730"/>
                    <a:pt x="41" y="730"/>
                  </a:cubicBezTo>
                  <a:cubicBezTo>
                    <a:pt x="54" y="729"/>
                    <a:pt x="67" y="727"/>
                    <a:pt x="80" y="726"/>
                  </a:cubicBezTo>
                  <a:cubicBezTo>
                    <a:pt x="81" y="726"/>
                    <a:pt x="82" y="729"/>
                    <a:pt x="83" y="728"/>
                  </a:cubicBezTo>
                  <a:cubicBezTo>
                    <a:pt x="86" y="726"/>
                    <a:pt x="87" y="720"/>
                    <a:pt x="90" y="718"/>
                  </a:cubicBezTo>
                  <a:cubicBezTo>
                    <a:pt x="94" y="716"/>
                    <a:pt x="99" y="719"/>
                    <a:pt x="102" y="716"/>
                  </a:cubicBezTo>
                  <a:cubicBezTo>
                    <a:pt x="105" y="715"/>
                    <a:pt x="102" y="710"/>
                    <a:pt x="104" y="708"/>
                  </a:cubicBezTo>
                  <a:cubicBezTo>
                    <a:pt x="106" y="705"/>
                    <a:pt x="111" y="704"/>
                    <a:pt x="113" y="701"/>
                  </a:cubicBezTo>
                  <a:cubicBezTo>
                    <a:pt x="113" y="701"/>
                    <a:pt x="111" y="687"/>
                    <a:pt x="111" y="687"/>
                  </a:cubicBezTo>
                  <a:cubicBezTo>
                    <a:pt x="111" y="684"/>
                    <a:pt x="114" y="682"/>
                    <a:pt x="116" y="680"/>
                  </a:cubicBezTo>
                  <a:cubicBezTo>
                    <a:pt x="123" y="671"/>
                    <a:pt x="126" y="666"/>
                    <a:pt x="136" y="662"/>
                  </a:cubicBezTo>
                  <a:cubicBezTo>
                    <a:pt x="146" y="659"/>
                    <a:pt x="144" y="667"/>
                    <a:pt x="155" y="655"/>
                  </a:cubicBezTo>
                  <a:cubicBezTo>
                    <a:pt x="157" y="652"/>
                    <a:pt x="158" y="648"/>
                    <a:pt x="159" y="644"/>
                  </a:cubicBezTo>
                  <a:cubicBezTo>
                    <a:pt x="159" y="640"/>
                    <a:pt x="155" y="635"/>
                    <a:pt x="158" y="633"/>
                  </a:cubicBezTo>
                  <a:cubicBezTo>
                    <a:pt x="165" y="628"/>
                    <a:pt x="174" y="628"/>
                    <a:pt x="182" y="627"/>
                  </a:cubicBezTo>
                  <a:cubicBezTo>
                    <a:pt x="183" y="627"/>
                    <a:pt x="181" y="630"/>
                    <a:pt x="181" y="631"/>
                  </a:cubicBezTo>
                  <a:cubicBezTo>
                    <a:pt x="182" y="632"/>
                    <a:pt x="184" y="632"/>
                    <a:pt x="185" y="633"/>
                  </a:cubicBezTo>
                  <a:cubicBezTo>
                    <a:pt x="188" y="634"/>
                    <a:pt x="191" y="637"/>
                    <a:pt x="194" y="636"/>
                  </a:cubicBezTo>
                  <a:cubicBezTo>
                    <a:pt x="200" y="634"/>
                    <a:pt x="204" y="629"/>
                    <a:pt x="209" y="626"/>
                  </a:cubicBezTo>
                  <a:cubicBezTo>
                    <a:pt x="212" y="624"/>
                    <a:pt x="215" y="625"/>
                    <a:pt x="218" y="623"/>
                  </a:cubicBezTo>
                  <a:cubicBezTo>
                    <a:pt x="221" y="621"/>
                    <a:pt x="222" y="615"/>
                    <a:pt x="226" y="615"/>
                  </a:cubicBezTo>
                  <a:cubicBezTo>
                    <a:pt x="239" y="614"/>
                    <a:pt x="244" y="625"/>
                    <a:pt x="246" y="635"/>
                  </a:cubicBezTo>
                  <a:cubicBezTo>
                    <a:pt x="247" y="636"/>
                    <a:pt x="245" y="638"/>
                    <a:pt x="246" y="640"/>
                  </a:cubicBezTo>
                  <a:cubicBezTo>
                    <a:pt x="248" y="643"/>
                    <a:pt x="250" y="646"/>
                    <a:pt x="253" y="648"/>
                  </a:cubicBezTo>
                  <a:cubicBezTo>
                    <a:pt x="255" y="650"/>
                    <a:pt x="258" y="649"/>
                    <a:pt x="259" y="650"/>
                  </a:cubicBezTo>
                  <a:cubicBezTo>
                    <a:pt x="261" y="651"/>
                    <a:pt x="261" y="653"/>
                    <a:pt x="262" y="654"/>
                  </a:cubicBezTo>
                  <a:cubicBezTo>
                    <a:pt x="266" y="658"/>
                    <a:pt x="272" y="660"/>
                    <a:pt x="275" y="665"/>
                  </a:cubicBezTo>
                  <a:cubicBezTo>
                    <a:pt x="276" y="665"/>
                    <a:pt x="276" y="667"/>
                    <a:pt x="277" y="667"/>
                  </a:cubicBezTo>
                  <a:cubicBezTo>
                    <a:pt x="280" y="668"/>
                    <a:pt x="283" y="665"/>
                    <a:pt x="285" y="667"/>
                  </a:cubicBezTo>
                  <a:cubicBezTo>
                    <a:pt x="288" y="668"/>
                    <a:pt x="287" y="672"/>
                    <a:pt x="290" y="674"/>
                  </a:cubicBezTo>
                  <a:cubicBezTo>
                    <a:pt x="292" y="676"/>
                    <a:pt x="296" y="674"/>
                    <a:pt x="299" y="676"/>
                  </a:cubicBezTo>
                  <a:cubicBezTo>
                    <a:pt x="302" y="678"/>
                    <a:pt x="302" y="683"/>
                    <a:pt x="305" y="686"/>
                  </a:cubicBezTo>
                  <a:cubicBezTo>
                    <a:pt x="307" y="687"/>
                    <a:pt x="309" y="684"/>
                    <a:pt x="310" y="685"/>
                  </a:cubicBezTo>
                  <a:cubicBezTo>
                    <a:pt x="314" y="691"/>
                    <a:pt x="317" y="697"/>
                    <a:pt x="318" y="703"/>
                  </a:cubicBezTo>
                  <a:cubicBezTo>
                    <a:pt x="319" y="707"/>
                    <a:pt x="308" y="716"/>
                    <a:pt x="311" y="719"/>
                  </a:cubicBezTo>
                  <a:cubicBezTo>
                    <a:pt x="318" y="724"/>
                    <a:pt x="321" y="715"/>
                    <a:pt x="323" y="711"/>
                  </a:cubicBezTo>
                  <a:cubicBezTo>
                    <a:pt x="324" y="709"/>
                    <a:pt x="322" y="706"/>
                    <a:pt x="323" y="705"/>
                  </a:cubicBezTo>
                  <a:cubicBezTo>
                    <a:pt x="325" y="703"/>
                    <a:pt x="329" y="703"/>
                    <a:pt x="330" y="701"/>
                  </a:cubicBezTo>
                  <a:cubicBezTo>
                    <a:pt x="337" y="690"/>
                    <a:pt x="316" y="698"/>
                    <a:pt x="322" y="684"/>
                  </a:cubicBezTo>
                  <a:cubicBezTo>
                    <a:pt x="325" y="675"/>
                    <a:pt x="329" y="674"/>
                    <a:pt x="337" y="680"/>
                  </a:cubicBezTo>
                  <a:cubicBezTo>
                    <a:pt x="339" y="681"/>
                    <a:pt x="338" y="684"/>
                    <a:pt x="340" y="685"/>
                  </a:cubicBezTo>
                  <a:cubicBezTo>
                    <a:pt x="342" y="687"/>
                    <a:pt x="348" y="689"/>
                    <a:pt x="345" y="681"/>
                  </a:cubicBezTo>
                  <a:cubicBezTo>
                    <a:pt x="340" y="668"/>
                    <a:pt x="323" y="669"/>
                    <a:pt x="313" y="662"/>
                  </a:cubicBezTo>
                  <a:cubicBezTo>
                    <a:pt x="305" y="658"/>
                    <a:pt x="296" y="652"/>
                    <a:pt x="290" y="645"/>
                  </a:cubicBezTo>
                  <a:cubicBezTo>
                    <a:pt x="286" y="641"/>
                    <a:pt x="287" y="632"/>
                    <a:pt x="283" y="629"/>
                  </a:cubicBezTo>
                  <a:cubicBezTo>
                    <a:pt x="278" y="626"/>
                    <a:pt x="264" y="620"/>
                    <a:pt x="266" y="611"/>
                  </a:cubicBezTo>
                  <a:cubicBezTo>
                    <a:pt x="269" y="603"/>
                    <a:pt x="275" y="598"/>
                    <a:pt x="281" y="593"/>
                  </a:cubicBezTo>
                  <a:cubicBezTo>
                    <a:pt x="282" y="592"/>
                    <a:pt x="282" y="595"/>
                    <a:pt x="283" y="596"/>
                  </a:cubicBezTo>
                  <a:cubicBezTo>
                    <a:pt x="286" y="598"/>
                    <a:pt x="290" y="598"/>
                    <a:pt x="293" y="600"/>
                  </a:cubicBezTo>
                  <a:cubicBezTo>
                    <a:pt x="296" y="603"/>
                    <a:pt x="296" y="608"/>
                    <a:pt x="298" y="612"/>
                  </a:cubicBezTo>
                  <a:cubicBezTo>
                    <a:pt x="300" y="614"/>
                    <a:pt x="304" y="614"/>
                    <a:pt x="305" y="617"/>
                  </a:cubicBezTo>
                  <a:cubicBezTo>
                    <a:pt x="305" y="618"/>
                    <a:pt x="300" y="617"/>
                    <a:pt x="300" y="618"/>
                  </a:cubicBezTo>
                  <a:cubicBezTo>
                    <a:pt x="310" y="639"/>
                    <a:pt x="327" y="621"/>
                    <a:pt x="332" y="638"/>
                  </a:cubicBezTo>
                  <a:cubicBezTo>
                    <a:pt x="333" y="641"/>
                    <a:pt x="321" y="635"/>
                    <a:pt x="324" y="636"/>
                  </a:cubicBezTo>
                  <a:cubicBezTo>
                    <a:pt x="330" y="639"/>
                    <a:pt x="337" y="640"/>
                    <a:pt x="344" y="643"/>
                  </a:cubicBezTo>
                  <a:cubicBezTo>
                    <a:pt x="345" y="643"/>
                    <a:pt x="343" y="644"/>
                    <a:pt x="343" y="645"/>
                  </a:cubicBezTo>
                  <a:cubicBezTo>
                    <a:pt x="347" y="655"/>
                    <a:pt x="353" y="665"/>
                    <a:pt x="357" y="675"/>
                  </a:cubicBezTo>
                  <a:cubicBezTo>
                    <a:pt x="357" y="676"/>
                    <a:pt x="354" y="675"/>
                    <a:pt x="354" y="676"/>
                  </a:cubicBezTo>
                  <a:cubicBezTo>
                    <a:pt x="356" y="678"/>
                    <a:pt x="360" y="679"/>
                    <a:pt x="362" y="681"/>
                  </a:cubicBezTo>
                  <a:cubicBezTo>
                    <a:pt x="363" y="683"/>
                    <a:pt x="363" y="685"/>
                    <a:pt x="365" y="687"/>
                  </a:cubicBezTo>
                  <a:cubicBezTo>
                    <a:pt x="366" y="689"/>
                    <a:pt x="368" y="691"/>
                    <a:pt x="370" y="693"/>
                  </a:cubicBezTo>
                  <a:cubicBezTo>
                    <a:pt x="371" y="695"/>
                    <a:pt x="373" y="698"/>
                    <a:pt x="375" y="700"/>
                  </a:cubicBezTo>
                  <a:cubicBezTo>
                    <a:pt x="378" y="703"/>
                    <a:pt x="381" y="706"/>
                    <a:pt x="385" y="707"/>
                  </a:cubicBezTo>
                  <a:cubicBezTo>
                    <a:pt x="389" y="708"/>
                    <a:pt x="393" y="707"/>
                    <a:pt x="396" y="705"/>
                  </a:cubicBezTo>
                  <a:cubicBezTo>
                    <a:pt x="397" y="705"/>
                    <a:pt x="395" y="703"/>
                    <a:pt x="396" y="703"/>
                  </a:cubicBezTo>
                  <a:cubicBezTo>
                    <a:pt x="400" y="704"/>
                    <a:pt x="404" y="704"/>
                    <a:pt x="407" y="707"/>
                  </a:cubicBezTo>
                  <a:cubicBezTo>
                    <a:pt x="408" y="708"/>
                    <a:pt x="405" y="711"/>
                    <a:pt x="403" y="711"/>
                  </a:cubicBezTo>
                  <a:cubicBezTo>
                    <a:pt x="397" y="711"/>
                    <a:pt x="382" y="697"/>
                    <a:pt x="381" y="715"/>
                  </a:cubicBezTo>
                  <a:cubicBezTo>
                    <a:pt x="381" y="718"/>
                    <a:pt x="387" y="718"/>
                    <a:pt x="389" y="721"/>
                  </a:cubicBezTo>
                  <a:cubicBezTo>
                    <a:pt x="390" y="724"/>
                    <a:pt x="388" y="729"/>
                    <a:pt x="390" y="731"/>
                  </a:cubicBezTo>
                  <a:cubicBezTo>
                    <a:pt x="392" y="732"/>
                    <a:pt x="394" y="726"/>
                    <a:pt x="396" y="727"/>
                  </a:cubicBezTo>
                  <a:cubicBezTo>
                    <a:pt x="398" y="728"/>
                    <a:pt x="397" y="734"/>
                    <a:pt x="400" y="735"/>
                  </a:cubicBezTo>
                  <a:cubicBezTo>
                    <a:pt x="402" y="736"/>
                    <a:pt x="401" y="730"/>
                    <a:pt x="403" y="729"/>
                  </a:cubicBezTo>
                  <a:cubicBezTo>
                    <a:pt x="406" y="729"/>
                    <a:pt x="407" y="735"/>
                    <a:pt x="410" y="734"/>
                  </a:cubicBezTo>
                  <a:cubicBezTo>
                    <a:pt x="412" y="734"/>
                    <a:pt x="409" y="731"/>
                    <a:pt x="408" y="729"/>
                  </a:cubicBezTo>
                  <a:cubicBezTo>
                    <a:pt x="406" y="725"/>
                    <a:pt x="403" y="722"/>
                    <a:pt x="402" y="717"/>
                  </a:cubicBezTo>
                  <a:cubicBezTo>
                    <a:pt x="401" y="713"/>
                    <a:pt x="409" y="707"/>
                    <a:pt x="411" y="708"/>
                  </a:cubicBezTo>
                  <a:cubicBezTo>
                    <a:pt x="414" y="708"/>
                    <a:pt x="415" y="715"/>
                    <a:pt x="418" y="713"/>
                  </a:cubicBezTo>
                  <a:cubicBezTo>
                    <a:pt x="420" y="712"/>
                    <a:pt x="419" y="707"/>
                    <a:pt x="417" y="705"/>
                  </a:cubicBezTo>
                  <a:cubicBezTo>
                    <a:pt x="416" y="703"/>
                    <a:pt x="407" y="698"/>
                    <a:pt x="403" y="698"/>
                  </a:cubicBezTo>
                  <a:cubicBezTo>
                    <a:pt x="401" y="697"/>
                    <a:pt x="396" y="699"/>
                    <a:pt x="397" y="697"/>
                  </a:cubicBezTo>
                  <a:cubicBezTo>
                    <a:pt x="398" y="693"/>
                    <a:pt x="406" y="694"/>
                    <a:pt x="406" y="690"/>
                  </a:cubicBezTo>
                  <a:cubicBezTo>
                    <a:pt x="408" y="680"/>
                    <a:pt x="398" y="684"/>
                    <a:pt x="395" y="678"/>
                  </a:cubicBezTo>
                  <a:cubicBezTo>
                    <a:pt x="394" y="676"/>
                    <a:pt x="392" y="672"/>
                    <a:pt x="394" y="671"/>
                  </a:cubicBezTo>
                  <a:cubicBezTo>
                    <a:pt x="400" y="669"/>
                    <a:pt x="408" y="680"/>
                    <a:pt x="412" y="677"/>
                  </a:cubicBezTo>
                  <a:cubicBezTo>
                    <a:pt x="414" y="675"/>
                    <a:pt x="408" y="672"/>
                    <a:pt x="410" y="670"/>
                  </a:cubicBezTo>
                  <a:cubicBezTo>
                    <a:pt x="411" y="668"/>
                    <a:pt x="418" y="675"/>
                    <a:pt x="417" y="673"/>
                  </a:cubicBezTo>
                  <a:cubicBezTo>
                    <a:pt x="415" y="669"/>
                    <a:pt x="409" y="668"/>
                    <a:pt x="407" y="665"/>
                  </a:cubicBezTo>
                  <a:cubicBezTo>
                    <a:pt x="406" y="663"/>
                    <a:pt x="410" y="665"/>
                    <a:pt x="412" y="664"/>
                  </a:cubicBezTo>
                  <a:cubicBezTo>
                    <a:pt x="414" y="663"/>
                    <a:pt x="417" y="662"/>
                    <a:pt x="420" y="661"/>
                  </a:cubicBezTo>
                  <a:cubicBezTo>
                    <a:pt x="421" y="660"/>
                    <a:pt x="422" y="657"/>
                    <a:pt x="423" y="657"/>
                  </a:cubicBezTo>
                  <a:cubicBezTo>
                    <a:pt x="427" y="657"/>
                    <a:pt x="431" y="658"/>
                    <a:pt x="434" y="660"/>
                  </a:cubicBezTo>
                  <a:cubicBezTo>
                    <a:pt x="437" y="663"/>
                    <a:pt x="434" y="669"/>
                    <a:pt x="438" y="671"/>
                  </a:cubicBezTo>
                  <a:cubicBezTo>
                    <a:pt x="441" y="672"/>
                    <a:pt x="441" y="666"/>
                    <a:pt x="443" y="663"/>
                  </a:cubicBezTo>
                  <a:cubicBezTo>
                    <a:pt x="445" y="661"/>
                    <a:pt x="447" y="660"/>
                    <a:pt x="449" y="658"/>
                  </a:cubicBezTo>
                  <a:cubicBezTo>
                    <a:pt x="450" y="657"/>
                    <a:pt x="449" y="654"/>
                    <a:pt x="451" y="653"/>
                  </a:cubicBezTo>
                  <a:cubicBezTo>
                    <a:pt x="455" y="651"/>
                    <a:pt x="461" y="652"/>
                    <a:pt x="466" y="651"/>
                  </a:cubicBezTo>
                  <a:cubicBezTo>
                    <a:pt x="466" y="650"/>
                    <a:pt x="468" y="650"/>
                    <a:pt x="467" y="649"/>
                  </a:cubicBezTo>
                  <a:cubicBezTo>
                    <a:pt x="464" y="647"/>
                    <a:pt x="460" y="646"/>
                    <a:pt x="457" y="643"/>
                  </a:cubicBezTo>
                  <a:cubicBezTo>
                    <a:pt x="455" y="641"/>
                    <a:pt x="455" y="638"/>
                    <a:pt x="453" y="636"/>
                  </a:cubicBezTo>
                  <a:cubicBezTo>
                    <a:pt x="451" y="633"/>
                    <a:pt x="446" y="633"/>
                    <a:pt x="445" y="629"/>
                  </a:cubicBezTo>
                  <a:cubicBezTo>
                    <a:pt x="444" y="625"/>
                    <a:pt x="447" y="621"/>
                    <a:pt x="448" y="617"/>
                  </a:cubicBezTo>
                  <a:cubicBezTo>
                    <a:pt x="450" y="609"/>
                    <a:pt x="451" y="602"/>
                    <a:pt x="453" y="594"/>
                  </a:cubicBezTo>
                  <a:cubicBezTo>
                    <a:pt x="453" y="592"/>
                    <a:pt x="452" y="589"/>
                    <a:pt x="453" y="587"/>
                  </a:cubicBezTo>
                  <a:cubicBezTo>
                    <a:pt x="454" y="585"/>
                    <a:pt x="458" y="584"/>
                    <a:pt x="460" y="582"/>
                  </a:cubicBezTo>
                  <a:cubicBezTo>
                    <a:pt x="460" y="582"/>
                    <a:pt x="463" y="574"/>
                    <a:pt x="464" y="570"/>
                  </a:cubicBezTo>
                  <a:cubicBezTo>
                    <a:pt x="465" y="566"/>
                    <a:pt x="465" y="562"/>
                    <a:pt x="466" y="558"/>
                  </a:cubicBezTo>
                  <a:cubicBezTo>
                    <a:pt x="468" y="556"/>
                    <a:pt x="470" y="554"/>
                    <a:pt x="472" y="553"/>
                  </a:cubicBezTo>
                  <a:cubicBezTo>
                    <a:pt x="474" y="552"/>
                    <a:pt x="477" y="556"/>
                    <a:pt x="477" y="554"/>
                  </a:cubicBezTo>
                  <a:cubicBezTo>
                    <a:pt x="478" y="551"/>
                    <a:pt x="471" y="543"/>
                    <a:pt x="473" y="545"/>
                  </a:cubicBezTo>
                  <a:cubicBezTo>
                    <a:pt x="476" y="549"/>
                    <a:pt x="478" y="553"/>
                    <a:pt x="480" y="558"/>
                  </a:cubicBezTo>
                  <a:cubicBezTo>
                    <a:pt x="480" y="559"/>
                    <a:pt x="477" y="560"/>
                    <a:pt x="478" y="560"/>
                  </a:cubicBezTo>
                  <a:cubicBezTo>
                    <a:pt x="482" y="563"/>
                    <a:pt x="491" y="561"/>
                    <a:pt x="495" y="560"/>
                  </a:cubicBezTo>
                  <a:cubicBezTo>
                    <a:pt x="496" y="559"/>
                    <a:pt x="496" y="558"/>
                    <a:pt x="496" y="558"/>
                  </a:cubicBezTo>
                  <a:cubicBezTo>
                    <a:pt x="498" y="558"/>
                    <a:pt x="499" y="559"/>
                    <a:pt x="499" y="561"/>
                  </a:cubicBezTo>
                  <a:cubicBezTo>
                    <a:pt x="498" y="563"/>
                    <a:pt x="485" y="568"/>
                    <a:pt x="488" y="572"/>
                  </a:cubicBezTo>
                  <a:cubicBezTo>
                    <a:pt x="491" y="575"/>
                    <a:pt x="497" y="571"/>
                    <a:pt x="501" y="574"/>
                  </a:cubicBezTo>
                  <a:cubicBezTo>
                    <a:pt x="502" y="576"/>
                    <a:pt x="498" y="587"/>
                    <a:pt x="504" y="584"/>
                  </a:cubicBezTo>
                  <a:cubicBezTo>
                    <a:pt x="507" y="583"/>
                    <a:pt x="509" y="579"/>
                    <a:pt x="511" y="577"/>
                  </a:cubicBezTo>
                  <a:cubicBezTo>
                    <a:pt x="513" y="576"/>
                    <a:pt x="516" y="576"/>
                    <a:pt x="517" y="575"/>
                  </a:cubicBezTo>
                  <a:cubicBezTo>
                    <a:pt x="519" y="573"/>
                    <a:pt x="518" y="570"/>
                    <a:pt x="520" y="568"/>
                  </a:cubicBezTo>
                  <a:cubicBezTo>
                    <a:pt x="522" y="567"/>
                    <a:pt x="531" y="569"/>
                    <a:pt x="529" y="567"/>
                  </a:cubicBezTo>
                  <a:cubicBezTo>
                    <a:pt x="526" y="564"/>
                    <a:pt x="520" y="566"/>
                    <a:pt x="516" y="564"/>
                  </a:cubicBezTo>
                  <a:cubicBezTo>
                    <a:pt x="514" y="564"/>
                    <a:pt x="507" y="556"/>
                    <a:pt x="508" y="554"/>
                  </a:cubicBezTo>
                  <a:cubicBezTo>
                    <a:pt x="515" y="538"/>
                    <a:pt x="514" y="550"/>
                    <a:pt x="525" y="542"/>
                  </a:cubicBezTo>
                  <a:cubicBezTo>
                    <a:pt x="526" y="541"/>
                    <a:pt x="525" y="539"/>
                    <a:pt x="526" y="538"/>
                  </a:cubicBezTo>
                  <a:cubicBezTo>
                    <a:pt x="529" y="535"/>
                    <a:pt x="532" y="532"/>
                    <a:pt x="536" y="530"/>
                  </a:cubicBezTo>
                  <a:cubicBezTo>
                    <a:pt x="539" y="529"/>
                    <a:pt x="543" y="525"/>
                    <a:pt x="546" y="527"/>
                  </a:cubicBezTo>
                  <a:cubicBezTo>
                    <a:pt x="554" y="535"/>
                    <a:pt x="534" y="538"/>
                    <a:pt x="533" y="539"/>
                  </a:cubicBezTo>
                  <a:cubicBezTo>
                    <a:pt x="528" y="545"/>
                    <a:pt x="542" y="539"/>
                    <a:pt x="544" y="546"/>
                  </a:cubicBezTo>
                  <a:cubicBezTo>
                    <a:pt x="545" y="548"/>
                    <a:pt x="539" y="546"/>
                    <a:pt x="539" y="548"/>
                  </a:cubicBezTo>
                  <a:cubicBezTo>
                    <a:pt x="537" y="551"/>
                    <a:pt x="542" y="556"/>
                    <a:pt x="541" y="559"/>
                  </a:cubicBezTo>
                  <a:cubicBezTo>
                    <a:pt x="539" y="563"/>
                    <a:pt x="528" y="561"/>
                    <a:pt x="530" y="564"/>
                  </a:cubicBezTo>
                  <a:cubicBezTo>
                    <a:pt x="534" y="570"/>
                    <a:pt x="543" y="570"/>
                    <a:pt x="550" y="572"/>
                  </a:cubicBezTo>
                  <a:cubicBezTo>
                    <a:pt x="552" y="572"/>
                    <a:pt x="554" y="571"/>
                    <a:pt x="556" y="572"/>
                  </a:cubicBezTo>
                  <a:cubicBezTo>
                    <a:pt x="561" y="573"/>
                    <a:pt x="565" y="578"/>
                    <a:pt x="570" y="579"/>
                  </a:cubicBezTo>
                  <a:cubicBezTo>
                    <a:pt x="583" y="583"/>
                    <a:pt x="591" y="583"/>
                    <a:pt x="597" y="597"/>
                  </a:cubicBezTo>
                  <a:cubicBezTo>
                    <a:pt x="598" y="599"/>
                    <a:pt x="597" y="602"/>
                    <a:pt x="596" y="603"/>
                  </a:cubicBezTo>
                  <a:cubicBezTo>
                    <a:pt x="593" y="608"/>
                    <a:pt x="591" y="614"/>
                    <a:pt x="586" y="617"/>
                  </a:cubicBezTo>
                  <a:cubicBezTo>
                    <a:pt x="584" y="619"/>
                    <a:pt x="581" y="617"/>
                    <a:pt x="578" y="617"/>
                  </a:cubicBezTo>
                  <a:cubicBezTo>
                    <a:pt x="566" y="617"/>
                    <a:pt x="553" y="618"/>
                    <a:pt x="541" y="619"/>
                  </a:cubicBezTo>
                  <a:cubicBezTo>
                    <a:pt x="538" y="620"/>
                    <a:pt x="536" y="622"/>
                    <a:pt x="533" y="621"/>
                  </a:cubicBezTo>
                  <a:cubicBezTo>
                    <a:pt x="531" y="621"/>
                    <a:pt x="530" y="616"/>
                    <a:pt x="528" y="616"/>
                  </a:cubicBezTo>
                  <a:cubicBezTo>
                    <a:pt x="524" y="616"/>
                    <a:pt x="520" y="620"/>
                    <a:pt x="516" y="621"/>
                  </a:cubicBezTo>
                  <a:cubicBezTo>
                    <a:pt x="515" y="622"/>
                    <a:pt x="513" y="622"/>
                    <a:pt x="511" y="622"/>
                  </a:cubicBezTo>
                  <a:cubicBezTo>
                    <a:pt x="503" y="626"/>
                    <a:pt x="501" y="634"/>
                    <a:pt x="493" y="638"/>
                  </a:cubicBezTo>
                  <a:cubicBezTo>
                    <a:pt x="489" y="641"/>
                    <a:pt x="484" y="643"/>
                    <a:pt x="479" y="645"/>
                  </a:cubicBezTo>
                  <a:cubicBezTo>
                    <a:pt x="478" y="645"/>
                    <a:pt x="475" y="644"/>
                    <a:pt x="474" y="645"/>
                  </a:cubicBezTo>
                  <a:cubicBezTo>
                    <a:pt x="471" y="648"/>
                    <a:pt x="470" y="654"/>
                    <a:pt x="467" y="658"/>
                  </a:cubicBezTo>
                  <a:cubicBezTo>
                    <a:pt x="463" y="661"/>
                    <a:pt x="458" y="663"/>
                    <a:pt x="453" y="664"/>
                  </a:cubicBezTo>
                  <a:cubicBezTo>
                    <a:pt x="448" y="665"/>
                    <a:pt x="437" y="660"/>
                    <a:pt x="438" y="672"/>
                  </a:cubicBezTo>
                  <a:cubicBezTo>
                    <a:pt x="440" y="696"/>
                    <a:pt x="447" y="672"/>
                    <a:pt x="452" y="688"/>
                  </a:cubicBezTo>
                  <a:cubicBezTo>
                    <a:pt x="452" y="689"/>
                    <a:pt x="447" y="690"/>
                    <a:pt x="448" y="692"/>
                  </a:cubicBezTo>
                  <a:cubicBezTo>
                    <a:pt x="449" y="694"/>
                    <a:pt x="455" y="692"/>
                    <a:pt x="454" y="694"/>
                  </a:cubicBezTo>
                  <a:cubicBezTo>
                    <a:pt x="452" y="697"/>
                    <a:pt x="442" y="695"/>
                    <a:pt x="443" y="699"/>
                  </a:cubicBezTo>
                  <a:cubicBezTo>
                    <a:pt x="445" y="703"/>
                    <a:pt x="453" y="699"/>
                    <a:pt x="457" y="702"/>
                  </a:cubicBezTo>
                  <a:cubicBezTo>
                    <a:pt x="458" y="703"/>
                    <a:pt x="453" y="706"/>
                    <a:pt x="454" y="707"/>
                  </a:cubicBezTo>
                  <a:cubicBezTo>
                    <a:pt x="458" y="711"/>
                    <a:pt x="464" y="712"/>
                    <a:pt x="469" y="714"/>
                  </a:cubicBezTo>
                  <a:cubicBezTo>
                    <a:pt x="470" y="715"/>
                    <a:pt x="473" y="713"/>
                    <a:pt x="472" y="714"/>
                  </a:cubicBezTo>
                  <a:cubicBezTo>
                    <a:pt x="469" y="717"/>
                    <a:pt x="462" y="717"/>
                    <a:pt x="461" y="722"/>
                  </a:cubicBezTo>
                  <a:cubicBezTo>
                    <a:pt x="460" y="724"/>
                    <a:pt x="467" y="723"/>
                    <a:pt x="469" y="722"/>
                  </a:cubicBezTo>
                  <a:cubicBezTo>
                    <a:pt x="472" y="721"/>
                    <a:pt x="471" y="716"/>
                    <a:pt x="474" y="716"/>
                  </a:cubicBezTo>
                  <a:cubicBezTo>
                    <a:pt x="522" y="716"/>
                    <a:pt x="452" y="726"/>
                    <a:pt x="491" y="725"/>
                  </a:cubicBezTo>
                  <a:cubicBezTo>
                    <a:pt x="509" y="724"/>
                    <a:pt x="491" y="709"/>
                    <a:pt x="505" y="709"/>
                  </a:cubicBezTo>
                  <a:cubicBezTo>
                    <a:pt x="509" y="710"/>
                    <a:pt x="513" y="710"/>
                    <a:pt x="517" y="711"/>
                  </a:cubicBezTo>
                  <a:cubicBezTo>
                    <a:pt x="520" y="713"/>
                    <a:pt x="522" y="719"/>
                    <a:pt x="528" y="717"/>
                  </a:cubicBezTo>
                  <a:cubicBezTo>
                    <a:pt x="562" y="703"/>
                    <a:pt x="519" y="717"/>
                    <a:pt x="546" y="699"/>
                  </a:cubicBezTo>
                  <a:cubicBezTo>
                    <a:pt x="549" y="697"/>
                    <a:pt x="552" y="702"/>
                    <a:pt x="555" y="701"/>
                  </a:cubicBezTo>
                  <a:cubicBezTo>
                    <a:pt x="558" y="699"/>
                    <a:pt x="557" y="691"/>
                    <a:pt x="561" y="692"/>
                  </a:cubicBezTo>
                  <a:cubicBezTo>
                    <a:pt x="564" y="693"/>
                    <a:pt x="560" y="699"/>
                    <a:pt x="560" y="703"/>
                  </a:cubicBezTo>
                  <a:cubicBezTo>
                    <a:pt x="561" y="706"/>
                    <a:pt x="561" y="710"/>
                    <a:pt x="562" y="714"/>
                  </a:cubicBezTo>
                  <a:cubicBezTo>
                    <a:pt x="563" y="715"/>
                    <a:pt x="565" y="715"/>
                    <a:pt x="565" y="716"/>
                  </a:cubicBezTo>
                  <a:cubicBezTo>
                    <a:pt x="573" y="733"/>
                    <a:pt x="566" y="744"/>
                    <a:pt x="563" y="765"/>
                  </a:cubicBezTo>
                  <a:cubicBezTo>
                    <a:pt x="563" y="770"/>
                    <a:pt x="564" y="782"/>
                    <a:pt x="559" y="784"/>
                  </a:cubicBezTo>
                  <a:cubicBezTo>
                    <a:pt x="550" y="789"/>
                    <a:pt x="540" y="788"/>
                    <a:pt x="530" y="789"/>
                  </a:cubicBezTo>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00" name="Google Shape;1000;p34"/>
            <p:cNvSpPr/>
            <p:nvPr/>
          </p:nvSpPr>
          <p:spPr>
            <a:xfrm>
              <a:off x="611" y="2121"/>
              <a:ext cx="243" cy="632"/>
            </a:xfrm>
            <a:custGeom>
              <a:avLst/>
              <a:gdLst/>
              <a:ahLst/>
              <a:cxnLst/>
              <a:rect l="l" t="t" r="r" b="b"/>
              <a:pathLst>
                <a:path w="162" h="421" extrusionOk="0">
                  <a:moveTo>
                    <a:pt x="159" y="417"/>
                  </a:moveTo>
                  <a:cubicBezTo>
                    <a:pt x="108" y="354"/>
                    <a:pt x="67" y="282"/>
                    <a:pt x="40" y="204"/>
                  </a:cubicBezTo>
                  <a:cubicBezTo>
                    <a:pt x="31" y="175"/>
                    <a:pt x="23" y="146"/>
                    <a:pt x="17" y="117"/>
                  </a:cubicBezTo>
                  <a:cubicBezTo>
                    <a:pt x="15" y="106"/>
                    <a:pt x="12" y="95"/>
                    <a:pt x="11" y="83"/>
                  </a:cubicBezTo>
                  <a:cubicBezTo>
                    <a:pt x="11" y="56"/>
                    <a:pt x="10" y="28"/>
                    <a:pt x="10" y="0"/>
                  </a:cubicBezTo>
                  <a:cubicBezTo>
                    <a:pt x="9" y="2"/>
                    <a:pt x="9" y="2"/>
                    <a:pt x="9" y="2"/>
                  </a:cubicBezTo>
                  <a:cubicBezTo>
                    <a:pt x="11" y="22"/>
                    <a:pt x="0" y="30"/>
                    <a:pt x="18" y="112"/>
                  </a:cubicBezTo>
                  <a:cubicBezTo>
                    <a:pt x="18" y="112"/>
                    <a:pt x="17" y="109"/>
                    <a:pt x="18" y="109"/>
                  </a:cubicBezTo>
                  <a:cubicBezTo>
                    <a:pt x="22" y="123"/>
                    <a:pt x="29" y="148"/>
                    <a:pt x="32" y="161"/>
                  </a:cubicBezTo>
                  <a:cubicBezTo>
                    <a:pt x="34" y="170"/>
                    <a:pt x="36" y="179"/>
                    <a:pt x="39" y="188"/>
                  </a:cubicBezTo>
                  <a:cubicBezTo>
                    <a:pt x="40" y="193"/>
                    <a:pt x="45" y="198"/>
                    <a:pt x="44" y="203"/>
                  </a:cubicBezTo>
                  <a:cubicBezTo>
                    <a:pt x="43" y="204"/>
                    <a:pt x="41" y="204"/>
                    <a:pt x="41" y="205"/>
                  </a:cubicBezTo>
                  <a:cubicBezTo>
                    <a:pt x="41" y="208"/>
                    <a:pt x="51" y="229"/>
                    <a:pt x="53" y="233"/>
                  </a:cubicBezTo>
                  <a:cubicBezTo>
                    <a:pt x="54" y="235"/>
                    <a:pt x="53" y="237"/>
                    <a:pt x="54" y="239"/>
                  </a:cubicBezTo>
                  <a:cubicBezTo>
                    <a:pt x="56" y="241"/>
                    <a:pt x="59" y="243"/>
                    <a:pt x="61" y="245"/>
                  </a:cubicBezTo>
                  <a:cubicBezTo>
                    <a:pt x="63" y="247"/>
                    <a:pt x="63" y="251"/>
                    <a:pt x="65" y="254"/>
                  </a:cubicBezTo>
                  <a:cubicBezTo>
                    <a:pt x="68" y="260"/>
                    <a:pt x="71" y="266"/>
                    <a:pt x="74" y="272"/>
                  </a:cubicBezTo>
                  <a:cubicBezTo>
                    <a:pt x="76" y="276"/>
                    <a:pt x="76" y="280"/>
                    <a:pt x="78" y="284"/>
                  </a:cubicBezTo>
                  <a:cubicBezTo>
                    <a:pt x="78" y="286"/>
                    <a:pt x="81" y="286"/>
                    <a:pt x="82" y="287"/>
                  </a:cubicBezTo>
                  <a:cubicBezTo>
                    <a:pt x="85" y="291"/>
                    <a:pt x="87" y="296"/>
                    <a:pt x="90" y="300"/>
                  </a:cubicBezTo>
                  <a:cubicBezTo>
                    <a:pt x="94" y="306"/>
                    <a:pt x="99" y="312"/>
                    <a:pt x="103" y="318"/>
                  </a:cubicBezTo>
                  <a:cubicBezTo>
                    <a:pt x="113" y="330"/>
                    <a:pt x="119" y="344"/>
                    <a:pt x="128" y="357"/>
                  </a:cubicBezTo>
                  <a:cubicBezTo>
                    <a:pt x="142" y="376"/>
                    <a:pt x="122" y="346"/>
                    <a:pt x="141" y="372"/>
                  </a:cubicBezTo>
                  <a:cubicBezTo>
                    <a:pt x="144" y="376"/>
                    <a:pt x="156" y="396"/>
                    <a:pt x="156" y="400"/>
                  </a:cubicBezTo>
                  <a:cubicBezTo>
                    <a:pt x="155" y="418"/>
                    <a:pt x="148" y="400"/>
                    <a:pt x="147" y="401"/>
                  </a:cubicBezTo>
                  <a:cubicBezTo>
                    <a:pt x="144" y="402"/>
                    <a:pt x="149" y="405"/>
                    <a:pt x="151" y="407"/>
                  </a:cubicBezTo>
                  <a:cubicBezTo>
                    <a:pt x="151" y="407"/>
                    <a:pt x="149" y="405"/>
                    <a:pt x="150" y="406"/>
                  </a:cubicBezTo>
                  <a:cubicBezTo>
                    <a:pt x="154" y="411"/>
                    <a:pt x="158" y="416"/>
                    <a:pt x="162" y="421"/>
                  </a:cubicBezTo>
                  <a:lnTo>
                    <a:pt x="159" y="417"/>
                  </a:ln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01" name="Google Shape;1001;p34"/>
            <p:cNvSpPr/>
            <p:nvPr/>
          </p:nvSpPr>
          <p:spPr>
            <a:xfrm>
              <a:off x="1674" y="1267"/>
              <a:ext cx="26" cy="24"/>
            </a:xfrm>
            <a:custGeom>
              <a:avLst/>
              <a:gdLst/>
              <a:ahLst/>
              <a:cxnLst/>
              <a:rect l="l" t="t" r="r" b="b"/>
              <a:pathLst>
                <a:path w="17" h="16" extrusionOk="0">
                  <a:moveTo>
                    <a:pt x="17" y="0"/>
                  </a:moveTo>
                  <a:cubicBezTo>
                    <a:pt x="14" y="2"/>
                    <a:pt x="4" y="16"/>
                    <a:pt x="0" y="4"/>
                  </a:cubicBezTo>
                  <a:cubicBezTo>
                    <a:pt x="0" y="2"/>
                    <a:pt x="3" y="4"/>
                    <a:pt x="5" y="3"/>
                  </a:cubicBezTo>
                  <a:cubicBezTo>
                    <a:pt x="9" y="3"/>
                    <a:pt x="17" y="0"/>
                    <a:pt x="17"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02" name="Google Shape;1002;p34"/>
            <p:cNvSpPr/>
            <p:nvPr/>
          </p:nvSpPr>
          <p:spPr>
            <a:xfrm>
              <a:off x="1403" y="1151"/>
              <a:ext cx="67" cy="21"/>
            </a:xfrm>
            <a:custGeom>
              <a:avLst/>
              <a:gdLst/>
              <a:ahLst/>
              <a:cxnLst/>
              <a:rect l="l" t="t" r="r" b="b"/>
              <a:pathLst>
                <a:path w="45" h="14" extrusionOk="0">
                  <a:moveTo>
                    <a:pt x="45" y="2"/>
                  </a:moveTo>
                  <a:cubicBezTo>
                    <a:pt x="39" y="4"/>
                    <a:pt x="33" y="6"/>
                    <a:pt x="28" y="9"/>
                  </a:cubicBezTo>
                  <a:cubicBezTo>
                    <a:pt x="27" y="9"/>
                    <a:pt x="33" y="9"/>
                    <a:pt x="32" y="9"/>
                  </a:cubicBezTo>
                  <a:cubicBezTo>
                    <a:pt x="26" y="11"/>
                    <a:pt x="21" y="13"/>
                    <a:pt x="15" y="14"/>
                  </a:cubicBezTo>
                  <a:cubicBezTo>
                    <a:pt x="13" y="14"/>
                    <a:pt x="10" y="12"/>
                    <a:pt x="8" y="12"/>
                  </a:cubicBezTo>
                  <a:cubicBezTo>
                    <a:pt x="6" y="11"/>
                    <a:pt x="0" y="13"/>
                    <a:pt x="2" y="11"/>
                  </a:cubicBezTo>
                  <a:cubicBezTo>
                    <a:pt x="14" y="0"/>
                    <a:pt x="30" y="2"/>
                    <a:pt x="45" y="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03" name="Google Shape;1003;p34"/>
            <p:cNvSpPr/>
            <p:nvPr/>
          </p:nvSpPr>
          <p:spPr>
            <a:xfrm>
              <a:off x="1359" y="1157"/>
              <a:ext cx="132" cy="51"/>
            </a:xfrm>
            <a:custGeom>
              <a:avLst/>
              <a:gdLst/>
              <a:ahLst/>
              <a:cxnLst/>
              <a:rect l="l" t="t" r="r" b="b"/>
              <a:pathLst>
                <a:path w="88" h="34" extrusionOk="0">
                  <a:moveTo>
                    <a:pt x="87" y="12"/>
                  </a:moveTo>
                  <a:cubicBezTo>
                    <a:pt x="84" y="16"/>
                    <a:pt x="84" y="23"/>
                    <a:pt x="79" y="24"/>
                  </a:cubicBezTo>
                  <a:cubicBezTo>
                    <a:pt x="67" y="25"/>
                    <a:pt x="55" y="19"/>
                    <a:pt x="43" y="17"/>
                  </a:cubicBezTo>
                  <a:cubicBezTo>
                    <a:pt x="30" y="15"/>
                    <a:pt x="58" y="24"/>
                    <a:pt x="24" y="24"/>
                  </a:cubicBezTo>
                  <a:cubicBezTo>
                    <a:pt x="22" y="24"/>
                    <a:pt x="24" y="18"/>
                    <a:pt x="21" y="17"/>
                  </a:cubicBezTo>
                  <a:cubicBezTo>
                    <a:pt x="14" y="13"/>
                    <a:pt x="3" y="34"/>
                    <a:pt x="0" y="22"/>
                  </a:cubicBezTo>
                  <a:cubicBezTo>
                    <a:pt x="0" y="21"/>
                    <a:pt x="3" y="22"/>
                    <a:pt x="4" y="22"/>
                  </a:cubicBezTo>
                  <a:cubicBezTo>
                    <a:pt x="6" y="21"/>
                    <a:pt x="9" y="20"/>
                    <a:pt x="10" y="18"/>
                  </a:cubicBezTo>
                  <a:cubicBezTo>
                    <a:pt x="11" y="15"/>
                    <a:pt x="9" y="11"/>
                    <a:pt x="11" y="9"/>
                  </a:cubicBezTo>
                  <a:cubicBezTo>
                    <a:pt x="12" y="7"/>
                    <a:pt x="15" y="10"/>
                    <a:pt x="17" y="10"/>
                  </a:cubicBezTo>
                  <a:cubicBezTo>
                    <a:pt x="20" y="9"/>
                    <a:pt x="26" y="5"/>
                    <a:pt x="27" y="9"/>
                  </a:cubicBezTo>
                  <a:cubicBezTo>
                    <a:pt x="27" y="12"/>
                    <a:pt x="17" y="12"/>
                    <a:pt x="17" y="16"/>
                  </a:cubicBezTo>
                  <a:cubicBezTo>
                    <a:pt x="18" y="19"/>
                    <a:pt x="24" y="16"/>
                    <a:pt x="27" y="15"/>
                  </a:cubicBezTo>
                  <a:cubicBezTo>
                    <a:pt x="30" y="15"/>
                    <a:pt x="32" y="13"/>
                    <a:pt x="35" y="11"/>
                  </a:cubicBezTo>
                  <a:cubicBezTo>
                    <a:pt x="36" y="11"/>
                    <a:pt x="37" y="9"/>
                    <a:pt x="38" y="9"/>
                  </a:cubicBezTo>
                  <a:cubicBezTo>
                    <a:pt x="43" y="8"/>
                    <a:pt x="47" y="8"/>
                    <a:pt x="51" y="7"/>
                  </a:cubicBezTo>
                  <a:cubicBezTo>
                    <a:pt x="54" y="7"/>
                    <a:pt x="56" y="6"/>
                    <a:pt x="59" y="6"/>
                  </a:cubicBezTo>
                  <a:cubicBezTo>
                    <a:pt x="63" y="8"/>
                    <a:pt x="32" y="22"/>
                    <a:pt x="47" y="13"/>
                  </a:cubicBezTo>
                  <a:cubicBezTo>
                    <a:pt x="52" y="10"/>
                    <a:pt x="57" y="7"/>
                    <a:pt x="63" y="6"/>
                  </a:cubicBezTo>
                  <a:cubicBezTo>
                    <a:pt x="65" y="5"/>
                    <a:pt x="69" y="8"/>
                    <a:pt x="71" y="7"/>
                  </a:cubicBezTo>
                  <a:cubicBezTo>
                    <a:pt x="75" y="5"/>
                    <a:pt x="76" y="0"/>
                    <a:pt x="79" y="0"/>
                  </a:cubicBezTo>
                  <a:cubicBezTo>
                    <a:pt x="83" y="0"/>
                    <a:pt x="88" y="2"/>
                    <a:pt x="88" y="5"/>
                  </a:cubicBezTo>
                  <a:cubicBezTo>
                    <a:pt x="87" y="9"/>
                    <a:pt x="78" y="7"/>
                    <a:pt x="78" y="11"/>
                  </a:cubicBezTo>
                  <a:cubicBezTo>
                    <a:pt x="77" y="14"/>
                    <a:pt x="87" y="12"/>
                    <a:pt x="87" y="1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04" name="Google Shape;1004;p34"/>
            <p:cNvSpPr/>
            <p:nvPr/>
          </p:nvSpPr>
          <p:spPr>
            <a:xfrm>
              <a:off x="1866" y="1175"/>
              <a:ext cx="36" cy="15"/>
            </a:xfrm>
            <a:custGeom>
              <a:avLst/>
              <a:gdLst/>
              <a:ahLst/>
              <a:cxnLst/>
              <a:rect l="l" t="t" r="r" b="b"/>
              <a:pathLst>
                <a:path w="24" h="10" extrusionOk="0">
                  <a:moveTo>
                    <a:pt x="24" y="10"/>
                  </a:moveTo>
                  <a:cubicBezTo>
                    <a:pt x="17" y="7"/>
                    <a:pt x="8" y="8"/>
                    <a:pt x="3" y="3"/>
                  </a:cubicBezTo>
                  <a:cubicBezTo>
                    <a:pt x="0" y="0"/>
                    <a:pt x="11" y="0"/>
                    <a:pt x="15" y="1"/>
                  </a:cubicBezTo>
                  <a:cubicBezTo>
                    <a:pt x="19" y="3"/>
                    <a:pt x="24" y="10"/>
                    <a:pt x="24" y="1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05" name="Google Shape;1005;p34"/>
            <p:cNvSpPr/>
            <p:nvPr/>
          </p:nvSpPr>
          <p:spPr>
            <a:xfrm>
              <a:off x="1434" y="1141"/>
              <a:ext cx="15" cy="1"/>
            </a:xfrm>
            <a:custGeom>
              <a:avLst/>
              <a:gdLst/>
              <a:ahLst/>
              <a:cxnLst/>
              <a:rect l="l" t="t" r="r" b="b"/>
              <a:pathLst>
                <a:path w="10" h="1" extrusionOk="0">
                  <a:moveTo>
                    <a:pt x="10" y="1"/>
                  </a:moveTo>
                  <a:cubicBezTo>
                    <a:pt x="7" y="1"/>
                    <a:pt x="0" y="0"/>
                    <a:pt x="0" y="0"/>
                  </a:cubicBezTo>
                  <a:cubicBezTo>
                    <a:pt x="0" y="0"/>
                    <a:pt x="7" y="1"/>
                    <a:pt x="10" y="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06" name="Google Shape;1006;p34"/>
            <p:cNvSpPr/>
            <p:nvPr/>
          </p:nvSpPr>
          <p:spPr>
            <a:xfrm>
              <a:off x="1445" y="1129"/>
              <a:ext cx="7" cy="4"/>
            </a:xfrm>
            <a:custGeom>
              <a:avLst/>
              <a:gdLst/>
              <a:ahLst/>
              <a:cxnLst/>
              <a:rect l="l" t="t" r="r" b="b"/>
              <a:pathLst>
                <a:path w="5" h="3" extrusionOk="0">
                  <a:moveTo>
                    <a:pt x="5" y="2"/>
                  </a:moveTo>
                  <a:cubicBezTo>
                    <a:pt x="4" y="2"/>
                    <a:pt x="1" y="3"/>
                    <a:pt x="1" y="2"/>
                  </a:cubicBezTo>
                  <a:cubicBezTo>
                    <a:pt x="0" y="1"/>
                    <a:pt x="3" y="0"/>
                    <a:pt x="4" y="0"/>
                  </a:cubicBezTo>
                  <a:cubicBezTo>
                    <a:pt x="5" y="0"/>
                    <a:pt x="5" y="2"/>
                    <a:pt x="5" y="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07" name="Google Shape;1007;p34"/>
            <p:cNvSpPr/>
            <p:nvPr/>
          </p:nvSpPr>
          <p:spPr>
            <a:xfrm>
              <a:off x="1647" y="1271"/>
              <a:ext cx="50" cy="54"/>
            </a:xfrm>
            <a:custGeom>
              <a:avLst/>
              <a:gdLst/>
              <a:ahLst/>
              <a:cxnLst/>
              <a:rect l="l" t="t" r="r" b="b"/>
              <a:pathLst>
                <a:path w="33" h="36" extrusionOk="0">
                  <a:moveTo>
                    <a:pt x="0" y="7"/>
                  </a:moveTo>
                  <a:cubicBezTo>
                    <a:pt x="3" y="5"/>
                    <a:pt x="6" y="2"/>
                    <a:pt x="8" y="3"/>
                  </a:cubicBezTo>
                  <a:cubicBezTo>
                    <a:pt x="12" y="5"/>
                    <a:pt x="13" y="13"/>
                    <a:pt x="17" y="12"/>
                  </a:cubicBezTo>
                  <a:cubicBezTo>
                    <a:pt x="20" y="11"/>
                    <a:pt x="13" y="5"/>
                    <a:pt x="15" y="1"/>
                  </a:cubicBezTo>
                  <a:cubicBezTo>
                    <a:pt x="15" y="0"/>
                    <a:pt x="19" y="3"/>
                    <a:pt x="20" y="4"/>
                  </a:cubicBezTo>
                  <a:cubicBezTo>
                    <a:pt x="20" y="5"/>
                    <a:pt x="18" y="7"/>
                    <a:pt x="19" y="8"/>
                  </a:cubicBezTo>
                  <a:cubicBezTo>
                    <a:pt x="23" y="10"/>
                    <a:pt x="29" y="9"/>
                    <a:pt x="31" y="12"/>
                  </a:cubicBezTo>
                  <a:cubicBezTo>
                    <a:pt x="33" y="14"/>
                    <a:pt x="26" y="14"/>
                    <a:pt x="25" y="16"/>
                  </a:cubicBezTo>
                  <a:cubicBezTo>
                    <a:pt x="24" y="17"/>
                    <a:pt x="26" y="18"/>
                    <a:pt x="26" y="19"/>
                  </a:cubicBezTo>
                  <a:cubicBezTo>
                    <a:pt x="24" y="24"/>
                    <a:pt x="23" y="30"/>
                    <a:pt x="20" y="35"/>
                  </a:cubicBezTo>
                  <a:cubicBezTo>
                    <a:pt x="19" y="36"/>
                    <a:pt x="16" y="33"/>
                    <a:pt x="16" y="32"/>
                  </a:cubicBezTo>
                  <a:cubicBezTo>
                    <a:pt x="16" y="30"/>
                    <a:pt x="21" y="31"/>
                    <a:pt x="20" y="30"/>
                  </a:cubicBezTo>
                  <a:cubicBezTo>
                    <a:pt x="18" y="29"/>
                    <a:pt x="3" y="30"/>
                    <a:pt x="9" y="20"/>
                  </a:cubicBezTo>
                  <a:cubicBezTo>
                    <a:pt x="11" y="17"/>
                    <a:pt x="23" y="19"/>
                    <a:pt x="20" y="16"/>
                  </a:cubicBezTo>
                  <a:cubicBezTo>
                    <a:pt x="16" y="14"/>
                    <a:pt x="11" y="19"/>
                    <a:pt x="7" y="19"/>
                  </a:cubicBezTo>
                  <a:cubicBezTo>
                    <a:pt x="6" y="19"/>
                    <a:pt x="8" y="17"/>
                    <a:pt x="7" y="16"/>
                  </a:cubicBezTo>
                  <a:cubicBezTo>
                    <a:pt x="6" y="12"/>
                    <a:pt x="0" y="7"/>
                    <a:pt x="0" y="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08" name="Google Shape;1008;p34"/>
            <p:cNvSpPr/>
            <p:nvPr/>
          </p:nvSpPr>
          <p:spPr>
            <a:xfrm>
              <a:off x="1434" y="1111"/>
              <a:ext cx="18" cy="10"/>
            </a:xfrm>
            <a:custGeom>
              <a:avLst/>
              <a:gdLst/>
              <a:ahLst/>
              <a:cxnLst/>
              <a:rect l="l" t="t" r="r" b="b"/>
              <a:pathLst>
                <a:path w="12" h="7" extrusionOk="0">
                  <a:moveTo>
                    <a:pt x="12" y="6"/>
                  </a:moveTo>
                  <a:cubicBezTo>
                    <a:pt x="8" y="5"/>
                    <a:pt x="2" y="7"/>
                    <a:pt x="1" y="3"/>
                  </a:cubicBezTo>
                  <a:cubicBezTo>
                    <a:pt x="0" y="0"/>
                    <a:pt x="7" y="0"/>
                    <a:pt x="10" y="1"/>
                  </a:cubicBezTo>
                  <a:cubicBezTo>
                    <a:pt x="12" y="1"/>
                    <a:pt x="12" y="6"/>
                    <a:pt x="12" y="6"/>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09" name="Google Shape;1009;p34"/>
            <p:cNvSpPr/>
            <p:nvPr/>
          </p:nvSpPr>
          <p:spPr>
            <a:xfrm>
              <a:off x="1377" y="1144"/>
              <a:ext cx="18" cy="12"/>
            </a:xfrm>
            <a:custGeom>
              <a:avLst/>
              <a:gdLst/>
              <a:ahLst/>
              <a:cxnLst/>
              <a:rect l="l" t="t" r="r" b="b"/>
              <a:pathLst>
                <a:path w="12" h="8" extrusionOk="0">
                  <a:moveTo>
                    <a:pt x="11" y="4"/>
                  </a:moveTo>
                  <a:cubicBezTo>
                    <a:pt x="9" y="5"/>
                    <a:pt x="8" y="8"/>
                    <a:pt x="6" y="8"/>
                  </a:cubicBezTo>
                  <a:cubicBezTo>
                    <a:pt x="4" y="7"/>
                    <a:pt x="0" y="4"/>
                    <a:pt x="2" y="2"/>
                  </a:cubicBezTo>
                  <a:cubicBezTo>
                    <a:pt x="4" y="0"/>
                    <a:pt x="8" y="2"/>
                    <a:pt x="11" y="2"/>
                  </a:cubicBezTo>
                  <a:cubicBezTo>
                    <a:pt x="12" y="2"/>
                    <a:pt x="11" y="3"/>
                    <a:pt x="11" y="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10" name="Google Shape;1010;p34"/>
            <p:cNvSpPr/>
            <p:nvPr/>
          </p:nvSpPr>
          <p:spPr>
            <a:xfrm>
              <a:off x="1329" y="1154"/>
              <a:ext cx="65" cy="47"/>
            </a:xfrm>
            <a:custGeom>
              <a:avLst/>
              <a:gdLst/>
              <a:ahLst/>
              <a:cxnLst/>
              <a:rect l="l" t="t" r="r" b="b"/>
              <a:pathLst>
                <a:path w="43" h="31" extrusionOk="0">
                  <a:moveTo>
                    <a:pt x="34" y="8"/>
                  </a:moveTo>
                  <a:cubicBezTo>
                    <a:pt x="31" y="9"/>
                    <a:pt x="29" y="11"/>
                    <a:pt x="27" y="12"/>
                  </a:cubicBezTo>
                  <a:cubicBezTo>
                    <a:pt x="23" y="14"/>
                    <a:pt x="18" y="12"/>
                    <a:pt x="16" y="15"/>
                  </a:cubicBezTo>
                  <a:cubicBezTo>
                    <a:pt x="13" y="18"/>
                    <a:pt x="15" y="23"/>
                    <a:pt x="13" y="27"/>
                  </a:cubicBezTo>
                  <a:cubicBezTo>
                    <a:pt x="12" y="29"/>
                    <a:pt x="9" y="31"/>
                    <a:pt x="8" y="29"/>
                  </a:cubicBezTo>
                  <a:cubicBezTo>
                    <a:pt x="0" y="4"/>
                    <a:pt x="17" y="13"/>
                    <a:pt x="31" y="7"/>
                  </a:cubicBezTo>
                  <a:cubicBezTo>
                    <a:pt x="34" y="5"/>
                    <a:pt x="37" y="0"/>
                    <a:pt x="40" y="1"/>
                  </a:cubicBezTo>
                  <a:cubicBezTo>
                    <a:pt x="43" y="2"/>
                    <a:pt x="34" y="8"/>
                    <a:pt x="34" y="8"/>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11" name="Google Shape;1011;p34"/>
            <p:cNvSpPr/>
            <p:nvPr/>
          </p:nvSpPr>
          <p:spPr>
            <a:xfrm>
              <a:off x="1386" y="1118"/>
              <a:ext cx="36" cy="23"/>
            </a:xfrm>
            <a:custGeom>
              <a:avLst/>
              <a:gdLst/>
              <a:ahLst/>
              <a:cxnLst/>
              <a:rect l="l" t="t" r="r" b="b"/>
              <a:pathLst>
                <a:path w="24" h="15" extrusionOk="0">
                  <a:moveTo>
                    <a:pt x="20" y="7"/>
                  </a:moveTo>
                  <a:cubicBezTo>
                    <a:pt x="11" y="11"/>
                    <a:pt x="10" y="15"/>
                    <a:pt x="1" y="7"/>
                  </a:cubicBezTo>
                  <a:cubicBezTo>
                    <a:pt x="0" y="6"/>
                    <a:pt x="6" y="9"/>
                    <a:pt x="8" y="9"/>
                  </a:cubicBezTo>
                  <a:cubicBezTo>
                    <a:pt x="13" y="7"/>
                    <a:pt x="16" y="2"/>
                    <a:pt x="22" y="1"/>
                  </a:cubicBezTo>
                  <a:cubicBezTo>
                    <a:pt x="24" y="0"/>
                    <a:pt x="20" y="7"/>
                    <a:pt x="20" y="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12" name="Google Shape;1012;p34"/>
            <p:cNvSpPr/>
            <p:nvPr/>
          </p:nvSpPr>
          <p:spPr>
            <a:xfrm>
              <a:off x="1854" y="1107"/>
              <a:ext cx="30" cy="17"/>
            </a:xfrm>
            <a:custGeom>
              <a:avLst/>
              <a:gdLst/>
              <a:ahLst/>
              <a:cxnLst/>
              <a:rect l="l" t="t" r="r" b="b"/>
              <a:pathLst>
                <a:path w="20" h="12" extrusionOk="0">
                  <a:moveTo>
                    <a:pt x="20" y="8"/>
                  </a:moveTo>
                  <a:cubicBezTo>
                    <a:pt x="18" y="9"/>
                    <a:pt x="17" y="11"/>
                    <a:pt x="14" y="11"/>
                  </a:cubicBezTo>
                  <a:cubicBezTo>
                    <a:pt x="11" y="12"/>
                    <a:pt x="0" y="5"/>
                    <a:pt x="0" y="3"/>
                  </a:cubicBezTo>
                  <a:cubicBezTo>
                    <a:pt x="1" y="0"/>
                    <a:pt x="7" y="3"/>
                    <a:pt x="10" y="4"/>
                  </a:cubicBezTo>
                  <a:cubicBezTo>
                    <a:pt x="13" y="5"/>
                    <a:pt x="20" y="8"/>
                    <a:pt x="20" y="8"/>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13" name="Google Shape;1013;p34"/>
            <p:cNvSpPr/>
            <p:nvPr/>
          </p:nvSpPr>
          <p:spPr>
            <a:xfrm>
              <a:off x="1875" y="1264"/>
              <a:ext cx="32" cy="66"/>
            </a:xfrm>
            <a:custGeom>
              <a:avLst/>
              <a:gdLst/>
              <a:ahLst/>
              <a:cxnLst/>
              <a:rect l="l" t="t" r="r" b="b"/>
              <a:pathLst>
                <a:path w="21" h="44" extrusionOk="0">
                  <a:moveTo>
                    <a:pt x="10" y="27"/>
                  </a:moveTo>
                  <a:cubicBezTo>
                    <a:pt x="9" y="25"/>
                    <a:pt x="7" y="23"/>
                    <a:pt x="5" y="21"/>
                  </a:cubicBezTo>
                  <a:cubicBezTo>
                    <a:pt x="4" y="20"/>
                    <a:pt x="3" y="19"/>
                    <a:pt x="2" y="18"/>
                  </a:cubicBezTo>
                  <a:cubicBezTo>
                    <a:pt x="0" y="8"/>
                    <a:pt x="9" y="5"/>
                    <a:pt x="16" y="0"/>
                  </a:cubicBezTo>
                  <a:cubicBezTo>
                    <a:pt x="16" y="0"/>
                    <a:pt x="16" y="1"/>
                    <a:pt x="16" y="1"/>
                  </a:cubicBezTo>
                  <a:cubicBezTo>
                    <a:pt x="15" y="5"/>
                    <a:pt x="14" y="10"/>
                    <a:pt x="14" y="15"/>
                  </a:cubicBezTo>
                  <a:cubicBezTo>
                    <a:pt x="14" y="15"/>
                    <a:pt x="13" y="16"/>
                    <a:pt x="13" y="16"/>
                  </a:cubicBezTo>
                  <a:cubicBezTo>
                    <a:pt x="15" y="19"/>
                    <a:pt x="19" y="23"/>
                    <a:pt x="18" y="24"/>
                  </a:cubicBezTo>
                  <a:cubicBezTo>
                    <a:pt x="18" y="25"/>
                    <a:pt x="14" y="25"/>
                    <a:pt x="15" y="26"/>
                  </a:cubicBezTo>
                  <a:cubicBezTo>
                    <a:pt x="16" y="29"/>
                    <a:pt x="21" y="28"/>
                    <a:pt x="21" y="31"/>
                  </a:cubicBezTo>
                  <a:cubicBezTo>
                    <a:pt x="21" y="35"/>
                    <a:pt x="20" y="44"/>
                    <a:pt x="16" y="42"/>
                  </a:cubicBezTo>
                  <a:cubicBezTo>
                    <a:pt x="11" y="40"/>
                    <a:pt x="10" y="27"/>
                    <a:pt x="10" y="2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14" name="Google Shape;1014;p34"/>
            <p:cNvSpPr/>
            <p:nvPr/>
          </p:nvSpPr>
          <p:spPr>
            <a:xfrm>
              <a:off x="1350" y="1141"/>
              <a:ext cx="6" cy="6"/>
            </a:xfrm>
            <a:custGeom>
              <a:avLst/>
              <a:gdLst/>
              <a:ahLst/>
              <a:cxnLst/>
              <a:rect l="l" t="t" r="r" b="b"/>
              <a:pathLst>
                <a:path w="4" h="4" extrusionOk="0">
                  <a:moveTo>
                    <a:pt x="0" y="4"/>
                  </a:moveTo>
                  <a:cubicBezTo>
                    <a:pt x="1" y="3"/>
                    <a:pt x="4" y="0"/>
                    <a:pt x="4" y="0"/>
                  </a:cubicBezTo>
                  <a:cubicBezTo>
                    <a:pt x="4" y="0"/>
                    <a:pt x="1" y="3"/>
                    <a:pt x="0" y="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15" name="Google Shape;1015;p34"/>
            <p:cNvSpPr/>
            <p:nvPr/>
          </p:nvSpPr>
          <p:spPr>
            <a:xfrm>
              <a:off x="1302" y="1165"/>
              <a:ext cx="33" cy="13"/>
            </a:xfrm>
            <a:custGeom>
              <a:avLst/>
              <a:gdLst/>
              <a:ahLst/>
              <a:cxnLst/>
              <a:rect l="l" t="t" r="r" b="b"/>
              <a:pathLst>
                <a:path w="22" h="9" extrusionOk="0">
                  <a:moveTo>
                    <a:pt x="22" y="1"/>
                  </a:moveTo>
                  <a:cubicBezTo>
                    <a:pt x="16" y="4"/>
                    <a:pt x="10" y="8"/>
                    <a:pt x="3" y="9"/>
                  </a:cubicBezTo>
                  <a:cubicBezTo>
                    <a:pt x="0" y="9"/>
                    <a:pt x="6" y="4"/>
                    <a:pt x="9" y="3"/>
                  </a:cubicBezTo>
                  <a:cubicBezTo>
                    <a:pt x="14" y="0"/>
                    <a:pt x="17" y="1"/>
                    <a:pt x="22" y="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16" name="Google Shape;1016;p34"/>
            <p:cNvSpPr/>
            <p:nvPr/>
          </p:nvSpPr>
          <p:spPr>
            <a:xfrm>
              <a:off x="1947" y="1147"/>
              <a:ext cx="21" cy="10"/>
            </a:xfrm>
            <a:custGeom>
              <a:avLst/>
              <a:gdLst/>
              <a:ahLst/>
              <a:cxnLst/>
              <a:rect l="l" t="t" r="r" b="b"/>
              <a:pathLst>
                <a:path w="14" h="7" extrusionOk="0">
                  <a:moveTo>
                    <a:pt x="14" y="7"/>
                  </a:moveTo>
                  <a:cubicBezTo>
                    <a:pt x="10" y="5"/>
                    <a:pt x="5" y="5"/>
                    <a:pt x="1" y="3"/>
                  </a:cubicBezTo>
                  <a:cubicBezTo>
                    <a:pt x="0" y="2"/>
                    <a:pt x="1" y="0"/>
                    <a:pt x="2" y="0"/>
                  </a:cubicBezTo>
                  <a:cubicBezTo>
                    <a:pt x="6" y="1"/>
                    <a:pt x="14" y="7"/>
                    <a:pt x="14" y="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17" name="Google Shape;1017;p34"/>
            <p:cNvSpPr/>
            <p:nvPr/>
          </p:nvSpPr>
          <p:spPr>
            <a:xfrm>
              <a:off x="1380" y="1104"/>
              <a:ext cx="45" cy="22"/>
            </a:xfrm>
            <a:custGeom>
              <a:avLst/>
              <a:gdLst/>
              <a:ahLst/>
              <a:cxnLst/>
              <a:rect l="l" t="t" r="r" b="b"/>
              <a:pathLst>
                <a:path w="30" h="15" extrusionOk="0">
                  <a:moveTo>
                    <a:pt x="19" y="8"/>
                  </a:moveTo>
                  <a:cubicBezTo>
                    <a:pt x="14" y="10"/>
                    <a:pt x="9" y="15"/>
                    <a:pt x="3" y="14"/>
                  </a:cubicBezTo>
                  <a:cubicBezTo>
                    <a:pt x="0" y="13"/>
                    <a:pt x="0" y="7"/>
                    <a:pt x="2" y="5"/>
                  </a:cubicBezTo>
                  <a:cubicBezTo>
                    <a:pt x="5" y="3"/>
                    <a:pt x="25" y="0"/>
                    <a:pt x="28" y="6"/>
                  </a:cubicBezTo>
                  <a:cubicBezTo>
                    <a:pt x="30" y="9"/>
                    <a:pt x="19" y="8"/>
                    <a:pt x="19" y="8"/>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18" name="Google Shape;1018;p34"/>
            <p:cNvSpPr/>
            <p:nvPr/>
          </p:nvSpPr>
          <p:spPr>
            <a:xfrm>
              <a:off x="1314" y="1148"/>
              <a:ext cx="32" cy="14"/>
            </a:xfrm>
            <a:custGeom>
              <a:avLst/>
              <a:gdLst/>
              <a:ahLst/>
              <a:cxnLst/>
              <a:rect l="l" t="t" r="r" b="b"/>
              <a:pathLst>
                <a:path w="21" h="9" extrusionOk="0">
                  <a:moveTo>
                    <a:pt x="21" y="5"/>
                  </a:moveTo>
                  <a:cubicBezTo>
                    <a:pt x="16" y="6"/>
                    <a:pt x="12" y="8"/>
                    <a:pt x="7" y="9"/>
                  </a:cubicBezTo>
                  <a:cubicBezTo>
                    <a:pt x="5" y="9"/>
                    <a:pt x="0" y="9"/>
                    <a:pt x="1" y="7"/>
                  </a:cubicBezTo>
                  <a:cubicBezTo>
                    <a:pt x="6" y="0"/>
                    <a:pt x="15" y="3"/>
                    <a:pt x="21" y="5"/>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19" name="Google Shape;1019;p34"/>
            <p:cNvSpPr/>
            <p:nvPr/>
          </p:nvSpPr>
          <p:spPr>
            <a:xfrm>
              <a:off x="1889" y="1324"/>
              <a:ext cx="76" cy="36"/>
            </a:xfrm>
            <a:custGeom>
              <a:avLst/>
              <a:gdLst/>
              <a:ahLst/>
              <a:cxnLst/>
              <a:rect l="l" t="t" r="r" b="b"/>
              <a:pathLst>
                <a:path w="51" h="24" extrusionOk="0">
                  <a:moveTo>
                    <a:pt x="14" y="20"/>
                  </a:moveTo>
                  <a:cubicBezTo>
                    <a:pt x="8" y="6"/>
                    <a:pt x="0" y="2"/>
                    <a:pt x="16" y="0"/>
                  </a:cubicBezTo>
                  <a:cubicBezTo>
                    <a:pt x="17" y="0"/>
                    <a:pt x="15" y="2"/>
                    <a:pt x="15" y="2"/>
                  </a:cubicBezTo>
                  <a:cubicBezTo>
                    <a:pt x="17" y="7"/>
                    <a:pt x="21" y="11"/>
                    <a:pt x="25" y="13"/>
                  </a:cubicBezTo>
                  <a:cubicBezTo>
                    <a:pt x="29" y="15"/>
                    <a:pt x="32" y="17"/>
                    <a:pt x="36" y="18"/>
                  </a:cubicBezTo>
                  <a:cubicBezTo>
                    <a:pt x="39" y="19"/>
                    <a:pt x="43" y="18"/>
                    <a:pt x="45" y="20"/>
                  </a:cubicBezTo>
                  <a:cubicBezTo>
                    <a:pt x="51" y="24"/>
                    <a:pt x="40" y="24"/>
                    <a:pt x="38" y="24"/>
                  </a:cubicBezTo>
                  <a:cubicBezTo>
                    <a:pt x="30" y="23"/>
                    <a:pt x="14" y="20"/>
                    <a:pt x="14" y="2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20" name="Google Shape;1020;p34"/>
            <p:cNvSpPr/>
            <p:nvPr/>
          </p:nvSpPr>
          <p:spPr>
            <a:xfrm>
              <a:off x="1115" y="1189"/>
              <a:ext cx="454" cy="297"/>
            </a:xfrm>
            <a:custGeom>
              <a:avLst/>
              <a:gdLst/>
              <a:ahLst/>
              <a:cxnLst/>
              <a:rect l="l" t="t" r="r" b="b"/>
              <a:pathLst>
                <a:path w="303" h="198" extrusionOk="0">
                  <a:moveTo>
                    <a:pt x="101" y="154"/>
                  </a:moveTo>
                  <a:cubicBezTo>
                    <a:pt x="101" y="152"/>
                    <a:pt x="99" y="150"/>
                    <a:pt x="99" y="149"/>
                  </a:cubicBezTo>
                  <a:cubicBezTo>
                    <a:pt x="98" y="148"/>
                    <a:pt x="98" y="146"/>
                    <a:pt x="97" y="146"/>
                  </a:cubicBezTo>
                  <a:cubicBezTo>
                    <a:pt x="94" y="148"/>
                    <a:pt x="91" y="152"/>
                    <a:pt x="87" y="153"/>
                  </a:cubicBezTo>
                  <a:cubicBezTo>
                    <a:pt x="86" y="154"/>
                    <a:pt x="86" y="150"/>
                    <a:pt x="85" y="150"/>
                  </a:cubicBezTo>
                  <a:cubicBezTo>
                    <a:pt x="84" y="149"/>
                    <a:pt x="83" y="152"/>
                    <a:pt x="82" y="152"/>
                  </a:cubicBezTo>
                  <a:cubicBezTo>
                    <a:pt x="79" y="152"/>
                    <a:pt x="75" y="150"/>
                    <a:pt x="72" y="152"/>
                  </a:cubicBezTo>
                  <a:cubicBezTo>
                    <a:pt x="68" y="153"/>
                    <a:pt x="69" y="159"/>
                    <a:pt x="66" y="161"/>
                  </a:cubicBezTo>
                  <a:cubicBezTo>
                    <a:pt x="64" y="162"/>
                    <a:pt x="62" y="158"/>
                    <a:pt x="61" y="159"/>
                  </a:cubicBezTo>
                  <a:cubicBezTo>
                    <a:pt x="59" y="161"/>
                    <a:pt x="60" y="165"/>
                    <a:pt x="58" y="167"/>
                  </a:cubicBezTo>
                  <a:cubicBezTo>
                    <a:pt x="57" y="168"/>
                    <a:pt x="58" y="162"/>
                    <a:pt x="57" y="163"/>
                  </a:cubicBezTo>
                  <a:cubicBezTo>
                    <a:pt x="50" y="166"/>
                    <a:pt x="44" y="172"/>
                    <a:pt x="38" y="176"/>
                  </a:cubicBezTo>
                  <a:cubicBezTo>
                    <a:pt x="35" y="178"/>
                    <a:pt x="33" y="180"/>
                    <a:pt x="30" y="182"/>
                  </a:cubicBezTo>
                  <a:cubicBezTo>
                    <a:pt x="29" y="182"/>
                    <a:pt x="29" y="180"/>
                    <a:pt x="29" y="180"/>
                  </a:cubicBezTo>
                  <a:cubicBezTo>
                    <a:pt x="27" y="182"/>
                    <a:pt x="27" y="185"/>
                    <a:pt x="25" y="186"/>
                  </a:cubicBezTo>
                  <a:cubicBezTo>
                    <a:pt x="24" y="186"/>
                    <a:pt x="24" y="183"/>
                    <a:pt x="23" y="184"/>
                  </a:cubicBezTo>
                  <a:cubicBezTo>
                    <a:pt x="18" y="187"/>
                    <a:pt x="16" y="195"/>
                    <a:pt x="10" y="197"/>
                  </a:cubicBezTo>
                  <a:cubicBezTo>
                    <a:pt x="7" y="198"/>
                    <a:pt x="0" y="192"/>
                    <a:pt x="3" y="190"/>
                  </a:cubicBezTo>
                  <a:cubicBezTo>
                    <a:pt x="4" y="189"/>
                    <a:pt x="17" y="185"/>
                    <a:pt x="15" y="179"/>
                  </a:cubicBezTo>
                  <a:cubicBezTo>
                    <a:pt x="14" y="177"/>
                    <a:pt x="11" y="180"/>
                    <a:pt x="9" y="180"/>
                  </a:cubicBezTo>
                  <a:cubicBezTo>
                    <a:pt x="6" y="178"/>
                    <a:pt x="3" y="177"/>
                    <a:pt x="1" y="174"/>
                  </a:cubicBezTo>
                  <a:cubicBezTo>
                    <a:pt x="0" y="173"/>
                    <a:pt x="4" y="175"/>
                    <a:pt x="5" y="174"/>
                  </a:cubicBezTo>
                  <a:cubicBezTo>
                    <a:pt x="6" y="172"/>
                    <a:pt x="7" y="170"/>
                    <a:pt x="7" y="168"/>
                  </a:cubicBezTo>
                  <a:cubicBezTo>
                    <a:pt x="7" y="167"/>
                    <a:pt x="6" y="167"/>
                    <a:pt x="5" y="166"/>
                  </a:cubicBezTo>
                  <a:cubicBezTo>
                    <a:pt x="5" y="162"/>
                    <a:pt x="9" y="165"/>
                    <a:pt x="9" y="165"/>
                  </a:cubicBezTo>
                  <a:cubicBezTo>
                    <a:pt x="10" y="165"/>
                    <a:pt x="7" y="164"/>
                    <a:pt x="8" y="164"/>
                  </a:cubicBezTo>
                  <a:cubicBezTo>
                    <a:pt x="10" y="162"/>
                    <a:pt x="13" y="160"/>
                    <a:pt x="15" y="158"/>
                  </a:cubicBezTo>
                  <a:cubicBezTo>
                    <a:pt x="15" y="158"/>
                    <a:pt x="15" y="158"/>
                    <a:pt x="15" y="157"/>
                  </a:cubicBezTo>
                  <a:cubicBezTo>
                    <a:pt x="15" y="155"/>
                    <a:pt x="13" y="153"/>
                    <a:pt x="14" y="152"/>
                  </a:cubicBezTo>
                  <a:cubicBezTo>
                    <a:pt x="15" y="152"/>
                    <a:pt x="30" y="140"/>
                    <a:pt x="30" y="137"/>
                  </a:cubicBezTo>
                  <a:cubicBezTo>
                    <a:pt x="30" y="136"/>
                    <a:pt x="26" y="138"/>
                    <a:pt x="27" y="137"/>
                  </a:cubicBezTo>
                  <a:cubicBezTo>
                    <a:pt x="29" y="133"/>
                    <a:pt x="33" y="131"/>
                    <a:pt x="36" y="127"/>
                  </a:cubicBezTo>
                  <a:cubicBezTo>
                    <a:pt x="38" y="125"/>
                    <a:pt x="40" y="122"/>
                    <a:pt x="42" y="121"/>
                  </a:cubicBezTo>
                  <a:cubicBezTo>
                    <a:pt x="45" y="120"/>
                    <a:pt x="50" y="125"/>
                    <a:pt x="52" y="123"/>
                  </a:cubicBezTo>
                  <a:cubicBezTo>
                    <a:pt x="54" y="120"/>
                    <a:pt x="48" y="117"/>
                    <a:pt x="49" y="113"/>
                  </a:cubicBezTo>
                  <a:cubicBezTo>
                    <a:pt x="49" y="112"/>
                    <a:pt x="52" y="113"/>
                    <a:pt x="53" y="113"/>
                  </a:cubicBezTo>
                  <a:cubicBezTo>
                    <a:pt x="57" y="113"/>
                    <a:pt x="60" y="111"/>
                    <a:pt x="64" y="112"/>
                  </a:cubicBezTo>
                  <a:cubicBezTo>
                    <a:pt x="65" y="112"/>
                    <a:pt x="67" y="114"/>
                    <a:pt x="68" y="114"/>
                  </a:cubicBezTo>
                  <a:cubicBezTo>
                    <a:pt x="70" y="113"/>
                    <a:pt x="65" y="111"/>
                    <a:pt x="63" y="111"/>
                  </a:cubicBezTo>
                  <a:cubicBezTo>
                    <a:pt x="59" y="112"/>
                    <a:pt x="54" y="112"/>
                    <a:pt x="50" y="112"/>
                  </a:cubicBezTo>
                  <a:cubicBezTo>
                    <a:pt x="49" y="112"/>
                    <a:pt x="52" y="112"/>
                    <a:pt x="53" y="112"/>
                  </a:cubicBezTo>
                  <a:cubicBezTo>
                    <a:pt x="56" y="109"/>
                    <a:pt x="57" y="104"/>
                    <a:pt x="61" y="103"/>
                  </a:cubicBezTo>
                  <a:cubicBezTo>
                    <a:pt x="65" y="103"/>
                    <a:pt x="66" y="113"/>
                    <a:pt x="69" y="111"/>
                  </a:cubicBezTo>
                  <a:cubicBezTo>
                    <a:pt x="73" y="110"/>
                    <a:pt x="62" y="106"/>
                    <a:pt x="63" y="102"/>
                  </a:cubicBezTo>
                  <a:cubicBezTo>
                    <a:pt x="64" y="99"/>
                    <a:pt x="69" y="103"/>
                    <a:pt x="72" y="101"/>
                  </a:cubicBezTo>
                  <a:cubicBezTo>
                    <a:pt x="74" y="101"/>
                    <a:pt x="73" y="97"/>
                    <a:pt x="74" y="98"/>
                  </a:cubicBezTo>
                  <a:cubicBezTo>
                    <a:pt x="77" y="99"/>
                    <a:pt x="77" y="107"/>
                    <a:pt x="79" y="105"/>
                  </a:cubicBezTo>
                  <a:cubicBezTo>
                    <a:pt x="82" y="103"/>
                    <a:pt x="75" y="97"/>
                    <a:pt x="78" y="95"/>
                  </a:cubicBezTo>
                  <a:cubicBezTo>
                    <a:pt x="80" y="93"/>
                    <a:pt x="83" y="99"/>
                    <a:pt x="86" y="98"/>
                  </a:cubicBezTo>
                  <a:cubicBezTo>
                    <a:pt x="93" y="97"/>
                    <a:pt x="99" y="94"/>
                    <a:pt x="104" y="89"/>
                  </a:cubicBezTo>
                  <a:cubicBezTo>
                    <a:pt x="106" y="87"/>
                    <a:pt x="99" y="85"/>
                    <a:pt x="101" y="84"/>
                  </a:cubicBezTo>
                  <a:cubicBezTo>
                    <a:pt x="103" y="82"/>
                    <a:pt x="107" y="85"/>
                    <a:pt x="110" y="84"/>
                  </a:cubicBezTo>
                  <a:cubicBezTo>
                    <a:pt x="111" y="84"/>
                    <a:pt x="108" y="85"/>
                    <a:pt x="108" y="84"/>
                  </a:cubicBezTo>
                  <a:cubicBezTo>
                    <a:pt x="109" y="82"/>
                    <a:pt x="111" y="80"/>
                    <a:pt x="114" y="78"/>
                  </a:cubicBezTo>
                  <a:cubicBezTo>
                    <a:pt x="118" y="75"/>
                    <a:pt x="131" y="76"/>
                    <a:pt x="128" y="66"/>
                  </a:cubicBezTo>
                  <a:cubicBezTo>
                    <a:pt x="127" y="62"/>
                    <a:pt x="113" y="69"/>
                    <a:pt x="116" y="66"/>
                  </a:cubicBezTo>
                  <a:cubicBezTo>
                    <a:pt x="120" y="61"/>
                    <a:pt x="128" y="62"/>
                    <a:pt x="134" y="59"/>
                  </a:cubicBezTo>
                  <a:cubicBezTo>
                    <a:pt x="135" y="59"/>
                    <a:pt x="133" y="57"/>
                    <a:pt x="134" y="57"/>
                  </a:cubicBezTo>
                  <a:cubicBezTo>
                    <a:pt x="136" y="55"/>
                    <a:pt x="138" y="54"/>
                    <a:pt x="141" y="53"/>
                  </a:cubicBezTo>
                  <a:cubicBezTo>
                    <a:pt x="143" y="51"/>
                    <a:pt x="146" y="50"/>
                    <a:pt x="149" y="49"/>
                  </a:cubicBezTo>
                  <a:cubicBezTo>
                    <a:pt x="152" y="47"/>
                    <a:pt x="154" y="43"/>
                    <a:pt x="157" y="41"/>
                  </a:cubicBezTo>
                  <a:cubicBezTo>
                    <a:pt x="164" y="35"/>
                    <a:pt x="160" y="44"/>
                    <a:pt x="167" y="33"/>
                  </a:cubicBezTo>
                  <a:cubicBezTo>
                    <a:pt x="175" y="22"/>
                    <a:pt x="165" y="30"/>
                    <a:pt x="163" y="20"/>
                  </a:cubicBezTo>
                  <a:cubicBezTo>
                    <a:pt x="162" y="18"/>
                    <a:pt x="165" y="18"/>
                    <a:pt x="167" y="17"/>
                  </a:cubicBezTo>
                  <a:cubicBezTo>
                    <a:pt x="170" y="15"/>
                    <a:pt x="172" y="12"/>
                    <a:pt x="175" y="12"/>
                  </a:cubicBezTo>
                  <a:cubicBezTo>
                    <a:pt x="178" y="12"/>
                    <a:pt x="180" y="16"/>
                    <a:pt x="183" y="17"/>
                  </a:cubicBezTo>
                  <a:cubicBezTo>
                    <a:pt x="184" y="18"/>
                    <a:pt x="186" y="17"/>
                    <a:pt x="186" y="16"/>
                  </a:cubicBezTo>
                  <a:cubicBezTo>
                    <a:pt x="185" y="14"/>
                    <a:pt x="182" y="15"/>
                    <a:pt x="181" y="13"/>
                  </a:cubicBezTo>
                  <a:cubicBezTo>
                    <a:pt x="181" y="13"/>
                    <a:pt x="185" y="5"/>
                    <a:pt x="195" y="5"/>
                  </a:cubicBezTo>
                  <a:cubicBezTo>
                    <a:pt x="209" y="5"/>
                    <a:pt x="201" y="15"/>
                    <a:pt x="212" y="11"/>
                  </a:cubicBezTo>
                  <a:cubicBezTo>
                    <a:pt x="224" y="6"/>
                    <a:pt x="211" y="0"/>
                    <a:pt x="234" y="5"/>
                  </a:cubicBezTo>
                  <a:cubicBezTo>
                    <a:pt x="237" y="6"/>
                    <a:pt x="238" y="11"/>
                    <a:pt x="241" y="11"/>
                  </a:cubicBezTo>
                  <a:cubicBezTo>
                    <a:pt x="245" y="11"/>
                    <a:pt x="247" y="5"/>
                    <a:pt x="250" y="6"/>
                  </a:cubicBezTo>
                  <a:cubicBezTo>
                    <a:pt x="258" y="10"/>
                    <a:pt x="242" y="21"/>
                    <a:pt x="258" y="19"/>
                  </a:cubicBezTo>
                  <a:cubicBezTo>
                    <a:pt x="262" y="18"/>
                    <a:pt x="265" y="13"/>
                    <a:pt x="269" y="13"/>
                  </a:cubicBezTo>
                  <a:cubicBezTo>
                    <a:pt x="272" y="12"/>
                    <a:pt x="273" y="18"/>
                    <a:pt x="276" y="17"/>
                  </a:cubicBezTo>
                  <a:cubicBezTo>
                    <a:pt x="286" y="16"/>
                    <a:pt x="293" y="11"/>
                    <a:pt x="298" y="21"/>
                  </a:cubicBezTo>
                  <a:cubicBezTo>
                    <a:pt x="298" y="22"/>
                    <a:pt x="296" y="21"/>
                    <a:pt x="295" y="21"/>
                  </a:cubicBezTo>
                  <a:cubicBezTo>
                    <a:pt x="292" y="20"/>
                    <a:pt x="290" y="18"/>
                    <a:pt x="287" y="18"/>
                  </a:cubicBezTo>
                  <a:cubicBezTo>
                    <a:pt x="284" y="18"/>
                    <a:pt x="278" y="18"/>
                    <a:pt x="280" y="19"/>
                  </a:cubicBezTo>
                  <a:cubicBezTo>
                    <a:pt x="285" y="21"/>
                    <a:pt x="292" y="19"/>
                    <a:pt x="297" y="22"/>
                  </a:cubicBezTo>
                  <a:cubicBezTo>
                    <a:pt x="299" y="23"/>
                    <a:pt x="300" y="26"/>
                    <a:pt x="298" y="27"/>
                  </a:cubicBezTo>
                  <a:cubicBezTo>
                    <a:pt x="296" y="29"/>
                    <a:pt x="293" y="29"/>
                    <a:pt x="290" y="29"/>
                  </a:cubicBezTo>
                  <a:cubicBezTo>
                    <a:pt x="286" y="28"/>
                    <a:pt x="283" y="25"/>
                    <a:pt x="279" y="25"/>
                  </a:cubicBezTo>
                  <a:cubicBezTo>
                    <a:pt x="277" y="25"/>
                    <a:pt x="271" y="26"/>
                    <a:pt x="273" y="28"/>
                  </a:cubicBezTo>
                  <a:cubicBezTo>
                    <a:pt x="274" y="30"/>
                    <a:pt x="279" y="26"/>
                    <a:pt x="281" y="28"/>
                  </a:cubicBezTo>
                  <a:cubicBezTo>
                    <a:pt x="297" y="36"/>
                    <a:pt x="281" y="38"/>
                    <a:pt x="276" y="41"/>
                  </a:cubicBezTo>
                  <a:cubicBezTo>
                    <a:pt x="275" y="41"/>
                    <a:pt x="278" y="40"/>
                    <a:pt x="279" y="40"/>
                  </a:cubicBezTo>
                  <a:cubicBezTo>
                    <a:pt x="280" y="40"/>
                    <a:pt x="281" y="38"/>
                    <a:pt x="283" y="39"/>
                  </a:cubicBezTo>
                  <a:cubicBezTo>
                    <a:pt x="289" y="39"/>
                    <a:pt x="295" y="39"/>
                    <a:pt x="301" y="42"/>
                  </a:cubicBezTo>
                  <a:cubicBezTo>
                    <a:pt x="303" y="43"/>
                    <a:pt x="296" y="43"/>
                    <a:pt x="294" y="44"/>
                  </a:cubicBezTo>
                  <a:cubicBezTo>
                    <a:pt x="289" y="46"/>
                    <a:pt x="283" y="48"/>
                    <a:pt x="278" y="49"/>
                  </a:cubicBezTo>
                  <a:cubicBezTo>
                    <a:pt x="276" y="50"/>
                    <a:pt x="284" y="46"/>
                    <a:pt x="283" y="47"/>
                  </a:cubicBezTo>
                  <a:cubicBezTo>
                    <a:pt x="282" y="48"/>
                    <a:pt x="258" y="63"/>
                    <a:pt x="257" y="65"/>
                  </a:cubicBezTo>
                  <a:cubicBezTo>
                    <a:pt x="256" y="69"/>
                    <a:pt x="261" y="71"/>
                    <a:pt x="262" y="75"/>
                  </a:cubicBezTo>
                  <a:cubicBezTo>
                    <a:pt x="262" y="76"/>
                    <a:pt x="260" y="77"/>
                    <a:pt x="259" y="77"/>
                  </a:cubicBezTo>
                  <a:cubicBezTo>
                    <a:pt x="256" y="76"/>
                    <a:pt x="253" y="73"/>
                    <a:pt x="249" y="72"/>
                  </a:cubicBezTo>
                  <a:cubicBezTo>
                    <a:pt x="248" y="72"/>
                    <a:pt x="248" y="75"/>
                    <a:pt x="248" y="76"/>
                  </a:cubicBezTo>
                  <a:cubicBezTo>
                    <a:pt x="248" y="80"/>
                    <a:pt x="250" y="85"/>
                    <a:pt x="247" y="88"/>
                  </a:cubicBezTo>
                  <a:cubicBezTo>
                    <a:pt x="244" y="90"/>
                    <a:pt x="237" y="84"/>
                    <a:pt x="235" y="87"/>
                  </a:cubicBezTo>
                  <a:cubicBezTo>
                    <a:pt x="233" y="90"/>
                    <a:pt x="243" y="94"/>
                    <a:pt x="241" y="97"/>
                  </a:cubicBezTo>
                  <a:cubicBezTo>
                    <a:pt x="239" y="100"/>
                    <a:pt x="234" y="91"/>
                    <a:pt x="231" y="93"/>
                  </a:cubicBezTo>
                  <a:cubicBezTo>
                    <a:pt x="228" y="95"/>
                    <a:pt x="231" y="102"/>
                    <a:pt x="227" y="105"/>
                  </a:cubicBezTo>
                  <a:cubicBezTo>
                    <a:pt x="217" y="116"/>
                    <a:pt x="219" y="99"/>
                    <a:pt x="218" y="98"/>
                  </a:cubicBezTo>
                  <a:cubicBezTo>
                    <a:pt x="217" y="97"/>
                    <a:pt x="216" y="100"/>
                    <a:pt x="214" y="100"/>
                  </a:cubicBezTo>
                  <a:cubicBezTo>
                    <a:pt x="211" y="100"/>
                    <a:pt x="207" y="95"/>
                    <a:pt x="204" y="97"/>
                  </a:cubicBezTo>
                  <a:cubicBezTo>
                    <a:pt x="200" y="100"/>
                    <a:pt x="202" y="106"/>
                    <a:pt x="201" y="110"/>
                  </a:cubicBezTo>
                  <a:cubicBezTo>
                    <a:pt x="200" y="111"/>
                    <a:pt x="197" y="112"/>
                    <a:pt x="198" y="112"/>
                  </a:cubicBezTo>
                  <a:cubicBezTo>
                    <a:pt x="200" y="113"/>
                    <a:pt x="203" y="109"/>
                    <a:pt x="204" y="111"/>
                  </a:cubicBezTo>
                  <a:cubicBezTo>
                    <a:pt x="213" y="116"/>
                    <a:pt x="201" y="131"/>
                    <a:pt x="199" y="134"/>
                  </a:cubicBezTo>
                  <a:cubicBezTo>
                    <a:pt x="199" y="135"/>
                    <a:pt x="196" y="134"/>
                    <a:pt x="196" y="133"/>
                  </a:cubicBezTo>
                  <a:cubicBezTo>
                    <a:pt x="196" y="131"/>
                    <a:pt x="200" y="130"/>
                    <a:pt x="199" y="129"/>
                  </a:cubicBezTo>
                  <a:cubicBezTo>
                    <a:pt x="197" y="128"/>
                    <a:pt x="197" y="132"/>
                    <a:pt x="195" y="133"/>
                  </a:cubicBezTo>
                  <a:cubicBezTo>
                    <a:pt x="190" y="135"/>
                    <a:pt x="190" y="124"/>
                    <a:pt x="189" y="116"/>
                  </a:cubicBezTo>
                  <a:cubicBezTo>
                    <a:pt x="188" y="113"/>
                    <a:pt x="186" y="106"/>
                    <a:pt x="188" y="108"/>
                  </a:cubicBezTo>
                  <a:cubicBezTo>
                    <a:pt x="200" y="130"/>
                    <a:pt x="189" y="116"/>
                    <a:pt x="180" y="121"/>
                  </a:cubicBezTo>
                  <a:cubicBezTo>
                    <a:pt x="179" y="122"/>
                    <a:pt x="182" y="126"/>
                    <a:pt x="180" y="127"/>
                  </a:cubicBezTo>
                  <a:cubicBezTo>
                    <a:pt x="177" y="129"/>
                    <a:pt x="166" y="125"/>
                    <a:pt x="168" y="128"/>
                  </a:cubicBezTo>
                  <a:cubicBezTo>
                    <a:pt x="175" y="133"/>
                    <a:pt x="186" y="132"/>
                    <a:pt x="193" y="138"/>
                  </a:cubicBezTo>
                  <a:cubicBezTo>
                    <a:pt x="195" y="140"/>
                    <a:pt x="186" y="140"/>
                    <a:pt x="183" y="141"/>
                  </a:cubicBezTo>
                  <a:cubicBezTo>
                    <a:pt x="182" y="141"/>
                    <a:pt x="182" y="139"/>
                    <a:pt x="181" y="139"/>
                  </a:cubicBezTo>
                  <a:cubicBezTo>
                    <a:pt x="176" y="140"/>
                    <a:pt x="173" y="143"/>
                    <a:pt x="169" y="145"/>
                  </a:cubicBezTo>
                  <a:cubicBezTo>
                    <a:pt x="150" y="151"/>
                    <a:pt x="166" y="137"/>
                    <a:pt x="139" y="136"/>
                  </a:cubicBezTo>
                  <a:cubicBezTo>
                    <a:pt x="136" y="135"/>
                    <a:pt x="136" y="142"/>
                    <a:pt x="133" y="144"/>
                  </a:cubicBezTo>
                  <a:cubicBezTo>
                    <a:pt x="131" y="145"/>
                    <a:pt x="129" y="143"/>
                    <a:pt x="127" y="144"/>
                  </a:cubicBezTo>
                  <a:cubicBezTo>
                    <a:pt x="126" y="144"/>
                    <a:pt x="125" y="146"/>
                    <a:pt x="124" y="146"/>
                  </a:cubicBezTo>
                  <a:cubicBezTo>
                    <a:pt x="124" y="146"/>
                    <a:pt x="123" y="146"/>
                    <a:pt x="123" y="146"/>
                  </a:cubicBezTo>
                  <a:cubicBezTo>
                    <a:pt x="119" y="148"/>
                    <a:pt x="116" y="151"/>
                    <a:pt x="112" y="153"/>
                  </a:cubicBezTo>
                  <a:cubicBezTo>
                    <a:pt x="109" y="154"/>
                    <a:pt x="101" y="154"/>
                    <a:pt x="101" y="15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21" name="Google Shape;1021;p34"/>
            <p:cNvSpPr/>
            <p:nvPr/>
          </p:nvSpPr>
          <p:spPr>
            <a:xfrm>
              <a:off x="1277" y="1297"/>
              <a:ext cx="9" cy="3"/>
            </a:xfrm>
            <a:custGeom>
              <a:avLst/>
              <a:gdLst/>
              <a:ahLst/>
              <a:cxnLst/>
              <a:rect l="l" t="t" r="r" b="b"/>
              <a:pathLst>
                <a:path w="6" h="2" extrusionOk="0">
                  <a:moveTo>
                    <a:pt x="6" y="1"/>
                  </a:moveTo>
                  <a:cubicBezTo>
                    <a:pt x="3" y="1"/>
                    <a:pt x="0" y="2"/>
                    <a:pt x="6" y="0"/>
                  </a:cubicBezTo>
                  <a:cubicBezTo>
                    <a:pt x="6" y="0"/>
                    <a:pt x="6" y="1"/>
                    <a:pt x="6" y="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22" name="Google Shape;1022;p34"/>
            <p:cNvSpPr/>
            <p:nvPr/>
          </p:nvSpPr>
          <p:spPr>
            <a:xfrm>
              <a:off x="1265" y="1115"/>
              <a:ext cx="111" cy="57"/>
            </a:xfrm>
            <a:custGeom>
              <a:avLst/>
              <a:gdLst/>
              <a:ahLst/>
              <a:cxnLst/>
              <a:rect l="l" t="t" r="r" b="b"/>
              <a:pathLst>
                <a:path w="74" h="38" extrusionOk="0">
                  <a:moveTo>
                    <a:pt x="70" y="7"/>
                  </a:moveTo>
                  <a:cubicBezTo>
                    <a:pt x="65" y="10"/>
                    <a:pt x="59" y="14"/>
                    <a:pt x="54" y="16"/>
                  </a:cubicBezTo>
                  <a:cubicBezTo>
                    <a:pt x="51" y="17"/>
                    <a:pt x="47" y="17"/>
                    <a:pt x="43" y="18"/>
                  </a:cubicBezTo>
                  <a:cubicBezTo>
                    <a:pt x="42" y="18"/>
                    <a:pt x="44" y="19"/>
                    <a:pt x="45" y="19"/>
                  </a:cubicBezTo>
                  <a:cubicBezTo>
                    <a:pt x="50" y="18"/>
                    <a:pt x="55" y="17"/>
                    <a:pt x="60" y="16"/>
                  </a:cubicBezTo>
                  <a:cubicBezTo>
                    <a:pt x="61" y="16"/>
                    <a:pt x="63" y="15"/>
                    <a:pt x="62" y="16"/>
                  </a:cubicBezTo>
                  <a:cubicBezTo>
                    <a:pt x="49" y="23"/>
                    <a:pt x="34" y="21"/>
                    <a:pt x="21" y="28"/>
                  </a:cubicBezTo>
                  <a:cubicBezTo>
                    <a:pt x="18" y="30"/>
                    <a:pt x="6" y="38"/>
                    <a:pt x="2" y="32"/>
                  </a:cubicBezTo>
                  <a:cubicBezTo>
                    <a:pt x="0" y="30"/>
                    <a:pt x="6" y="29"/>
                    <a:pt x="8" y="28"/>
                  </a:cubicBezTo>
                  <a:cubicBezTo>
                    <a:pt x="12" y="26"/>
                    <a:pt x="15" y="26"/>
                    <a:pt x="18" y="24"/>
                  </a:cubicBezTo>
                  <a:cubicBezTo>
                    <a:pt x="22" y="21"/>
                    <a:pt x="23" y="17"/>
                    <a:pt x="27" y="14"/>
                  </a:cubicBezTo>
                  <a:cubicBezTo>
                    <a:pt x="29" y="13"/>
                    <a:pt x="32" y="14"/>
                    <a:pt x="34" y="13"/>
                  </a:cubicBezTo>
                  <a:cubicBezTo>
                    <a:pt x="38" y="11"/>
                    <a:pt x="41" y="9"/>
                    <a:pt x="45" y="8"/>
                  </a:cubicBezTo>
                  <a:cubicBezTo>
                    <a:pt x="48" y="7"/>
                    <a:pt x="55" y="4"/>
                    <a:pt x="53" y="6"/>
                  </a:cubicBezTo>
                  <a:cubicBezTo>
                    <a:pt x="50" y="10"/>
                    <a:pt x="43" y="10"/>
                    <a:pt x="39" y="14"/>
                  </a:cubicBezTo>
                  <a:cubicBezTo>
                    <a:pt x="37" y="17"/>
                    <a:pt x="46" y="12"/>
                    <a:pt x="50" y="10"/>
                  </a:cubicBezTo>
                  <a:cubicBezTo>
                    <a:pt x="53" y="9"/>
                    <a:pt x="56" y="6"/>
                    <a:pt x="59" y="5"/>
                  </a:cubicBezTo>
                  <a:cubicBezTo>
                    <a:pt x="62" y="4"/>
                    <a:pt x="66" y="4"/>
                    <a:pt x="69" y="4"/>
                  </a:cubicBezTo>
                  <a:cubicBezTo>
                    <a:pt x="71" y="4"/>
                    <a:pt x="73" y="0"/>
                    <a:pt x="73" y="2"/>
                  </a:cubicBezTo>
                  <a:cubicBezTo>
                    <a:pt x="74" y="4"/>
                    <a:pt x="70" y="7"/>
                    <a:pt x="70" y="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23" name="Google Shape;1023;p34"/>
            <p:cNvSpPr/>
            <p:nvPr/>
          </p:nvSpPr>
          <p:spPr>
            <a:xfrm>
              <a:off x="1247" y="1306"/>
              <a:ext cx="19" cy="15"/>
            </a:xfrm>
            <a:custGeom>
              <a:avLst/>
              <a:gdLst/>
              <a:ahLst/>
              <a:cxnLst/>
              <a:rect l="l" t="t" r="r" b="b"/>
              <a:pathLst>
                <a:path w="13" h="10" extrusionOk="0">
                  <a:moveTo>
                    <a:pt x="13" y="0"/>
                  </a:moveTo>
                  <a:cubicBezTo>
                    <a:pt x="9" y="3"/>
                    <a:pt x="5" y="7"/>
                    <a:pt x="0" y="10"/>
                  </a:cubicBezTo>
                  <a:cubicBezTo>
                    <a:pt x="0" y="10"/>
                    <a:pt x="1" y="7"/>
                    <a:pt x="1" y="7"/>
                  </a:cubicBezTo>
                  <a:cubicBezTo>
                    <a:pt x="5" y="4"/>
                    <a:pt x="13" y="0"/>
                    <a:pt x="13"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24" name="Google Shape;1024;p34"/>
            <p:cNvSpPr/>
            <p:nvPr/>
          </p:nvSpPr>
          <p:spPr>
            <a:xfrm>
              <a:off x="1229" y="1226"/>
              <a:ext cx="6" cy="5"/>
            </a:xfrm>
            <a:custGeom>
              <a:avLst/>
              <a:gdLst/>
              <a:ahLst/>
              <a:cxnLst/>
              <a:rect l="l" t="t" r="r" b="b"/>
              <a:pathLst>
                <a:path w="4" h="3" extrusionOk="0">
                  <a:moveTo>
                    <a:pt x="4" y="1"/>
                  </a:moveTo>
                  <a:cubicBezTo>
                    <a:pt x="3" y="1"/>
                    <a:pt x="2" y="2"/>
                    <a:pt x="1" y="3"/>
                  </a:cubicBezTo>
                  <a:cubicBezTo>
                    <a:pt x="0" y="3"/>
                    <a:pt x="3" y="0"/>
                    <a:pt x="4" y="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25" name="Google Shape;1025;p34"/>
            <p:cNvSpPr/>
            <p:nvPr/>
          </p:nvSpPr>
          <p:spPr>
            <a:xfrm>
              <a:off x="1241" y="1172"/>
              <a:ext cx="28" cy="17"/>
            </a:xfrm>
            <a:custGeom>
              <a:avLst/>
              <a:gdLst/>
              <a:ahLst/>
              <a:cxnLst/>
              <a:rect l="l" t="t" r="r" b="b"/>
              <a:pathLst>
                <a:path w="19" h="11" extrusionOk="0">
                  <a:moveTo>
                    <a:pt x="19" y="1"/>
                  </a:moveTo>
                  <a:cubicBezTo>
                    <a:pt x="15" y="3"/>
                    <a:pt x="11" y="5"/>
                    <a:pt x="7" y="7"/>
                  </a:cubicBezTo>
                  <a:cubicBezTo>
                    <a:pt x="5" y="7"/>
                    <a:pt x="0" y="11"/>
                    <a:pt x="1" y="9"/>
                  </a:cubicBezTo>
                  <a:cubicBezTo>
                    <a:pt x="4" y="6"/>
                    <a:pt x="7" y="3"/>
                    <a:pt x="11" y="1"/>
                  </a:cubicBezTo>
                  <a:cubicBezTo>
                    <a:pt x="14" y="0"/>
                    <a:pt x="16" y="1"/>
                    <a:pt x="19" y="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26" name="Google Shape;1026;p34"/>
            <p:cNvSpPr/>
            <p:nvPr/>
          </p:nvSpPr>
          <p:spPr>
            <a:xfrm>
              <a:off x="1673" y="1450"/>
              <a:ext cx="13" cy="7"/>
            </a:xfrm>
            <a:custGeom>
              <a:avLst/>
              <a:gdLst/>
              <a:ahLst/>
              <a:cxnLst/>
              <a:rect l="l" t="t" r="r" b="b"/>
              <a:pathLst>
                <a:path w="9" h="5" extrusionOk="0">
                  <a:moveTo>
                    <a:pt x="6" y="4"/>
                  </a:moveTo>
                  <a:cubicBezTo>
                    <a:pt x="0" y="5"/>
                    <a:pt x="7" y="0"/>
                    <a:pt x="8" y="2"/>
                  </a:cubicBezTo>
                  <a:cubicBezTo>
                    <a:pt x="9" y="2"/>
                    <a:pt x="8" y="4"/>
                    <a:pt x="7" y="5"/>
                  </a:cubicBezTo>
                  <a:cubicBezTo>
                    <a:pt x="7" y="5"/>
                    <a:pt x="6" y="4"/>
                    <a:pt x="6" y="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27" name="Google Shape;1027;p34"/>
            <p:cNvSpPr/>
            <p:nvPr/>
          </p:nvSpPr>
          <p:spPr>
            <a:xfrm>
              <a:off x="1670" y="1463"/>
              <a:ext cx="6" cy="3"/>
            </a:xfrm>
            <a:custGeom>
              <a:avLst/>
              <a:gdLst/>
              <a:ahLst/>
              <a:cxnLst/>
              <a:rect l="l" t="t" r="r" b="b"/>
              <a:pathLst>
                <a:path w="4" h="2" extrusionOk="0">
                  <a:moveTo>
                    <a:pt x="0" y="2"/>
                  </a:moveTo>
                  <a:cubicBezTo>
                    <a:pt x="1" y="2"/>
                    <a:pt x="2" y="1"/>
                    <a:pt x="3" y="1"/>
                  </a:cubicBezTo>
                  <a:cubicBezTo>
                    <a:pt x="4" y="0"/>
                    <a:pt x="0" y="2"/>
                    <a:pt x="0" y="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28" name="Google Shape;1028;p34"/>
            <p:cNvSpPr/>
            <p:nvPr/>
          </p:nvSpPr>
          <p:spPr>
            <a:xfrm>
              <a:off x="1085" y="1184"/>
              <a:ext cx="234" cy="173"/>
            </a:xfrm>
            <a:custGeom>
              <a:avLst/>
              <a:gdLst/>
              <a:ahLst/>
              <a:cxnLst/>
              <a:rect l="l" t="t" r="r" b="b"/>
              <a:pathLst>
                <a:path w="156" h="115" extrusionOk="0">
                  <a:moveTo>
                    <a:pt x="80" y="66"/>
                  </a:moveTo>
                  <a:cubicBezTo>
                    <a:pt x="78" y="68"/>
                    <a:pt x="75" y="69"/>
                    <a:pt x="74" y="71"/>
                  </a:cubicBezTo>
                  <a:cubicBezTo>
                    <a:pt x="74" y="73"/>
                    <a:pt x="80" y="68"/>
                    <a:pt x="80" y="70"/>
                  </a:cubicBezTo>
                  <a:cubicBezTo>
                    <a:pt x="78" y="74"/>
                    <a:pt x="73" y="77"/>
                    <a:pt x="70" y="80"/>
                  </a:cubicBezTo>
                  <a:cubicBezTo>
                    <a:pt x="68" y="84"/>
                    <a:pt x="67" y="88"/>
                    <a:pt x="64" y="92"/>
                  </a:cubicBezTo>
                  <a:cubicBezTo>
                    <a:pt x="64" y="92"/>
                    <a:pt x="64" y="89"/>
                    <a:pt x="63" y="89"/>
                  </a:cubicBezTo>
                  <a:cubicBezTo>
                    <a:pt x="58" y="91"/>
                    <a:pt x="47" y="98"/>
                    <a:pt x="40" y="98"/>
                  </a:cubicBezTo>
                  <a:cubicBezTo>
                    <a:pt x="39" y="98"/>
                    <a:pt x="43" y="96"/>
                    <a:pt x="44" y="95"/>
                  </a:cubicBezTo>
                  <a:cubicBezTo>
                    <a:pt x="45" y="94"/>
                    <a:pt x="46" y="92"/>
                    <a:pt x="47" y="91"/>
                  </a:cubicBezTo>
                  <a:cubicBezTo>
                    <a:pt x="50" y="89"/>
                    <a:pt x="56" y="89"/>
                    <a:pt x="58" y="86"/>
                  </a:cubicBezTo>
                  <a:cubicBezTo>
                    <a:pt x="59" y="82"/>
                    <a:pt x="58" y="76"/>
                    <a:pt x="55" y="75"/>
                  </a:cubicBezTo>
                  <a:cubicBezTo>
                    <a:pt x="51" y="75"/>
                    <a:pt x="49" y="81"/>
                    <a:pt x="46" y="83"/>
                  </a:cubicBezTo>
                  <a:cubicBezTo>
                    <a:pt x="41" y="87"/>
                    <a:pt x="40" y="86"/>
                    <a:pt x="36" y="90"/>
                  </a:cubicBezTo>
                  <a:cubicBezTo>
                    <a:pt x="30" y="97"/>
                    <a:pt x="24" y="106"/>
                    <a:pt x="15" y="109"/>
                  </a:cubicBezTo>
                  <a:cubicBezTo>
                    <a:pt x="14" y="110"/>
                    <a:pt x="12" y="110"/>
                    <a:pt x="11" y="110"/>
                  </a:cubicBezTo>
                  <a:cubicBezTo>
                    <a:pt x="8" y="111"/>
                    <a:pt x="4" y="115"/>
                    <a:pt x="2" y="113"/>
                  </a:cubicBezTo>
                  <a:cubicBezTo>
                    <a:pt x="0" y="110"/>
                    <a:pt x="4" y="105"/>
                    <a:pt x="5" y="102"/>
                  </a:cubicBezTo>
                  <a:cubicBezTo>
                    <a:pt x="7" y="100"/>
                    <a:pt x="10" y="99"/>
                    <a:pt x="11" y="96"/>
                  </a:cubicBezTo>
                  <a:cubicBezTo>
                    <a:pt x="13" y="94"/>
                    <a:pt x="13" y="91"/>
                    <a:pt x="14" y="89"/>
                  </a:cubicBezTo>
                  <a:cubicBezTo>
                    <a:pt x="18" y="83"/>
                    <a:pt x="25" y="80"/>
                    <a:pt x="29" y="75"/>
                  </a:cubicBezTo>
                  <a:cubicBezTo>
                    <a:pt x="31" y="72"/>
                    <a:pt x="33" y="61"/>
                    <a:pt x="36" y="59"/>
                  </a:cubicBezTo>
                  <a:cubicBezTo>
                    <a:pt x="38" y="58"/>
                    <a:pt x="41" y="61"/>
                    <a:pt x="41" y="63"/>
                  </a:cubicBezTo>
                  <a:cubicBezTo>
                    <a:pt x="41" y="65"/>
                    <a:pt x="33" y="65"/>
                    <a:pt x="35" y="67"/>
                  </a:cubicBezTo>
                  <a:cubicBezTo>
                    <a:pt x="39" y="70"/>
                    <a:pt x="45" y="69"/>
                    <a:pt x="49" y="70"/>
                  </a:cubicBezTo>
                  <a:cubicBezTo>
                    <a:pt x="52" y="71"/>
                    <a:pt x="56" y="74"/>
                    <a:pt x="58" y="72"/>
                  </a:cubicBezTo>
                  <a:cubicBezTo>
                    <a:pt x="60" y="69"/>
                    <a:pt x="57" y="64"/>
                    <a:pt x="59" y="61"/>
                  </a:cubicBezTo>
                  <a:cubicBezTo>
                    <a:pt x="61" y="60"/>
                    <a:pt x="64" y="61"/>
                    <a:pt x="66" y="60"/>
                  </a:cubicBezTo>
                  <a:cubicBezTo>
                    <a:pt x="70" y="58"/>
                    <a:pt x="75" y="56"/>
                    <a:pt x="78" y="53"/>
                  </a:cubicBezTo>
                  <a:cubicBezTo>
                    <a:pt x="81" y="50"/>
                    <a:pt x="82" y="45"/>
                    <a:pt x="85" y="42"/>
                  </a:cubicBezTo>
                  <a:cubicBezTo>
                    <a:pt x="87" y="39"/>
                    <a:pt x="111" y="33"/>
                    <a:pt x="111" y="28"/>
                  </a:cubicBezTo>
                  <a:cubicBezTo>
                    <a:pt x="110" y="24"/>
                    <a:pt x="101" y="31"/>
                    <a:pt x="99" y="28"/>
                  </a:cubicBezTo>
                  <a:cubicBezTo>
                    <a:pt x="98" y="24"/>
                    <a:pt x="106" y="24"/>
                    <a:pt x="108" y="21"/>
                  </a:cubicBezTo>
                  <a:cubicBezTo>
                    <a:pt x="110" y="18"/>
                    <a:pt x="110" y="15"/>
                    <a:pt x="112" y="11"/>
                  </a:cubicBezTo>
                  <a:cubicBezTo>
                    <a:pt x="114" y="7"/>
                    <a:pt x="120" y="7"/>
                    <a:pt x="124" y="5"/>
                  </a:cubicBezTo>
                  <a:cubicBezTo>
                    <a:pt x="135" y="1"/>
                    <a:pt x="143" y="0"/>
                    <a:pt x="153" y="6"/>
                  </a:cubicBezTo>
                  <a:cubicBezTo>
                    <a:pt x="156" y="7"/>
                    <a:pt x="147" y="5"/>
                    <a:pt x="144" y="5"/>
                  </a:cubicBezTo>
                  <a:cubicBezTo>
                    <a:pt x="136" y="6"/>
                    <a:pt x="128" y="8"/>
                    <a:pt x="120" y="11"/>
                  </a:cubicBezTo>
                  <a:cubicBezTo>
                    <a:pt x="119" y="11"/>
                    <a:pt x="120" y="14"/>
                    <a:pt x="121" y="14"/>
                  </a:cubicBezTo>
                  <a:cubicBezTo>
                    <a:pt x="130" y="12"/>
                    <a:pt x="134" y="5"/>
                    <a:pt x="143" y="7"/>
                  </a:cubicBezTo>
                  <a:cubicBezTo>
                    <a:pt x="146" y="7"/>
                    <a:pt x="151" y="9"/>
                    <a:pt x="151" y="12"/>
                  </a:cubicBezTo>
                  <a:cubicBezTo>
                    <a:pt x="151" y="14"/>
                    <a:pt x="146" y="14"/>
                    <a:pt x="143" y="15"/>
                  </a:cubicBezTo>
                  <a:cubicBezTo>
                    <a:pt x="138" y="17"/>
                    <a:pt x="131" y="15"/>
                    <a:pt x="127" y="19"/>
                  </a:cubicBezTo>
                  <a:cubicBezTo>
                    <a:pt x="125" y="22"/>
                    <a:pt x="136" y="19"/>
                    <a:pt x="137" y="23"/>
                  </a:cubicBezTo>
                  <a:cubicBezTo>
                    <a:pt x="138" y="26"/>
                    <a:pt x="133" y="27"/>
                    <a:pt x="130" y="29"/>
                  </a:cubicBezTo>
                  <a:cubicBezTo>
                    <a:pt x="130" y="29"/>
                    <a:pt x="129" y="27"/>
                    <a:pt x="128" y="28"/>
                  </a:cubicBezTo>
                  <a:cubicBezTo>
                    <a:pt x="124" y="29"/>
                    <a:pt x="120" y="31"/>
                    <a:pt x="116" y="33"/>
                  </a:cubicBezTo>
                  <a:cubicBezTo>
                    <a:pt x="115" y="34"/>
                    <a:pt x="112" y="37"/>
                    <a:pt x="114" y="38"/>
                  </a:cubicBezTo>
                  <a:cubicBezTo>
                    <a:pt x="115" y="40"/>
                    <a:pt x="123" y="36"/>
                    <a:pt x="121" y="38"/>
                  </a:cubicBezTo>
                  <a:cubicBezTo>
                    <a:pt x="115" y="42"/>
                    <a:pt x="107" y="42"/>
                    <a:pt x="101" y="47"/>
                  </a:cubicBezTo>
                  <a:cubicBezTo>
                    <a:pt x="98" y="49"/>
                    <a:pt x="112" y="42"/>
                    <a:pt x="113" y="46"/>
                  </a:cubicBezTo>
                  <a:cubicBezTo>
                    <a:pt x="114" y="61"/>
                    <a:pt x="99" y="48"/>
                    <a:pt x="95" y="53"/>
                  </a:cubicBezTo>
                  <a:cubicBezTo>
                    <a:pt x="93" y="55"/>
                    <a:pt x="96" y="59"/>
                    <a:pt x="94" y="61"/>
                  </a:cubicBezTo>
                  <a:cubicBezTo>
                    <a:pt x="92" y="62"/>
                    <a:pt x="89" y="57"/>
                    <a:pt x="87" y="58"/>
                  </a:cubicBezTo>
                  <a:cubicBezTo>
                    <a:pt x="83" y="59"/>
                    <a:pt x="80" y="66"/>
                    <a:pt x="80" y="66"/>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29" name="Google Shape;1029;p34"/>
            <p:cNvSpPr/>
            <p:nvPr/>
          </p:nvSpPr>
          <p:spPr>
            <a:xfrm>
              <a:off x="1164" y="1237"/>
              <a:ext cx="8" cy="4"/>
            </a:xfrm>
            <a:custGeom>
              <a:avLst/>
              <a:gdLst/>
              <a:ahLst/>
              <a:cxnLst/>
              <a:rect l="l" t="t" r="r" b="b"/>
              <a:pathLst>
                <a:path w="5" h="3" extrusionOk="0">
                  <a:moveTo>
                    <a:pt x="5" y="0"/>
                  </a:moveTo>
                  <a:cubicBezTo>
                    <a:pt x="3" y="1"/>
                    <a:pt x="0" y="3"/>
                    <a:pt x="1" y="2"/>
                  </a:cubicBezTo>
                  <a:cubicBezTo>
                    <a:pt x="1" y="1"/>
                    <a:pt x="3" y="0"/>
                    <a:pt x="5" y="0"/>
                  </a:cubicBezTo>
                  <a:cubicBezTo>
                    <a:pt x="5" y="0"/>
                    <a:pt x="5" y="0"/>
                    <a:pt x="5"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30" name="Google Shape;1030;p34"/>
            <p:cNvSpPr/>
            <p:nvPr/>
          </p:nvSpPr>
          <p:spPr>
            <a:xfrm>
              <a:off x="1310" y="1451"/>
              <a:ext cx="109" cy="66"/>
            </a:xfrm>
            <a:custGeom>
              <a:avLst/>
              <a:gdLst/>
              <a:ahLst/>
              <a:cxnLst/>
              <a:rect l="l" t="t" r="r" b="b"/>
              <a:pathLst>
                <a:path w="73" h="44" extrusionOk="0">
                  <a:moveTo>
                    <a:pt x="17" y="33"/>
                  </a:moveTo>
                  <a:cubicBezTo>
                    <a:pt x="0" y="16"/>
                    <a:pt x="19" y="18"/>
                    <a:pt x="28" y="14"/>
                  </a:cubicBezTo>
                  <a:cubicBezTo>
                    <a:pt x="29" y="13"/>
                    <a:pt x="26" y="13"/>
                    <a:pt x="25" y="13"/>
                  </a:cubicBezTo>
                  <a:cubicBezTo>
                    <a:pt x="22" y="11"/>
                    <a:pt x="18" y="10"/>
                    <a:pt x="14" y="8"/>
                  </a:cubicBezTo>
                  <a:cubicBezTo>
                    <a:pt x="13" y="8"/>
                    <a:pt x="17" y="10"/>
                    <a:pt x="18" y="9"/>
                  </a:cubicBezTo>
                  <a:cubicBezTo>
                    <a:pt x="23" y="7"/>
                    <a:pt x="25" y="1"/>
                    <a:pt x="29" y="0"/>
                  </a:cubicBezTo>
                  <a:cubicBezTo>
                    <a:pt x="32" y="0"/>
                    <a:pt x="35" y="5"/>
                    <a:pt x="35" y="8"/>
                  </a:cubicBezTo>
                  <a:cubicBezTo>
                    <a:pt x="35" y="12"/>
                    <a:pt x="30" y="14"/>
                    <a:pt x="29" y="18"/>
                  </a:cubicBezTo>
                  <a:cubicBezTo>
                    <a:pt x="29" y="20"/>
                    <a:pt x="31" y="14"/>
                    <a:pt x="33" y="14"/>
                  </a:cubicBezTo>
                  <a:cubicBezTo>
                    <a:pt x="34" y="13"/>
                    <a:pt x="34" y="15"/>
                    <a:pt x="35" y="15"/>
                  </a:cubicBezTo>
                  <a:cubicBezTo>
                    <a:pt x="36" y="15"/>
                    <a:pt x="36" y="14"/>
                    <a:pt x="37" y="14"/>
                  </a:cubicBezTo>
                  <a:cubicBezTo>
                    <a:pt x="39" y="13"/>
                    <a:pt x="41" y="15"/>
                    <a:pt x="42" y="14"/>
                  </a:cubicBezTo>
                  <a:cubicBezTo>
                    <a:pt x="43" y="14"/>
                    <a:pt x="43" y="10"/>
                    <a:pt x="45" y="10"/>
                  </a:cubicBezTo>
                  <a:cubicBezTo>
                    <a:pt x="47" y="11"/>
                    <a:pt x="46" y="17"/>
                    <a:pt x="49" y="17"/>
                  </a:cubicBezTo>
                  <a:cubicBezTo>
                    <a:pt x="57" y="19"/>
                    <a:pt x="73" y="7"/>
                    <a:pt x="72" y="26"/>
                  </a:cubicBezTo>
                  <a:cubicBezTo>
                    <a:pt x="72" y="29"/>
                    <a:pt x="68" y="29"/>
                    <a:pt x="66" y="30"/>
                  </a:cubicBezTo>
                  <a:cubicBezTo>
                    <a:pt x="64" y="33"/>
                    <a:pt x="63" y="36"/>
                    <a:pt x="60" y="38"/>
                  </a:cubicBezTo>
                  <a:cubicBezTo>
                    <a:pt x="59" y="39"/>
                    <a:pt x="57" y="36"/>
                    <a:pt x="55" y="36"/>
                  </a:cubicBezTo>
                  <a:cubicBezTo>
                    <a:pt x="47" y="38"/>
                    <a:pt x="40" y="43"/>
                    <a:pt x="33" y="43"/>
                  </a:cubicBezTo>
                  <a:cubicBezTo>
                    <a:pt x="29" y="44"/>
                    <a:pt x="25" y="41"/>
                    <a:pt x="22" y="39"/>
                  </a:cubicBezTo>
                  <a:cubicBezTo>
                    <a:pt x="20" y="38"/>
                    <a:pt x="17" y="33"/>
                    <a:pt x="17" y="3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31" name="Google Shape;1031;p34"/>
            <p:cNvSpPr/>
            <p:nvPr/>
          </p:nvSpPr>
          <p:spPr>
            <a:xfrm>
              <a:off x="1116" y="1234"/>
              <a:ext cx="56" cy="42"/>
            </a:xfrm>
            <a:custGeom>
              <a:avLst/>
              <a:gdLst/>
              <a:ahLst/>
              <a:cxnLst/>
              <a:rect l="l" t="t" r="r" b="b"/>
              <a:pathLst>
                <a:path w="37" h="28" extrusionOk="0">
                  <a:moveTo>
                    <a:pt x="22" y="12"/>
                  </a:moveTo>
                  <a:cubicBezTo>
                    <a:pt x="18" y="15"/>
                    <a:pt x="14" y="17"/>
                    <a:pt x="10" y="20"/>
                  </a:cubicBezTo>
                  <a:cubicBezTo>
                    <a:pt x="7" y="22"/>
                    <a:pt x="5" y="28"/>
                    <a:pt x="2" y="26"/>
                  </a:cubicBezTo>
                  <a:cubicBezTo>
                    <a:pt x="0" y="24"/>
                    <a:pt x="2" y="19"/>
                    <a:pt x="4" y="16"/>
                  </a:cubicBezTo>
                  <a:cubicBezTo>
                    <a:pt x="12" y="0"/>
                    <a:pt x="8" y="11"/>
                    <a:pt x="16" y="8"/>
                  </a:cubicBezTo>
                  <a:cubicBezTo>
                    <a:pt x="22" y="6"/>
                    <a:pt x="28" y="3"/>
                    <a:pt x="35" y="1"/>
                  </a:cubicBezTo>
                  <a:cubicBezTo>
                    <a:pt x="35" y="1"/>
                    <a:pt x="37" y="1"/>
                    <a:pt x="36" y="1"/>
                  </a:cubicBezTo>
                  <a:cubicBezTo>
                    <a:pt x="34" y="3"/>
                    <a:pt x="30" y="4"/>
                    <a:pt x="27" y="6"/>
                  </a:cubicBezTo>
                  <a:cubicBezTo>
                    <a:pt x="25" y="8"/>
                    <a:pt x="22" y="12"/>
                    <a:pt x="22" y="1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32" name="Google Shape;1032;p34"/>
            <p:cNvSpPr/>
            <p:nvPr/>
          </p:nvSpPr>
          <p:spPr>
            <a:xfrm>
              <a:off x="1115" y="1286"/>
              <a:ext cx="3" cy="5"/>
            </a:xfrm>
            <a:custGeom>
              <a:avLst/>
              <a:gdLst/>
              <a:ahLst/>
              <a:cxnLst/>
              <a:rect l="l" t="t" r="r" b="b"/>
              <a:pathLst>
                <a:path w="2" h="3" extrusionOk="0">
                  <a:moveTo>
                    <a:pt x="0" y="3"/>
                  </a:moveTo>
                  <a:cubicBezTo>
                    <a:pt x="1" y="2"/>
                    <a:pt x="2" y="0"/>
                    <a:pt x="2" y="0"/>
                  </a:cubicBezTo>
                  <a:cubicBezTo>
                    <a:pt x="2" y="0"/>
                    <a:pt x="1" y="2"/>
                    <a:pt x="0" y="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33" name="Google Shape;1033;p34"/>
            <p:cNvSpPr/>
            <p:nvPr/>
          </p:nvSpPr>
          <p:spPr>
            <a:xfrm>
              <a:off x="1112" y="1283"/>
              <a:ext cx="4" cy="6"/>
            </a:xfrm>
            <a:custGeom>
              <a:avLst/>
              <a:gdLst/>
              <a:ahLst/>
              <a:cxnLst/>
              <a:rect l="l" t="t" r="r" b="b"/>
              <a:pathLst>
                <a:path w="3" h="4" extrusionOk="0">
                  <a:moveTo>
                    <a:pt x="0" y="4"/>
                  </a:moveTo>
                  <a:cubicBezTo>
                    <a:pt x="1" y="2"/>
                    <a:pt x="3" y="0"/>
                    <a:pt x="3" y="0"/>
                  </a:cubicBezTo>
                  <a:cubicBezTo>
                    <a:pt x="3" y="0"/>
                    <a:pt x="1" y="2"/>
                    <a:pt x="0" y="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34" name="Google Shape;1034;p34"/>
            <p:cNvSpPr/>
            <p:nvPr/>
          </p:nvSpPr>
          <p:spPr>
            <a:xfrm>
              <a:off x="1418" y="1658"/>
              <a:ext cx="3" cy="3"/>
            </a:xfrm>
            <a:custGeom>
              <a:avLst/>
              <a:gdLst/>
              <a:ahLst/>
              <a:cxnLst/>
              <a:rect l="l" t="t" r="r" b="b"/>
              <a:pathLst>
                <a:path w="2" h="2" extrusionOk="0">
                  <a:moveTo>
                    <a:pt x="2" y="0"/>
                  </a:moveTo>
                  <a:cubicBezTo>
                    <a:pt x="2" y="0"/>
                    <a:pt x="1" y="1"/>
                    <a:pt x="0" y="2"/>
                  </a:cubicBezTo>
                  <a:cubicBezTo>
                    <a:pt x="0" y="2"/>
                    <a:pt x="0" y="1"/>
                    <a:pt x="0" y="1"/>
                  </a:cubicBezTo>
                  <a:cubicBezTo>
                    <a:pt x="0" y="0"/>
                    <a:pt x="2" y="0"/>
                    <a:pt x="2"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35" name="Google Shape;1035;p34"/>
            <p:cNvSpPr/>
            <p:nvPr/>
          </p:nvSpPr>
          <p:spPr>
            <a:xfrm>
              <a:off x="1646" y="1714"/>
              <a:ext cx="24" cy="21"/>
            </a:xfrm>
            <a:custGeom>
              <a:avLst/>
              <a:gdLst/>
              <a:ahLst/>
              <a:cxnLst/>
              <a:rect l="l" t="t" r="r" b="b"/>
              <a:pathLst>
                <a:path w="16" h="14" extrusionOk="0">
                  <a:moveTo>
                    <a:pt x="16" y="0"/>
                  </a:moveTo>
                  <a:cubicBezTo>
                    <a:pt x="12" y="4"/>
                    <a:pt x="10" y="11"/>
                    <a:pt x="4" y="13"/>
                  </a:cubicBezTo>
                  <a:cubicBezTo>
                    <a:pt x="2" y="14"/>
                    <a:pt x="0" y="8"/>
                    <a:pt x="1" y="5"/>
                  </a:cubicBezTo>
                  <a:cubicBezTo>
                    <a:pt x="1" y="3"/>
                    <a:pt x="4" y="5"/>
                    <a:pt x="5" y="4"/>
                  </a:cubicBezTo>
                  <a:cubicBezTo>
                    <a:pt x="9" y="3"/>
                    <a:pt x="16" y="0"/>
                    <a:pt x="16"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36" name="Google Shape;1036;p34"/>
            <p:cNvSpPr/>
            <p:nvPr/>
          </p:nvSpPr>
          <p:spPr>
            <a:xfrm>
              <a:off x="1631" y="1735"/>
              <a:ext cx="1" cy="3"/>
            </a:xfrm>
            <a:custGeom>
              <a:avLst/>
              <a:gdLst/>
              <a:ahLst/>
              <a:cxnLst/>
              <a:rect l="l" t="t" r="r" b="b"/>
              <a:pathLst>
                <a:path w="1" h="2" extrusionOk="0">
                  <a:moveTo>
                    <a:pt x="0" y="0"/>
                  </a:moveTo>
                  <a:cubicBezTo>
                    <a:pt x="1" y="1"/>
                    <a:pt x="1" y="2"/>
                    <a:pt x="1" y="2"/>
                  </a:cubicBezTo>
                  <a:cubicBezTo>
                    <a:pt x="1" y="2"/>
                    <a:pt x="1" y="1"/>
                    <a:pt x="0"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37" name="Google Shape;1037;p34"/>
            <p:cNvSpPr/>
            <p:nvPr/>
          </p:nvSpPr>
          <p:spPr>
            <a:xfrm>
              <a:off x="1611" y="1738"/>
              <a:ext cx="5" cy="4"/>
            </a:xfrm>
            <a:custGeom>
              <a:avLst/>
              <a:gdLst/>
              <a:ahLst/>
              <a:cxnLst/>
              <a:rect l="l" t="t" r="r" b="b"/>
              <a:pathLst>
                <a:path w="3" h="3" extrusionOk="0">
                  <a:moveTo>
                    <a:pt x="0" y="3"/>
                  </a:moveTo>
                  <a:cubicBezTo>
                    <a:pt x="1" y="3"/>
                    <a:pt x="3" y="3"/>
                    <a:pt x="3" y="1"/>
                  </a:cubicBezTo>
                  <a:cubicBezTo>
                    <a:pt x="3" y="0"/>
                    <a:pt x="1" y="1"/>
                    <a:pt x="0" y="1"/>
                  </a:cubicBezTo>
                  <a:cubicBezTo>
                    <a:pt x="0" y="2"/>
                    <a:pt x="0" y="3"/>
                    <a:pt x="0" y="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38" name="Google Shape;1038;p34"/>
            <p:cNvSpPr/>
            <p:nvPr/>
          </p:nvSpPr>
          <p:spPr>
            <a:xfrm>
              <a:off x="1397" y="1642"/>
              <a:ext cx="120" cy="190"/>
            </a:xfrm>
            <a:custGeom>
              <a:avLst/>
              <a:gdLst/>
              <a:ahLst/>
              <a:cxnLst/>
              <a:rect l="l" t="t" r="r" b="b"/>
              <a:pathLst>
                <a:path w="80" h="127" extrusionOk="0">
                  <a:moveTo>
                    <a:pt x="37" y="0"/>
                  </a:moveTo>
                  <a:cubicBezTo>
                    <a:pt x="42" y="2"/>
                    <a:pt x="49" y="2"/>
                    <a:pt x="51" y="6"/>
                  </a:cubicBezTo>
                  <a:cubicBezTo>
                    <a:pt x="55" y="12"/>
                    <a:pt x="33" y="14"/>
                    <a:pt x="39" y="17"/>
                  </a:cubicBezTo>
                  <a:cubicBezTo>
                    <a:pt x="45" y="20"/>
                    <a:pt x="56" y="15"/>
                    <a:pt x="59" y="20"/>
                  </a:cubicBezTo>
                  <a:cubicBezTo>
                    <a:pt x="69" y="34"/>
                    <a:pt x="37" y="31"/>
                    <a:pt x="38" y="39"/>
                  </a:cubicBezTo>
                  <a:cubicBezTo>
                    <a:pt x="39" y="41"/>
                    <a:pt x="42" y="40"/>
                    <a:pt x="44" y="41"/>
                  </a:cubicBezTo>
                  <a:cubicBezTo>
                    <a:pt x="48" y="43"/>
                    <a:pt x="52" y="45"/>
                    <a:pt x="55" y="48"/>
                  </a:cubicBezTo>
                  <a:cubicBezTo>
                    <a:pt x="55" y="49"/>
                    <a:pt x="54" y="50"/>
                    <a:pt x="54" y="51"/>
                  </a:cubicBezTo>
                  <a:cubicBezTo>
                    <a:pt x="56" y="56"/>
                    <a:pt x="59" y="61"/>
                    <a:pt x="61" y="66"/>
                  </a:cubicBezTo>
                  <a:cubicBezTo>
                    <a:pt x="63" y="69"/>
                    <a:pt x="63" y="73"/>
                    <a:pt x="64" y="77"/>
                  </a:cubicBezTo>
                  <a:cubicBezTo>
                    <a:pt x="65" y="81"/>
                    <a:pt x="65" y="86"/>
                    <a:pt x="67" y="89"/>
                  </a:cubicBezTo>
                  <a:cubicBezTo>
                    <a:pt x="70" y="93"/>
                    <a:pt x="80" y="88"/>
                    <a:pt x="78" y="98"/>
                  </a:cubicBezTo>
                  <a:cubicBezTo>
                    <a:pt x="74" y="114"/>
                    <a:pt x="71" y="102"/>
                    <a:pt x="62" y="113"/>
                  </a:cubicBezTo>
                  <a:cubicBezTo>
                    <a:pt x="59" y="116"/>
                    <a:pt x="60" y="120"/>
                    <a:pt x="59" y="123"/>
                  </a:cubicBezTo>
                  <a:cubicBezTo>
                    <a:pt x="58" y="124"/>
                    <a:pt x="57" y="123"/>
                    <a:pt x="56" y="122"/>
                  </a:cubicBezTo>
                  <a:cubicBezTo>
                    <a:pt x="52" y="121"/>
                    <a:pt x="47" y="118"/>
                    <a:pt x="42" y="119"/>
                  </a:cubicBezTo>
                  <a:cubicBezTo>
                    <a:pt x="38" y="119"/>
                    <a:pt x="35" y="124"/>
                    <a:pt x="31" y="124"/>
                  </a:cubicBezTo>
                  <a:cubicBezTo>
                    <a:pt x="28" y="124"/>
                    <a:pt x="25" y="119"/>
                    <a:pt x="22" y="120"/>
                  </a:cubicBezTo>
                  <a:cubicBezTo>
                    <a:pt x="19" y="120"/>
                    <a:pt x="21" y="125"/>
                    <a:pt x="19" y="126"/>
                  </a:cubicBezTo>
                  <a:cubicBezTo>
                    <a:pt x="17" y="127"/>
                    <a:pt x="15" y="124"/>
                    <a:pt x="14" y="123"/>
                  </a:cubicBezTo>
                  <a:cubicBezTo>
                    <a:pt x="8" y="119"/>
                    <a:pt x="0" y="116"/>
                    <a:pt x="16" y="111"/>
                  </a:cubicBezTo>
                  <a:cubicBezTo>
                    <a:pt x="20" y="109"/>
                    <a:pt x="24" y="113"/>
                    <a:pt x="28" y="112"/>
                  </a:cubicBezTo>
                  <a:cubicBezTo>
                    <a:pt x="32" y="111"/>
                    <a:pt x="38" y="108"/>
                    <a:pt x="36" y="105"/>
                  </a:cubicBezTo>
                  <a:cubicBezTo>
                    <a:pt x="34" y="102"/>
                    <a:pt x="30" y="109"/>
                    <a:pt x="26" y="109"/>
                  </a:cubicBezTo>
                  <a:cubicBezTo>
                    <a:pt x="23" y="109"/>
                    <a:pt x="20" y="105"/>
                    <a:pt x="17" y="103"/>
                  </a:cubicBezTo>
                  <a:cubicBezTo>
                    <a:pt x="14" y="102"/>
                    <a:pt x="7" y="102"/>
                    <a:pt x="8" y="99"/>
                  </a:cubicBezTo>
                  <a:cubicBezTo>
                    <a:pt x="10" y="95"/>
                    <a:pt x="16" y="96"/>
                    <a:pt x="20" y="94"/>
                  </a:cubicBezTo>
                  <a:cubicBezTo>
                    <a:pt x="32" y="88"/>
                    <a:pt x="15" y="92"/>
                    <a:pt x="18" y="85"/>
                  </a:cubicBezTo>
                  <a:cubicBezTo>
                    <a:pt x="21" y="73"/>
                    <a:pt x="32" y="82"/>
                    <a:pt x="38" y="80"/>
                  </a:cubicBezTo>
                  <a:cubicBezTo>
                    <a:pt x="39" y="80"/>
                    <a:pt x="35" y="78"/>
                    <a:pt x="35" y="76"/>
                  </a:cubicBezTo>
                  <a:cubicBezTo>
                    <a:pt x="33" y="70"/>
                    <a:pt x="33" y="64"/>
                    <a:pt x="31" y="57"/>
                  </a:cubicBezTo>
                  <a:cubicBezTo>
                    <a:pt x="31" y="53"/>
                    <a:pt x="29" y="50"/>
                    <a:pt x="28" y="46"/>
                  </a:cubicBezTo>
                  <a:cubicBezTo>
                    <a:pt x="28" y="42"/>
                    <a:pt x="31" y="37"/>
                    <a:pt x="29" y="34"/>
                  </a:cubicBezTo>
                  <a:cubicBezTo>
                    <a:pt x="28" y="32"/>
                    <a:pt x="25" y="35"/>
                    <a:pt x="23" y="37"/>
                  </a:cubicBezTo>
                  <a:cubicBezTo>
                    <a:pt x="21" y="40"/>
                    <a:pt x="18" y="43"/>
                    <a:pt x="17" y="47"/>
                  </a:cubicBezTo>
                  <a:cubicBezTo>
                    <a:pt x="17" y="50"/>
                    <a:pt x="21" y="42"/>
                    <a:pt x="23" y="40"/>
                  </a:cubicBezTo>
                  <a:cubicBezTo>
                    <a:pt x="23" y="39"/>
                    <a:pt x="21" y="40"/>
                    <a:pt x="21" y="39"/>
                  </a:cubicBezTo>
                  <a:cubicBezTo>
                    <a:pt x="20" y="34"/>
                    <a:pt x="29" y="32"/>
                    <a:pt x="29" y="28"/>
                  </a:cubicBezTo>
                  <a:cubicBezTo>
                    <a:pt x="29" y="25"/>
                    <a:pt x="24" y="32"/>
                    <a:pt x="23" y="30"/>
                  </a:cubicBezTo>
                  <a:cubicBezTo>
                    <a:pt x="22" y="27"/>
                    <a:pt x="26" y="24"/>
                    <a:pt x="28" y="21"/>
                  </a:cubicBezTo>
                  <a:cubicBezTo>
                    <a:pt x="28" y="20"/>
                    <a:pt x="29" y="18"/>
                    <a:pt x="29" y="17"/>
                  </a:cubicBezTo>
                  <a:cubicBezTo>
                    <a:pt x="29" y="14"/>
                    <a:pt x="26" y="12"/>
                    <a:pt x="28" y="10"/>
                  </a:cubicBezTo>
                  <a:cubicBezTo>
                    <a:pt x="29" y="8"/>
                    <a:pt x="32" y="12"/>
                    <a:pt x="34" y="11"/>
                  </a:cubicBezTo>
                  <a:cubicBezTo>
                    <a:pt x="36" y="8"/>
                    <a:pt x="37" y="0"/>
                    <a:pt x="37"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39" name="Google Shape;1039;p34"/>
            <p:cNvSpPr/>
            <p:nvPr/>
          </p:nvSpPr>
          <p:spPr>
            <a:xfrm>
              <a:off x="1326" y="1703"/>
              <a:ext cx="96" cy="80"/>
            </a:xfrm>
            <a:custGeom>
              <a:avLst/>
              <a:gdLst/>
              <a:ahLst/>
              <a:cxnLst/>
              <a:rect l="l" t="t" r="r" b="b"/>
              <a:pathLst>
                <a:path w="64" h="53" extrusionOk="0">
                  <a:moveTo>
                    <a:pt x="56" y="23"/>
                  </a:moveTo>
                  <a:cubicBezTo>
                    <a:pt x="55" y="24"/>
                    <a:pt x="54" y="24"/>
                    <a:pt x="54" y="25"/>
                  </a:cubicBezTo>
                  <a:cubicBezTo>
                    <a:pt x="54" y="27"/>
                    <a:pt x="55" y="29"/>
                    <a:pt x="55" y="31"/>
                  </a:cubicBezTo>
                  <a:cubicBezTo>
                    <a:pt x="53" y="38"/>
                    <a:pt x="51" y="45"/>
                    <a:pt x="47" y="51"/>
                  </a:cubicBezTo>
                  <a:cubicBezTo>
                    <a:pt x="46" y="52"/>
                    <a:pt x="44" y="51"/>
                    <a:pt x="42" y="50"/>
                  </a:cubicBezTo>
                  <a:cubicBezTo>
                    <a:pt x="31" y="48"/>
                    <a:pt x="20" y="46"/>
                    <a:pt x="10" y="43"/>
                  </a:cubicBezTo>
                  <a:cubicBezTo>
                    <a:pt x="8" y="43"/>
                    <a:pt x="14" y="44"/>
                    <a:pt x="17" y="44"/>
                  </a:cubicBezTo>
                  <a:cubicBezTo>
                    <a:pt x="20" y="43"/>
                    <a:pt x="28" y="44"/>
                    <a:pt x="27" y="40"/>
                  </a:cubicBezTo>
                  <a:cubicBezTo>
                    <a:pt x="27" y="36"/>
                    <a:pt x="16" y="43"/>
                    <a:pt x="16" y="39"/>
                  </a:cubicBezTo>
                  <a:cubicBezTo>
                    <a:pt x="17" y="34"/>
                    <a:pt x="28" y="36"/>
                    <a:pt x="29" y="31"/>
                  </a:cubicBezTo>
                  <a:cubicBezTo>
                    <a:pt x="33" y="0"/>
                    <a:pt x="0" y="53"/>
                    <a:pt x="22" y="16"/>
                  </a:cubicBezTo>
                  <a:cubicBezTo>
                    <a:pt x="27" y="9"/>
                    <a:pt x="30" y="18"/>
                    <a:pt x="36" y="18"/>
                  </a:cubicBezTo>
                  <a:cubicBezTo>
                    <a:pt x="36" y="18"/>
                    <a:pt x="52" y="3"/>
                    <a:pt x="58" y="6"/>
                  </a:cubicBezTo>
                  <a:cubicBezTo>
                    <a:pt x="61" y="7"/>
                    <a:pt x="64" y="10"/>
                    <a:pt x="63" y="13"/>
                  </a:cubicBezTo>
                  <a:cubicBezTo>
                    <a:pt x="63" y="17"/>
                    <a:pt x="56" y="23"/>
                    <a:pt x="56" y="2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40" name="Google Shape;1040;p34"/>
            <p:cNvSpPr/>
            <p:nvPr/>
          </p:nvSpPr>
          <p:spPr>
            <a:xfrm>
              <a:off x="1428" y="1756"/>
              <a:ext cx="2" cy="1"/>
            </a:xfrm>
            <a:custGeom>
              <a:avLst/>
              <a:gdLst/>
              <a:ahLst/>
              <a:cxnLst/>
              <a:rect l="l" t="t" r="r" b="b"/>
              <a:pathLst>
                <a:path w="1" h="1" extrusionOk="0">
                  <a:moveTo>
                    <a:pt x="1" y="0"/>
                  </a:moveTo>
                  <a:cubicBezTo>
                    <a:pt x="1" y="1"/>
                    <a:pt x="0" y="1"/>
                    <a:pt x="0" y="1"/>
                  </a:cubicBezTo>
                  <a:cubicBezTo>
                    <a:pt x="0" y="1"/>
                    <a:pt x="1" y="1"/>
                    <a:pt x="1"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41" name="Google Shape;1041;p34"/>
            <p:cNvSpPr/>
            <p:nvPr/>
          </p:nvSpPr>
          <p:spPr>
            <a:xfrm>
              <a:off x="1557" y="1780"/>
              <a:ext cx="11" cy="16"/>
            </a:xfrm>
            <a:custGeom>
              <a:avLst/>
              <a:gdLst/>
              <a:ahLst/>
              <a:cxnLst/>
              <a:rect l="l" t="t" r="r" b="b"/>
              <a:pathLst>
                <a:path w="7" h="11" extrusionOk="0">
                  <a:moveTo>
                    <a:pt x="7" y="0"/>
                  </a:moveTo>
                  <a:cubicBezTo>
                    <a:pt x="5" y="3"/>
                    <a:pt x="6" y="8"/>
                    <a:pt x="3" y="10"/>
                  </a:cubicBezTo>
                  <a:cubicBezTo>
                    <a:pt x="0" y="11"/>
                    <a:pt x="2" y="4"/>
                    <a:pt x="3" y="2"/>
                  </a:cubicBezTo>
                  <a:cubicBezTo>
                    <a:pt x="4" y="0"/>
                    <a:pt x="7" y="0"/>
                    <a:pt x="7"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42" name="Google Shape;1042;p34"/>
            <p:cNvSpPr/>
            <p:nvPr/>
          </p:nvSpPr>
          <p:spPr>
            <a:xfrm>
              <a:off x="869" y="1543"/>
              <a:ext cx="72" cy="100"/>
            </a:xfrm>
            <a:custGeom>
              <a:avLst/>
              <a:gdLst/>
              <a:ahLst/>
              <a:cxnLst/>
              <a:rect l="l" t="t" r="r" b="b"/>
              <a:pathLst>
                <a:path w="48" h="67" extrusionOk="0">
                  <a:moveTo>
                    <a:pt x="48" y="3"/>
                  </a:moveTo>
                  <a:cubicBezTo>
                    <a:pt x="44" y="6"/>
                    <a:pt x="27" y="17"/>
                    <a:pt x="26" y="18"/>
                  </a:cubicBezTo>
                  <a:cubicBezTo>
                    <a:pt x="23" y="22"/>
                    <a:pt x="23" y="26"/>
                    <a:pt x="24" y="30"/>
                  </a:cubicBezTo>
                  <a:cubicBezTo>
                    <a:pt x="25" y="33"/>
                    <a:pt x="31" y="33"/>
                    <a:pt x="31" y="36"/>
                  </a:cubicBezTo>
                  <a:cubicBezTo>
                    <a:pt x="31" y="38"/>
                    <a:pt x="26" y="37"/>
                    <a:pt x="24" y="38"/>
                  </a:cubicBezTo>
                  <a:cubicBezTo>
                    <a:pt x="23" y="39"/>
                    <a:pt x="26" y="41"/>
                    <a:pt x="25" y="42"/>
                  </a:cubicBezTo>
                  <a:cubicBezTo>
                    <a:pt x="24" y="43"/>
                    <a:pt x="21" y="41"/>
                    <a:pt x="21" y="43"/>
                  </a:cubicBezTo>
                  <a:cubicBezTo>
                    <a:pt x="21" y="45"/>
                    <a:pt x="26" y="44"/>
                    <a:pt x="25" y="46"/>
                  </a:cubicBezTo>
                  <a:cubicBezTo>
                    <a:pt x="23" y="53"/>
                    <a:pt x="7" y="28"/>
                    <a:pt x="14" y="54"/>
                  </a:cubicBezTo>
                  <a:cubicBezTo>
                    <a:pt x="15" y="57"/>
                    <a:pt x="19" y="51"/>
                    <a:pt x="22" y="52"/>
                  </a:cubicBezTo>
                  <a:cubicBezTo>
                    <a:pt x="24" y="53"/>
                    <a:pt x="18" y="54"/>
                    <a:pt x="16" y="55"/>
                  </a:cubicBezTo>
                  <a:cubicBezTo>
                    <a:pt x="15" y="56"/>
                    <a:pt x="15" y="57"/>
                    <a:pt x="15" y="58"/>
                  </a:cubicBezTo>
                  <a:cubicBezTo>
                    <a:pt x="13" y="61"/>
                    <a:pt x="11" y="64"/>
                    <a:pt x="8" y="66"/>
                  </a:cubicBezTo>
                  <a:cubicBezTo>
                    <a:pt x="7" y="67"/>
                    <a:pt x="6" y="65"/>
                    <a:pt x="7" y="64"/>
                  </a:cubicBezTo>
                  <a:cubicBezTo>
                    <a:pt x="8" y="62"/>
                    <a:pt x="10" y="60"/>
                    <a:pt x="12" y="58"/>
                  </a:cubicBezTo>
                  <a:cubicBezTo>
                    <a:pt x="14" y="55"/>
                    <a:pt x="16" y="51"/>
                    <a:pt x="16" y="47"/>
                  </a:cubicBezTo>
                  <a:cubicBezTo>
                    <a:pt x="16" y="45"/>
                    <a:pt x="13" y="51"/>
                    <a:pt x="12" y="52"/>
                  </a:cubicBezTo>
                  <a:cubicBezTo>
                    <a:pt x="9" y="53"/>
                    <a:pt x="7" y="54"/>
                    <a:pt x="4" y="53"/>
                  </a:cubicBezTo>
                  <a:cubicBezTo>
                    <a:pt x="3" y="53"/>
                    <a:pt x="3" y="50"/>
                    <a:pt x="4" y="49"/>
                  </a:cubicBezTo>
                  <a:cubicBezTo>
                    <a:pt x="6" y="45"/>
                    <a:pt x="12" y="44"/>
                    <a:pt x="13" y="40"/>
                  </a:cubicBezTo>
                  <a:cubicBezTo>
                    <a:pt x="14" y="38"/>
                    <a:pt x="8" y="41"/>
                    <a:pt x="7" y="39"/>
                  </a:cubicBezTo>
                  <a:cubicBezTo>
                    <a:pt x="0" y="30"/>
                    <a:pt x="10" y="29"/>
                    <a:pt x="13" y="22"/>
                  </a:cubicBezTo>
                  <a:cubicBezTo>
                    <a:pt x="14" y="21"/>
                    <a:pt x="11" y="19"/>
                    <a:pt x="12" y="18"/>
                  </a:cubicBezTo>
                  <a:cubicBezTo>
                    <a:pt x="12" y="17"/>
                    <a:pt x="14" y="16"/>
                    <a:pt x="15" y="17"/>
                  </a:cubicBezTo>
                  <a:cubicBezTo>
                    <a:pt x="15" y="18"/>
                    <a:pt x="12" y="20"/>
                    <a:pt x="13" y="20"/>
                  </a:cubicBezTo>
                  <a:cubicBezTo>
                    <a:pt x="18" y="18"/>
                    <a:pt x="30" y="9"/>
                    <a:pt x="35" y="6"/>
                  </a:cubicBezTo>
                  <a:cubicBezTo>
                    <a:pt x="38" y="4"/>
                    <a:pt x="40" y="2"/>
                    <a:pt x="43" y="1"/>
                  </a:cubicBezTo>
                  <a:cubicBezTo>
                    <a:pt x="45" y="0"/>
                    <a:pt x="46" y="2"/>
                    <a:pt x="48" y="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43" name="Google Shape;1043;p34"/>
            <p:cNvSpPr/>
            <p:nvPr/>
          </p:nvSpPr>
          <p:spPr>
            <a:xfrm>
              <a:off x="842" y="1588"/>
              <a:ext cx="19" cy="18"/>
            </a:xfrm>
            <a:custGeom>
              <a:avLst/>
              <a:gdLst/>
              <a:ahLst/>
              <a:cxnLst/>
              <a:rect l="l" t="t" r="r" b="b"/>
              <a:pathLst>
                <a:path w="13" h="12" extrusionOk="0">
                  <a:moveTo>
                    <a:pt x="13" y="0"/>
                  </a:moveTo>
                  <a:cubicBezTo>
                    <a:pt x="9" y="2"/>
                    <a:pt x="4" y="3"/>
                    <a:pt x="1" y="7"/>
                  </a:cubicBezTo>
                  <a:cubicBezTo>
                    <a:pt x="0" y="9"/>
                    <a:pt x="4" y="12"/>
                    <a:pt x="5" y="11"/>
                  </a:cubicBezTo>
                  <a:cubicBezTo>
                    <a:pt x="9" y="9"/>
                    <a:pt x="13" y="0"/>
                    <a:pt x="13"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44" name="Google Shape;1044;p34"/>
            <p:cNvSpPr/>
            <p:nvPr/>
          </p:nvSpPr>
          <p:spPr>
            <a:xfrm>
              <a:off x="2016" y="1900"/>
              <a:ext cx="24" cy="7"/>
            </a:xfrm>
            <a:custGeom>
              <a:avLst/>
              <a:gdLst/>
              <a:ahLst/>
              <a:cxnLst/>
              <a:rect l="l" t="t" r="r" b="b"/>
              <a:pathLst>
                <a:path w="16" h="5" extrusionOk="0">
                  <a:moveTo>
                    <a:pt x="0" y="0"/>
                  </a:moveTo>
                  <a:cubicBezTo>
                    <a:pt x="5" y="1"/>
                    <a:pt x="10" y="3"/>
                    <a:pt x="15" y="5"/>
                  </a:cubicBezTo>
                  <a:cubicBezTo>
                    <a:pt x="16" y="5"/>
                    <a:pt x="13" y="4"/>
                    <a:pt x="11" y="4"/>
                  </a:cubicBezTo>
                  <a:cubicBezTo>
                    <a:pt x="7" y="2"/>
                    <a:pt x="0" y="0"/>
                    <a:pt x="0"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45" name="Google Shape;1045;p34"/>
            <p:cNvSpPr/>
            <p:nvPr/>
          </p:nvSpPr>
          <p:spPr>
            <a:xfrm>
              <a:off x="1713" y="1979"/>
              <a:ext cx="9" cy="9"/>
            </a:xfrm>
            <a:custGeom>
              <a:avLst/>
              <a:gdLst/>
              <a:ahLst/>
              <a:cxnLst/>
              <a:rect l="l" t="t" r="r" b="b"/>
              <a:pathLst>
                <a:path w="6" h="6" extrusionOk="0">
                  <a:moveTo>
                    <a:pt x="0" y="0"/>
                  </a:moveTo>
                  <a:cubicBezTo>
                    <a:pt x="2" y="2"/>
                    <a:pt x="6" y="6"/>
                    <a:pt x="6" y="6"/>
                  </a:cubicBezTo>
                  <a:cubicBezTo>
                    <a:pt x="6" y="6"/>
                    <a:pt x="2" y="2"/>
                    <a:pt x="0"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46" name="Google Shape;1046;p34"/>
            <p:cNvSpPr/>
            <p:nvPr/>
          </p:nvSpPr>
          <p:spPr>
            <a:xfrm>
              <a:off x="1602" y="2021"/>
              <a:ext cx="18" cy="35"/>
            </a:xfrm>
            <a:custGeom>
              <a:avLst/>
              <a:gdLst/>
              <a:ahLst/>
              <a:cxnLst/>
              <a:rect l="l" t="t" r="r" b="b"/>
              <a:pathLst>
                <a:path w="12" h="23" extrusionOk="0">
                  <a:moveTo>
                    <a:pt x="12" y="0"/>
                  </a:moveTo>
                  <a:cubicBezTo>
                    <a:pt x="9" y="7"/>
                    <a:pt x="8" y="16"/>
                    <a:pt x="2" y="21"/>
                  </a:cubicBezTo>
                  <a:cubicBezTo>
                    <a:pt x="0" y="23"/>
                    <a:pt x="0" y="13"/>
                    <a:pt x="1" y="10"/>
                  </a:cubicBezTo>
                  <a:cubicBezTo>
                    <a:pt x="3" y="7"/>
                    <a:pt x="8" y="8"/>
                    <a:pt x="11" y="6"/>
                  </a:cubicBezTo>
                  <a:cubicBezTo>
                    <a:pt x="12" y="4"/>
                    <a:pt x="12" y="0"/>
                    <a:pt x="12"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47" name="Google Shape;1047;p34"/>
            <p:cNvSpPr/>
            <p:nvPr/>
          </p:nvSpPr>
          <p:spPr>
            <a:xfrm>
              <a:off x="1598" y="2065"/>
              <a:ext cx="30" cy="58"/>
            </a:xfrm>
            <a:custGeom>
              <a:avLst/>
              <a:gdLst/>
              <a:ahLst/>
              <a:cxnLst/>
              <a:rect l="l" t="t" r="r" b="b"/>
              <a:pathLst>
                <a:path w="20" h="39" extrusionOk="0">
                  <a:moveTo>
                    <a:pt x="12" y="0"/>
                  </a:moveTo>
                  <a:cubicBezTo>
                    <a:pt x="15" y="4"/>
                    <a:pt x="18" y="7"/>
                    <a:pt x="19" y="12"/>
                  </a:cubicBezTo>
                  <a:cubicBezTo>
                    <a:pt x="20" y="13"/>
                    <a:pt x="17" y="15"/>
                    <a:pt x="17" y="16"/>
                  </a:cubicBezTo>
                  <a:cubicBezTo>
                    <a:pt x="16" y="19"/>
                    <a:pt x="18" y="17"/>
                    <a:pt x="18" y="19"/>
                  </a:cubicBezTo>
                  <a:cubicBezTo>
                    <a:pt x="18" y="30"/>
                    <a:pt x="19" y="35"/>
                    <a:pt x="7" y="38"/>
                  </a:cubicBezTo>
                  <a:cubicBezTo>
                    <a:pt x="5" y="39"/>
                    <a:pt x="2" y="37"/>
                    <a:pt x="1" y="36"/>
                  </a:cubicBezTo>
                  <a:cubicBezTo>
                    <a:pt x="0" y="35"/>
                    <a:pt x="2" y="36"/>
                    <a:pt x="2" y="35"/>
                  </a:cubicBezTo>
                  <a:cubicBezTo>
                    <a:pt x="6" y="23"/>
                    <a:pt x="12" y="0"/>
                    <a:pt x="12"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48" name="Google Shape;1048;p34"/>
            <p:cNvSpPr/>
            <p:nvPr/>
          </p:nvSpPr>
          <p:spPr>
            <a:xfrm>
              <a:off x="1931" y="2084"/>
              <a:ext cx="9" cy="12"/>
            </a:xfrm>
            <a:custGeom>
              <a:avLst/>
              <a:gdLst/>
              <a:ahLst/>
              <a:cxnLst/>
              <a:rect l="l" t="t" r="r" b="b"/>
              <a:pathLst>
                <a:path w="6" h="8" extrusionOk="0">
                  <a:moveTo>
                    <a:pt x="3" y="2"/>
                  </a:moveTo>
                  <a:cubicBezTo>
                    <a:pt x="3" y="4"/>
                    <a:pt x="6" y="8"/>
                    <a:pt x="4" y="8"/>
                  </a:cubicBezTo>
                  <a:cubicBezTo>
                    <a:pt x="1" y="7"/>
                    <a:pt x="1" y="4"/>
                    <a:pt x="0" y="1"/>
                  </a:cubicBezTo>
                  <a:cubicBezTo>
                    <a:pt x="0" y="0"/>
                    <a:pt x="2" y="2"/>
                    <a:pt x="3" y="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49" name="Google Shape;1049;p34"/>
            <p:cNvSpPr/>
            <p:nvPr/>
          </p:nvSpPr>
          <p:spPr>
            <a:xfrm>
              <a:off x="1674" y="2132"/>
              <a:ext cx="68" cy="48"/>
            </a:xfrm>
            <a:custGeom>
              <a:avLst/>
              <a:gdLst/>
              <a:ahLst/>
              <a:cxnLst/>
              <a:rect l="l" t="t" r="r" b="b"/>
              <a:pathLst>
                <a:path w="45" h="32" extrusionOk="0">
                  <a:moveTo>
                    <a:pt x="42" y="2"/>
                  </a:moveTo>
                  <a:cubicBezTo>
                    <a:pt x="40" y="7"/>
                    <a:pt x="36" y="11"/>
                    <a:pt x="36" y="15"/>
                  </a:cubicBezTo>
                  <a:cubicBezTo>
                    <a:pt x="35" y="18"/>
                    <a:pt x="45" y="26"/>
                    <a:pt x="36" y="29"/>
                  </a:cubicBezTo>
                  <a:cubicBezTo>
                    <a:pt x="28" y="32"/>
                    <a:pt x="30" y="25"/>
                    <a:pt x="25" y="23"/>
                  </a:cubicBezTo>
                  <a:cubicBezTo>
                    <a:pt x="23" y="21"/>
                    <a:pt x="21" y="22"/>
                    <a:pt x="19" y="21"/>
                  </a:cubicBezTo>
                  <a:cubicBezTo>
                    <a:pt x="16" y="20"/>
                    <a:pt x="14" y="18"/>
                    <a:pt x="11" y="16"/>
                  </a:cubicBezTo>
                  <a:cubicBezTo>
                    <a:pt x="8" y="14"/>
                    <a:pt x="3" y="15"/>
                    <a:pt x="1" y="11"/>
                  </a:cubicBezTo>
                  <a:cubicBezTo>
                    <a:pt x="0" y="9"/>
                    <a:pt x="3" y="6"/>
                    <a:pt x="5" y="5"/>
                  </a:cubicBezTo>
                  <a:cubicBezTo>
                    <a:pt x="13" y="0"/>
                    <a:pt x="12" y="7"/>
                    <a:pt x="19" y="8"/>
                  </a:cubicBezTo>
                  <a:cubicBezTo>
                    <a:pt x="20" y="8"/>
                    <a:pt x="21" y="7"/>
                    <a:pt x="22" y="7"/>
                  </a:cubicBezTo>
                  <a:cubicBezTo>
                    <a:pt x="25" y="6"/>
                    <a:pt x="29" y="5"/>
                    <a:pt x="33" y="4"/>
                  </a:cubicBezTo>
                  <a:cubicBezTo>
                    <a:pt x="36" y="3"/>
                    <a:pt x="42" y="2"/>
                    <a:pt x="42" y="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50" name="Google Shape;1050;p34"/>
            <p:cNvSpPr/>
            <p:nvPr/>
          </p:nvSpPr>
          <p:spPr>
            <a:xfrm>
              <a:off x="2055" y="2139"/>
              <a:ext cx="39" cy="50"/>
            </a:xfrm>
            <a:custGeom>
              <a:avLst/>
              <a:gdLst/>
              <a:ahLst/>
              <a:cxnLst/>
              <a:rect l="l" t="t" r="r" b="b"/>
              <a:pathLst>
                <a:path w="26" h="33" extrusionOk="0">
                  <a:moveTo>
                    <a:pt x="26" y="0"/>
                  </a:moveTo>
                  <a:cubicBezTo>
                    <a:pt x="25" y="4"/>
                    <a:pt x="25" y="9"/>
                    <a:pt x="23" y="12"/>
                  </a:cubicBezTo>
                  <a:cubicBezTo>
                    <a:pt x="22" y="14"/>
                    <a:pt x="19" y="13"/>
                    <a:pt x="18" y="14"/>
                  </a:cubicBezTo>
                  <a:cubicBezTo>
                    <a:pt x="15" y="17"/>
                    <a:pt x="9" y="33"/>
                    <a:pt x="1" y="17"/>
                  </a:cubicBezTo>
                  <a:cubicBezTo>
                    <a:pt x="0" y="14"/>
                    <a:pt x="7" y="15"/>
                    <a:pt x="8" y="13"/>
                  </a:cubicBezTo>
                  <a:cubicBezTo>
                    <a:pt x="9" y="12"/>
                    <a:pt x="7" y="10"/>
                    <a:pt x="8" y="9"/>
                  </a:cubicBezTo>
                  <a:cubicBezTo>
                    <a:pt x="11" y="7"/>
                    <a:pt x="15" y="8"/>
                    <a:pt x="19" y="6"/>
                  </a:cubicBezTo>
                  <a:cubicBezTo>
                    <a:pt x="22" y="5"/>
                    <a:pt x="26" y="0"/>
                    <a:pt x="26"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51" name="Google Shape;1051;p34"/>
            <p:cNvSpPr/>
            <p:nvPr/>
          </p:nvSpPr>
          <p:spPr>
            <a:xfrm>
              <a:off x="2447" y="2166"/>
              <a:ext cx="12" cy="20"/>
            </a:xfrm>
            <a:custGeom>
              <a:avLst/>
              <a:gdLst/>
              <a:ahLst/>
              <a:cxnLst/>
              <a:rect l="l" t="t" r="r" b="b"/>
              <a:pathLst>
                <a:path w="8" h="13" extrusionOk="0">
                  <a:moveTo>
                    <a:pt x="8" y="0"/>
                  </a:moveTo>
                  <a:cubicBezTo>
                    <a:pt x="6" y="4"/>
                    <a:pt x="5" y="9"/>
                    <a:pt x="2" y="12"/>
                  </a:cubicBezTo>
                  <a:cubicBezTo>
                    <a:pt x="0" y="13"/>
                    <a:pt x="3" y="6"/>
                    <a:pt x="4" y="4"/>
                  </a:cubicBezTo>
                  <a:cubicBezTo>
                    <a:pt x="5" y="2"/>
                    <a:pt x="8" y="0"/>
                    <a:pt x="8"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52" name="Google Shape;1052;p34"/>
            <p:cNvSpPr/>
            <p:nvPr/>
          </p:nvSpPr>
          <p:spPr>
            <a:xfrm>
              <a:off x="2658" y="1892"/>
              <a:ext cx="3" cy="6"/>
            </a:xfrm>
            <a:custGeom>
              <a:avLst/>
              <a:gdLst/>
              <a:ahLst/>
              <a:cxnLst/>
              <a:rect l="l" t="t" r="r" b="b"/>
              <a:pathLst>
                <a:path w="2" h="4" extrusionOk="0">
                  <a:moveTo>
                    <a:pt x="1" y="1"/>
                  </a:moveTo>
                  <a:cubicBezTo>
                    <a:pt x="0" y="0"/>
                    <a:pt x="2" y="4"/>
                    <a:pt x="2" y="4"/>
                  </a:cubicBezTo>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53" name="Google Shape;1053;p34"/>
            <p:cNvSpPr/>
            <p:nvPr/>
          </p:nvSpPr>
          <p:spPr>
            <a:xfrm>
              <a:off x="2288" y="2490"/>
              <a:ext cx="0" cy="3"/>
            </a:xfrm>
            <a:custGeom>
              <a:avLst/>
              <a:gdLst/>
              <a:ahLst/>
              <a:cxnLst/>
              <a:rect l="l" t="t" r="r" b="b"/>
              <a:pathLst>
                <a:path w="120000" h="2" extrusionOk="0">
                  <a:moveTo>
                    <a:pt x="0" y="0"/>
                  </a:moveTo>
                  <a:cubicBezTo>
                    <a:pt x="0" y="1"/>
                    <a:pt x="0" y="2"/>
                    <a:pt x="0" y="2"/>
                  </a:cubicBezTo>
                  <a:cubicBezTo>
                    <a:pt x="0" y="2"/>
                    <a:pt x="0" y="1"/>
                    <a:pt x="0"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54" name="Google Shape;1054;p34"/>
            <p:cNvSpPr/>
            <p:nvPr/>
          </p:nvSpPr>
          <p:spPr>
            <a:xfrm>
              <a:off x="2664" y="2199"/>
              <a:ext cx="9" cy="59"/>
            </a:xfrm>
            <a:custGeom>
              <a:avLst/>
              <a:gdLst/>
              <a:ahLst/>
              <a:cxnLst/>
              <a:rect l="l" t="t" r="r" b="b"/>
              <a:pathLst>
                <a:path w="6" h="39" extrusionOk="0">
                  <a:moveTo>
                    <a:pt x="3" y="25"/>
                  </a:moveTo>
                  <a:cubicBezTo>
                    <a:pt x="4" y="17"/>
                    <a:pt x="5" y="9"/>
                    <a:pt x="5" y="1"/>
                  </a:cubicBezTo>
                  <a:cubicBezTo>
                    <a:pt x="5" y="0"/>
                    <a:pt x="4" y="2"/>
                    <a:pt x="4" y="3"/>
                  </a:cubicBezTo>
                  <a:cubicBezTo>
                    <a:pt x="4" y="6"/>
                    <a:pt x="6" y="9"/>
                    <a:pt x="6" y="12"/>
                  </a:cubicBezTo>
                  <a:cubicBezTo>
                    <a:pt x="6" y="14"/>
                    <a:pt x="5" y="24"/>
                    <a:pt x="4" y="27"/>
                  </a:cubicBezTo>
                  <a:cubicBezTo>
                    <a:pt x="4" y="30"/>
                    <a:pt x="4" y="39"/>
                    <a:pt x="2" y="36"/>
                  </a:cubicBezTo>
                  <a:cubicBezTo>
                    <a:pt x="0" y="33"/>
                    <a:pt x="3" y="29"/>
                    <a:pt x="3" y="25"/>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55" name="Google Shape;1055;p34"/>
            <p:cNvSpPr/>
            <p:nvPr/>
          </p:nvSpPr>
          <p:spPr>
            <a:xfrm>
              <a:off x="681" y="2450"/>
              <a:ext cx="9" cy="13"/>
            </a:xfrm>
            <a:custGeom>
              <a:avLst/>
              <a:gdLst/>
              <a:ahLst/>
              <a:cxnLst/>
              <a:rect l="l" t="t" r="r" b="b"/>
              <a:pathLst>
                <a:path w="6" h="9" extrusionOk="0">
                  <a:moveTo>
                    <a:pt x="6" y="9"/>
                  </a:moveTo>
                  <a:cubicBezTo>
                    <a:pt x="4" y="6"/>
                    <a:pt x="0" y="0"/>
                    <a:pt x="0" y="0"/>
                  </a:cubicBezTo>
                  <a:cubicBezTo>
                    <a:pt x="0" y="0"/>
                    <a:pt x="4" y="6"/>
                    <a:pt x="6" y="9"/>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56" name="Google Shape;1056;p34"/>
            <p:cNvSpPr/>
            <p:nvPr/>
          </p:nvSpPr>
          <p:spPr>
            <a:xfrm>
              <a:off x="675" y="2433"/>
              <a:ext cx="0" cy="5"/>
            </a:xfrm>
            <a:custGeom>
              <a:avLst/>
              <a:gdLst/>
              <a:ahLst/>
              <a:cxnLst/>
              <a:rect l="l" t="t" r="r" b="b"/>
              <a:pathLst>
                <a:path w="120000" h="3" extrusionOk="0">
                  <a:moveTo>
                    <a:pt x="0" y="0"/>
                  </a:moveTo>
                  <a:cubicBezTo>
                    <a:pt x="0" y="1"/>
                    <a:pt x="0" y="3"/>
                    <a:pt x="0" y="3"/>
                  </a:cubicBezTo>
                  <a:cubicBezTo>
                    <a:pt x="0" y="3"/>
                    <a:pt x="0" y="1"/>
                    <a:pt x="0" y="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57" name="Google Shape;1057;p34"/>
            <p:cNvSpPr/>
            <p:nvPr/>
          </p:nvSpPr>
          <p:spPr>
            <a:xfrm>
              <a:off x="2196" y="2838"/>
              <a:ext cx="152" cy="129"/>
            </a:xfrm>
            <a:custGeom>
              <a:avLst/>
              <a:gdLst/>
              <a:ahLst/>
              <a:cxnLst/>
              <a:rect l="l" t="t" r="r" b="b"/>
              <a:pathLst>
                <a:path w="101" h="86" extrusionOk="0">
                  <a:moveTo>
                    <a:pt x="0" y="86"/>
                  </a:moveTo>
                  <a:cubicBezTo>
                    <a:pt x="1" y="85"/>
                    <a:pt x="19" y="73"/>
                    <a:pt x="20" y="71"/>
                  </a:cubicBezTo>
                  <a:cubicBezTo>
                    <a:pt x="22" y="69"/>
                    <a:pt x="22" y="66"/>
                    <a:pt x="24" y="64"/>
                  </a:cubicBezTo>
                  <a:cubicBezTo>
                    <a:pt x="27" y="61"/>
                    <a:pt x="31" y="57"/>
                    <a:pt x="35" y="54"/>
                  </a:cubicBezTo>
                  <a:cubicBezTo>
                    <a:pt x="41" y="49"/>
                    <a:pt x="49" y="46"/>
                    <a:pt x="54" y="41"/>
                  </a:cubicBezTo>
                  <a:cubicBezTo>
                    <a:pt x="57" y="39"/>
                    <a:pt x="59" y="36"/>
                    <a:pt x="62" y="34"/>
                  </a:cubicBezTo>
                  <a:cubicBezTo>
                    <a:pt x="62" y="34"/>
                    <a:pt x="60" y="36"/>
                    <a:pt x="61" y="36"/>
                  </a:cubicBezTo>
                  <a:cubicBezTo>
                    <a:pt x="65" y="33"/>
                    <a:pt x="69" y="29"/>
                    <a:pt x="73" y="25"/>
                  </a:cubicBezTo>
                  <a:cubicBezTo>
                    <a:pt x="73" y="25"/>
                    <a:pt x="72" y="25"/>
                    <a:pt x="72" y="25"/>
                  </a:cubicBezTo>
                  <a:cubicBezTo>
                    <a:pt x="76" y="20"/>
                    <a:pt x="81" y="17"/>
                    <a:pt x="86" y="12"/>
                  </a:cubicBezTo>
                  <a:cubicBezTo>
                    <a:pt x="87" y="11"/>
                    <a:pt x="95" y="0"/>
                    <a:pt x="96" y="0"/>
                  </a:cubicBezTo>
                  <a:cubicBezTo>
                    <a:pt x="101" y="9"/>
                    <a:pt x="87" y="16"/>
                    <a:pt x="84" y="19"/>
                  </a:cubicBezTo>
                  <a:cubicBezTo>
                    <a:pt x="83" y="21"/>
                    <a:pt x="82" y="23"/>
                    <a:pt x="80" y="25"/>
                  </a:cubicBezTo>
                  <a:cubicBezTo>
                    <a:pt x="65" y="43"/>
                    <a:pt x="45" y="58"/>
                    <a:pt x="25" y="71"/>
                  </a:cubicBezTo>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58" name="Google Shape;1058;p34"/>
            <p:cNvSpPr/>
            <p:nvPr/>
          </p:nvSpPr>
          <p:spPr>
            <a:xfrm>
              <a:off x="2195" y="2967"/>
              <a:ext cx="1" cy="5"/>
            </a:xfrm>
            <a:custGeom>
              <a:avLst/>
              <a:gdLst/>
              <a:ahLst/>
              <a:cxnLst/>
              <a:rect l="l" t="t" r="r" b="b"/>
              <a:pathLst>
                <a:path w="1" h="3" extrusionOk="0">
                  <a:moveTo>
                    <a:pt x="0" y="3"/>
                  </a:moveTo>
                  <a:cubicBezTo>
                    <a:pt x="0" y="2"/>
                    <a:pt x="1" y="1"/>
                    <a:pt x="1" y="0"/>
                  </a:cubicBezTo>
                  <a:cubicBezTo>
                    <a:pt x="1" y="0"/>
                    <a:pt x="1" y="0"/>
                    <a:pt x="1" y="0"/>
                  </a:cubicBezTo>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59" name="Google Shape;1059;p34"/>
            <p:cNvSpPr/>
            <p:nvPr/>
          </p:nvSpPr>
          <p:spPr>
            <a:xfrm>
              <a:off x="717" y="1065"/>
              <a:ext cx="894" cy="584"/>
            </a:xfrm>
            <a:custGeom>
              <a:avLst/>
              <a:gdLst/>
              <a:ahLst/>
              <a:cxnLst/>
              <a:rect l="l" t="t" r="r" b="b"/>
              <a:pathLst>
                <a:path w="596" h="390" extrusionOk="0">
                  <a:moveTo>
                    <a:pt x="1" y="389"/>
                  </a:moveTo>
                  <a:cubicBezTo>
                    <a:pt x="82" y="221"/>
                    <a:pt x="232" y="90"/>
                    <a:pt x="410" y="32"/>
                  </a:cubicBezTo>
                  <a:cubicBezTo>
                    <a:pt x="470" y="13"/>
                    <a:pt x="532" y="3"/>
                    <a:pt x="595" y="0"/>
                  </a:cubicBezTo>
                  <a:cubicBezTo>
                    <a:pt x="596" y="0"/>
                    <a:pt x="596" y="0"/>
                    <a:pt x="596" y="0"/>
                  </a:cubicBezTo>
                  <a:cubicBezTo>
                    <a:pt x="565" y="3"/>
                    <a:pt x="520" y="6"/>
                    <a:pt x="489" y="14"/>
                  </a:cubicBezTo>
                  <a:cubicBezTo>
                    <a:pt x="482" y="16"/>
                    <a:pt x="475" y="18"/>
                    <a:pt x="468" y="20"/>
                  </a:cubicBezTo>
                  <a:cubicBezTo>
                    <a:pt x="446" y="27"/>
                    <a:pt x="477" y="20"/>
                    <a:pt x="452" y="26"/>
                  </a:cubicBezTo>
                  <a:cubicBezTo>
                    <a:pt x="449" y="27"/>
                    <a:pt x="446" y="27"/>
                    <a:pt x="444" y="28"/>
                  </a:cubicBezTo>
                  <a:cubicBezTo>
                    <a:pt x="440" y="29"/>
                    <a:pt x="438" y="31"/>
                    <a:pt x="435" y="32"/>
                  </a:cubicBezTo>
                  <a:cubicBezTo>
                    <a:pt x="409" y="42"/>
                    <a:pt x="435" y="30"/>
                    <a:pt x="408" y="41"/>
                  </a:cubicBezTo>
                  <a:cubicBezTo>
                    <a:pt x="405" y="42"/>
                    <a:pt x="403" y="44"/>
                    <a:pt x="401" y="45"/>
                  </a:cubicBezTo>
                  <a:cubicBezTo>
                    <a:pt x="398" y="46"/>
                    <a:pt x="394" y="46"/>
                    <a:pt x="391" y="46"/>
                  </a:cubicBezTo>
                  <a:cubicBezTo>
                    <a:pt x="389" y="47"/>
                    <a:pt x="381" y="51"/>
                    <a:pt x="379" y="53"/>
                  </a:cubicBezTo>
                  <a:cubicBezTo>
                    <a:pt x="378" y="54"/>
                    <a:pt x="378" y="55"/>
                    <a:pt x="378" y="55"/>
                  </a:cubicBezTo>
                  <a:cubicBezTo>
                    <a:pt x="375" y="56"/>
                    <a:pt x="371" y="57"/>
                    <a:pt x="368" y="59"/>
                  </a:cubicBezTo>
                  <a:cubicBezTo>
                    <a:pt x="367" y="59"/>
                    <a:pt x="379" y="56"/>
                    <a:pt x="376" y="60"/>
                  </a:cubicBezTo>
                  <a:cubicBezTo>
                    <a:pt x="376" y="61"/>
                    <a:pt x="358" y="67"/>
                    <a:pt x="354" y="70"/>
                  </a:cubicBezTo>
                  <a:cubicBezTo>
                    <a:pt x="351" y="72"/>
                    <a:pt x="349" y="75"/>
                    <a:pt x="346" y="77"/>
                  </a:cubicBezTo>
                  <a:cubicBezTo>
                    <a:pt x="345" y="78"/>
                    <a:pt x="339" y="81"/>
                    <a:pt x="341" y="81"/>
                  </a:cubicBezTo>
                  <a:cubicBezTo>
                    <a:pt x="346" y="81"/>
                    <a:pt x="349" y="77"/>
                    <a:pt x="353" y="77"/>
                  </a:cubicBezTo>
                  <a:cubicBezTo>
                    <a:pt x="355" y="77"/>
                    <a:pt x="350" y="80"/>
                    <a:pt x="348" y="80"/>
                  </a:cubicBezTo>
                  <a:cubicBezTo>
                    <a:pt x="343" y="83"/>
                    <a:pt x="340" y="83"/>
                    <a:pt x="335" y="84"/>
                  </a:cubicBezTo>
                  <a:cubicBezTo>
                    <a:pt x="333" y="85"/>
                    <a:pt x="324" y="88"/>
                    <a:pt x="327" y="87"/>
                  </a:cubicBezTo>
                  <a:cubicBezTo>
                    <a:pt x="335" y="87"/>
                    <a:pt x="343" y="85"/>
                    <a:pt x="351" y="83"/>
                  </a:cubicBezTo>
                  <a:cubicBezTo>
                    <a:pt x="352" y="83"/>
                    <a:pt x="349" y="83"/>
                    <a:pt x="349" y="83"/>
                  </a:cubicBezTo>
                  <a:cubicBezTo>
                    <a:pt x="353" y="81"/>
                    <a:pt x="358" y="79"/>
                    <a:pt x="363" y="77"/>
                  </a:cubicBezTo>
                  <a:cubicBezTo>
                    <a:pt x="365" y="77"/>
                    <a:pt x="366" y="74"/>
                    <a:pt x="369" y="75"/>
                  </a:cubicBezTo>
                  <a:cubicBezTo>
                    <a:pt x="370" y="75"/>
                    <a:pt x="373" y="78"/>
                    <a:pt x="371" y="80"/>
                  </a:cubicBezTo>
                  <a:cubicBezTo>
                    <a:pt x="369" y="83"/>
                    <a:pt x="365" y="84"/>
                    <a:pt x="361" y="85"/>
                  </a:cubicBezTo>
                  <a:cubicBezTo>
                    <a:pt x="360" y="85"/>
                    <a:pt x="358" y="83"/>
                    <a:pt x="357" y="83"/>
                  </a:cubicBezTo>
                  <a:cubicBezTo>
                    <a:pt x="355" y="84"/>
                    <a:pt x="354" y="85"/>
                    <a:pt x="353" y="86"/>
                  </a:cubicBezTo>
                  <a:cubicBezTo>
                    <a:pt x="353" y="86"/>
                    <a:pt x="353" y="87"/>
                    <a:pt x="353" y="87"/>
                  </a:cubicBezTo>
                  <a:cubicBezTo>
                    <a:pt x="350" y="88"/>
                    <a:pt x="347" y="90"/>
                    <a:pt x="344" y="91"/>
                  </a:cubicBezTo>
                  <a:cubicBezTo>
                    <a:pt x="341" y="92"/>
                    <a:pt x="338" y="92"/>
                    <a:pt x="336" y="94"/>
                  </a:cubicBezTo>
                  <a:cubicBezTo>
                    <a:pt x="335" y="95"/>
                    <a:pt x="335" y="97"/>
                    <a:pt x="335" y="99"/>
                  </a:cubicBezTo>
                  <a:cubicBezTo>
                    <a:pt x="335" y="99"/>
                    <a:pt x="334" y="97"/>
                    <a:pt x="334" y="98"/>
                  </a:cubicBezTo>
                  <a:cubicBezTo>
                    <a:pt x="329" y="100"/>
                    <a:pt x="325" y="102"/>
                    <a:pt x="320" y="105"/>
                  </a:cubicBezTo>
                  <a:cubicBezTo>
                    <a:pt x="320" y="105"/>
                    <a:pt x="321" y="105"/>
                    <a:pt x="322" y="105"/>
                  </a:cubicBezTo>
                  <a:cubicBezTo>
                    <a:pt x="327" y="104"/>
                    <a:pt x="331" y="102"/>
                    <a:pt x="336" y="102"/>
                  </a:cubicBezTo>
                  <a:cubicBezTo>
                    <a:pt x="337" y="102"/>
                    <a:pt x="335" y="104"/>
                    <a:pt x="335" y="104"/>
                  </a:cubicBezTo>
                  <a:cubicBezTo>
                    <a:pt x="336" y="104"/>
                    <a:pt x="337" y="103"/>
                    <a:pt x="338" y="102"/>
                  </a:cubicBezTo>
                  <a:cubicBezTo>
                    <a:pt x="342" y="101"/>
                    <a:pt x="346" y="96"/>
                    <a:pt x="350" y="98"/>
                  </a:cubicBezTo>
                  <a:cubicBezTo>
                    <a:pt x="353" y="99"/>
                    <a:pt x="347" y="103"/>
                    <a:pt x="344" y="105"/>
                  </a:cubicBezTo>
                  <a:cubicBezTo>
                    <a:pt x="342" y="107"/>
                    <a:pt x="334" y="112"/>
                    <a:pt x="331" y="112"/>
                  </a:cubicBezTo>
                  <a:cubicBezTo>
                    <a:pt x="330" y="112"/>
                    <a:pt x="331" y="110"/>
                    <a:pt x="330" y="110"/>
                  </a:cubicBezTo>
                  <a:cubicBezTo>
                    <a:pt x="328" y="110"/>
                    <a:pt x="327" y="111"/>
                    <a:pt x="326" y="112"/>
                  </a:cubicBezTo>
                  <a:cubicBezTo>
                    <a:pt x="323" y="114"/>
                    <a:pt x="320" y="116"/>
                    <a:pt x="317" y="117"/>
                  </a:cubicBezTo>
                  <a:cubicBezTo>
                    <a:pt x="315" y="118"/>
                    <a:pt x="312" y="121"/>
                    <a:pt x="311" y="119"/>
                  </a:cubicBezTo>
                  <a:cubicBezTo>
                    <a:pt x="310" y="116"/>
                    <a:pt x="317" y="111"/>
                    <a:pt x="314" y="111"/>
                  </a:cubicBezTo>
                  <a:cubicBezTo>
                    <a:pt x="301" y="108"/>
                    <a:pt x="307" y="127"/>
                    <a:pt x="298" y="112"/>
                  </a:cubicBezTo>
                  <a:cubicBezTo>
                    <a:pt x="297" y="110"/>
                    <a:pt x="299" y="113"/>
                    <a:pt x="308" y="104"/>
                  </a:cubicBezTo>
                  <a:cubicBezTo>
                    <a:pt x="310" y="103"/>
                    <a:pt x="314" y="100"/>
                    <a:pt x="312" y="100"/>
                  </a:cubicBezTo>
                  <a:cubicBezTo>
                    <a:pt x="310" y="100"/>
                    <a:pt x="309" y="103"/>
                    <a:pt x="307" y="104"/>
                  </a:cubicBezTo>
                  <a:cubicBezTo>
                    <a:pt x="305" y="106"/>
                    <a:pt x="303" y="107"/>
                    <a:pt x="301" y="108"/>
                  </a:cubicBezTo>
                  <a:cubicBezTo>
                    <a:pt x="299" y="110"/>
                    <a:pt x="298" y="113"/>
                    <a:pt x="296" y="114"/>
                  </a:cubicBezTo>
                  <a:cubicBezTo>
                    <a:pt x="293" y="115"/>
                    <a:pt x="286" y="120"/>
                    <a:pt x="286" y="116"/>
                  </a:cubicBezTo>
                  <a:cubicBezTo>
                    <a:pt x="286" y="110"/>
                    <a:pt x="294" y="107"/>
                    <a:pt x="297" y="101"/>
                  </a:cubicBezTo>
                  <a:cubicBezTo>
                    <a:pt x="297" y="100"/>
                    <a:pt x="294" y="102"/>
                    <a:pt x="293" y="103"/>
                  </a:cubicBezTo>
                  <a:cubicBezTo>
                    <a:pt x="291" y="104"/>
                    <a:pt x="290" y="106"/>
                    <a:pt x="288" y="107"/>
                  </a:cubicBezTo>
                  <a:cubicBezTo>
                    <a:pt x="285" y="110"/>
                    <a:pt x="282" y="112"/>
                    <a:pt x="278" y="114"/>
                  </a:cubicBezTo>
                  <a:cubicBezTo>
                    <a:pt x="278" y="115"/>
                    <a:pt x="277" y="114"/>
                    <a:pt x="277" y="114"/>
                  </a:cubicBezTo>
                  <a:cubicBezTo>
                    <a:pt x="269" y="115"/>
                    <a:pt x="262" y="116"/>
                    <a:pt x="255" y="118"/>
                  </a:cubicBezTo>
                  <a:cubicBezTo>
                    <a:pt x="251" y="119"/>
                    <a:pt x="243" y="123"/>
                    <a:pt x="239" y="126"/>
                  </a:cubicBezTo>
                  <a:cubicBezTo>
                    <a:pt x="239" y="127"/>
                    <a:pt x="242" y="125"/>
                    <a:pt x="242" y="125"/>
                  </a:cubicBezTo>
                  <a:cubicBezTo>
                    <a:pt x="237" y="130"/>
                    <a:pt x="229" y="135"/>
                    <a:pt x="223" y="138"/>
                  </a:cubicBezTo>
                  <a:cubicBezTo>
                    <a:pt x="222" y="139"/>
                    <a:pt x="221" y="138"/>
                    <a:pt x="220" y="139"/>
                  </a:cubicBezTo>
                  <a:cubicBezTo>
                    <a:pt x="219" y="140"/>
                    <a:pt x="220" y="142"/>
                    <a:pt x="219" y="143"/>
                  </a:cubicBezTo>
                  <a:cubicBezTo>
                    <a:pt x="215" y="151"/>
                    <a:pt x="205" y="155"/>
                    <a:pt x="199" y="161"/>
                  </a:cubicBezTo>
                  <a:cubicBezTo>
                    <a:pt x="196" y="164"/>
                    <a:pt x="195" y="167"/>
                    <a:pt x="192" y="169"/>
                  </a:cubicBezTo>
                  <a:cubicBezTo>
                    <a:pt x="191" y="171"/>
                    <a:pt x="189" y="173"/>
                    <a:pt x="187" y="174"/>
                  </a:cubicBezTo>
                  <a:cubicBezTo>
                    <a:pt x="186" y="175"/>
                    <a:pt x="185" y="175"/>
                    <a:pt x="184" y="175"/>
                  </a:cubicBezTo>
                  <a:cubicBezTo>
                    <a:pt x="182" y="179"/>
                    <a:pt x="182" y="182"/>
                    <a:pt x="180" y="186"/>
                  </a:cubicBezTo>
                  <a:cubicBezTo>
                    <a:pt x="178" y="189"/>
                    <a:pt x="174" y="189"/>
                    <a:pt x="171" y="191"/>
                  </a:cubicBezTo>
                  <a:cubicBezTo>
                    <a:pt x="160" y="200"/>
                    <a:pt x="153" y="206"/>
                    <a:pt x="144" y="216"/>
                  </a:cubicBezTo>
                  <a:cubicBezTo>
                    <a:pt x="140" y="221"/>
                    <a:pt x="135" y="222"/>
                    <a:pt x="133" y="229"/>
                  </a:cubicBezTo>
                  <a:cubicBezTo>
                    <a:pt x="132" y="232"/>
                    <a:pt x="138" y="222"/>
                    <a:pt x="142" y="222"/>
                  </a:cubicBezTo>
                  <a:cubicBezTo>
                    <a:pt x="143" y="221"/>
                    <a:pt x="145" y="222"/>
                    <a:pt x="146" y="221"/>
                  </a:cubicBezTo>
                  <a:cubicBezTo>
                    <a:pt x="149" y="219"/>
                    <a:pt x="151" y="215"/>
                    <a:pt x="154" y="213"/>
                  </a:cubicBezTo>
                  <a:cubicBezTo>
                    <a:pt x="157" y="211"/>
                    <a:pt x="160" y="209"/>
                    <a:pt x="162" y="207"/>
                  </a:cubicBezTo>
                  <a:cubicBezTo>
                    <a:pt x="166" y="205"/>
                    <a:pt x="167" y="199"/>
                    <a:pt x="172" y="198"/>
                  </a:cubicBezTo>
                  <a:cubicBezTo>
                    <a:pt x="174" y="198"/>
                    <a:pt x="176" y="201"/>
                    <a:pt x="179" y="201"/>
                  </a:cubicBezTo>
                  <a:cubicBezTo>
                    <a:pt x="185" y="199"/>
                    <a:pt x="190" y="195"/>
                    <a:pt x="195" y="191"/>
                  </a:cubicBezTo>
                  <a:cubicBezTo>
                    <a:pt x="206" y="184"/>
                    <a:pt x="202" y="185"/>
                    <a:pt x="212" y="175"/>
                  </a:cubicBezTo>
                  <a:cubicBezTo>
                    <a:pt x="215" y="173"/>
                    <a:pt x="226" y="169"/>
                    <a:pt x="227" y="169"/>
                  </a:cubicBezTo>
                  <a:cubicBezTo>
                    <a:pt x="232" y="167"/>
                    <a:pt x="239" y="163"/>
                    <a:pt x="243" y="160"/>
                  </a:cubicBezTo>
                  <a:cubicBezTo>
                    <a:pt x="247" y="158"/>
                    <a:pt x="249" y="155"/>
                    <a:pt x="253" y="153"/>
                  </a:cubicBezTo>
                  <a:cubicBezTo>
                    <a:pt x="254" y="153"/>
                    <a:pt x="256" y="153"/>
                    <a:pt x="256" y="154"/>
                  </a:cubicBezTo>
                  <a:cubicBezTo>
                    <a:pt x="255" y="156"/>
                    <a:pt x="253" y="159"/>
                    <a:pt x="251" y="161"/>
                  </a:cubicBezTo>
                  <a:cubicBezTo>
                    <a:pt x="251" y="161"/>
                    <a:pt x="250" y="161"/>
                    <a:pt x="249" y="161"/>
                  </a:cubicBezTo>
                  <a:cubicBezTo>
                    <a:pt x="247" y="166"/>
                    <a:pt x="246" y="171"/>
                    <a:pt x="244" y="175"/>
                  </a:cubicBezTo>
                  <a:cubicBezTo>
                    <a:pt x="243" y="176"/>
                    <a:pt x="242" y="175"/>
                    <a:pt x="242" y="176"/>
                  </a:cubicBezTo>
                  <a:cubicBezTo>
                    <a:pt x="240" y="177"/>
                    <a:pt x="238" y="179"/>
                    <a:pt x="237" y="181"/>
                  </a:cubicBezTo>
                  <a:cubicBezTo>
                    <a:pt x="235" y="183"/>
                    <a:pt x="236" y="188"/>
                    <a:pt x="234" y="190"/>
                  </a:cubicBezTo>
                  <a:cubicBezTo>
                    <a:pt x="231" y="192"/>
                    <a:pt x="227" y="189"/>
                    <a:pt x="224" y="190"/>
                  </a:cubicBezTo>
                  <a:cubicBezTo>
                    <a:pt x="223" y="191"/>
                    <a:pt x="224" y="194"/>
                    <a:pt x="223" y="195"/>
                  </a:cubicBezTo>
                  <a:cubicBezTo>
                    <a:pt x="221" y="197"/>
                    <a:pt x="218" y="198"/>
                    <a:pt x="216" y="200"/>
                  </a:cubicBezTo>
                  <a:cubicBezTo>
                    <a:pt x="215" y="200"/>
                    <a:pt x="216" y="201"/>
                    <a:pt x="216" y="202"/>
                  </a:cubicBezTo>
                  <a:cubicBezTo>
                    <a:pt x="213" y="205"/>
                    <a:pt x="211" y="209"/>
                    <a:pt x="207" y="211"/>
                  </a:cubicBezTo>
                  <a:cubicBezTo>
                    <a:pt x="205" y="213"/>
                    <a:pt x="196" y="211"/>
                    <a:pt x="198" y="213"/>
                  </a:cubicBezTo>
                  <a:cubicBezTo>
                    <a:pt x="203" y="216"/>
                    <a:pt x="209" y="215"/>
                    <a:pt x="214" y="215"/>
                  </a:cubicBezTo>
                  <a:cubicBezTo>
                    <a:pt x="216" y="215"/>
                    <a:pt x="218" y="213"/>
                    <a:pt x="219" y="213"/>
                  </a:cubicBezTo>
                  <a:cubicBezTo>
                    <a:pt x="223" y="211"/>
                    <a:pt x="229" y="204"/>
                    <a:pt x="230" y="208"/>
                  </a:cubicBezTo>
                  <a:cubicBezTo>
                    <a:pt x="236" y="227"/>
                    <a:pt x="222" y="213"/>
                    <a:pt x="219" y="218"/>
                  </a:cubicBezTo>
                  <a:cubicBezTo>
                    <a:pt x="219" y="219"/>
                    <a:pt x="220" y="221"/>
                    <a:pt x="219" y="222"/>
                  </a:cubicBezTo>
                  <a:cubicBezTo>
                    <a:pt x="216" y="225"/>
                    <a:pt x="211" y="226"/>
                    <a:pt x="208" y="229"/>
                  </a:cubicBezTo>
                  <a:cubicBezTo>
                    <a:pt x="207" y="230"/>
                    <a:pt x="211" y="230"/>
                    <a:pt x="211" y="231"/>
                  </a:cubicBezTo>
                  <a:cubicBezTo>
                    <a:pt x="210" y="233"/>
                    <a:pt x="206" y="233"/>
                    <a:pt x="204" y="235"/>
                  </a:cubicBezTo>
                  <a:cubicBezTo>
                    <a:pt x="200" y="241"/>
                    <a:pt x="199" y="247"/>
                    <a:pt x="192" y="247"/>
                  </a:cubicBezTo>
                  <a:cubicBezTo>
                    <a:pt x="191" y="247"/>
                    <a:pt x="192" y="245"/>
                    <a:pt x="192" y="246"/>
                  </a:cubicBezTo>
                  <a:cubicBezTo>
                    <a:pt x="190" y="249"/>
                    <a:pt x="189" y="252"/>
                    <a:pt x="187" y="255"/>
                  </a:cubicBezTo>
                  <a:cubicBezTo>
                    <a:pt x="183" y="260"/>
                    <a:pt x="178" y="263"/>
                    <a:pt x="175" y="268"/>
                  </a:cubicBezTo>
                  <a:cubicBezTo>
                    <a:pt x="174" y="269"/>
                    <a:pt x="179" y="267"/>
                    <a:pt x="179" y="268"/>
                  </a:cubicBezTo>
                  <a:cubicBezTo>
                    <a:pt x="178" y="270"/>
                    <a:pt x="174" y="271"/>
                    <a:pt x="173" y="274"/>
                  </a:cubicBezTo>
                  <a:cubicBezTo>
                    <a:pt x="173" y="277"/>
                    <a:pt x="177" y="281"/>
                    <a:pt x="176" y="285"/>
                  </a:cubicBezTo>
                  <a:cubicBezTo>
                    <a:pt x="175" y="287"/>
                    <a:pt x="166" y="281"/>
                    <a:pt x="170" y="288"/>
                  </a:cubicBezTo>
                  <a:cubicBezTo>
                    <a:pt x="170" y="289"/>
                    <a:pt x="172" y="285"/>
                    <a:pt x="171" y="286"/>
                  </a:cubicBezTo>
                  <a:cubicBezTo>
                    <a:pt x="169" y="289"/>
                    <a:pt x="165" y="292"/>
                    <a:pt x="164" y="296"/>
                  </a:cubicBezTo>
                  <a:cubicBezTo>
                    <a:pt x="159" y="310"/>
                    <a:pt x="175" y="303"/>
                    <a:pt x="155" y="315"/>
                  </a:cubicBezTo>
                  <a:cubicBezTo>
                    <a:pt x="136" y="327"/>
                    <a:pt x="151" y="315"/>
                    <a:pt x="140" y="312"/>
                  </a:cubicBezTo>
                  <a:cubicBezTo>
                    <a:pt x="138" y="312"/>
                    <a:pt x="136" y="315"/>
                    <a:pt x="134" y="316"/>
                  </a:cubicBezTo>
                  <a:cubicBezTo>
                    <a:pt x="132" y="316"/>
                    <a:pt x="129" y="317"/>
                    <a:pt x="127" y="316"/>
                  </a:cubicBezTo>
                  <a:cubicBezTo>
                    <a:pt x="121" y="313"/>
                    <a:pt x="125" y="293"/>
                    <a:pt x="122" y="287"/>
                  </a:cubicBezTo>
                  <a:cubicBezTo>
                    <a:pt x="120" y="285"/>
                    <a:pt x="116" y="293"/>
                    <a:pt x="113" y="292"/>
                  </a:cubicBezTo>
                  <a:cubicBezTo>
                    <a:pt x="109" y="291"/>
                    <a:pt x="108" y="283"/>
                    <a:pt x="104" y="283"/>
                  </a:cubicBezTo>
                  <a:cubicBezTo>
                    <a:pt x="101" y="283"/>
                    <a:pt x="104" y="290"/>
                    <a:pt x="101" y="292"/>
                  </a:cubicBezTo>
                  <a:cubicBezTo>
                    <a:pt x="98" y="295"/>
                    <a:pt x="93" y="295"/>
                    <a:pt x="90" y="297"/>
                  </a:cubicBezTo>
                  <a:cubicBezTo>
                    <a:pt x="89" y="298"/>
                    <a:pt x="91" y="298"/>
                    <a:pt x="92" y="298"/>
                  </a:cubicBezTo>
                  <a:cubicBezTo>
                    <a:pt x="99" y="300"/>
                    <a:pt x="107" y="298"/>
                    <a:pt x="113" y="301"/>
                  </a:cubicBezTo>
                  <a:cubicBezTo>
                    <a:pt x="115" y="303"/>
                    <a:pt x="112" y="307"/>
                    <a:pt x="111" y="309"/>
                  </a:cubicBezTo>
                  <a:cubicBezTo>
                    <a:pt x="110" y="311"/>
                    <a:pt x="108" y="315"/>
                    <a:pt x="106" y="314"/>
                  </a:cubicBezTo>
                  <a:cubicBezTo>
                    <a:pt x="103" y="313"/>
                    <a:pt x="103" y="305"/>
                    <a:pt x="100" y="306"/>
                  </a:cubicBezTo>
                  <a:cubicBezTo>
                    <a:pt x="97" y="309"/>
                    <a:pt x="101" y="315"/>
                    <a:pt x="99" y="319"/>
                  </a:cubicBezTo>
                  <a:cubicBezTo>
                    <a:pt x="98" y="321"/>
                    <a:pt x="94" y="320"/>
                    <a:pt x="93" y="322"/>
                  </a:cubicBezTo>
                  <a:cubicBezTo>
                    <a:pt x="90" y="325"/>
                    <a:pt x="88" y="329"/>
                    <a:pt x="86" y="333"/>
                  </a:cubicBezTo>
                  <a:cubicBezTo>
                    <a:pt x="85" y="336"/>
                    <a:pt x="84" y="339"/>
                    <a:pt x="83" y="342"/>
                  </a:cubicBezTo>
                  <a:cubicBezTo>
                    <a:pt x="82" y="348"/>
                    <a:pt x="84" y="356"/>
                    <a:pt x="81" y="361"/>
                  </a:cubicBezTo>
                  <a:cubicBezTo>
                    <a:pt x="80" y="364"/>
                    <a:pt x="77" y="358"/>
                    <a:pt x="74" y="358"/>
                  </a:cubicBezTo>
                  <a:cubicBezTo>
                    <a:pt x="70" y="357"/>
                    <a:pt x="65" y="359"/>
                    <a:pt x="62" y="357"/>
                  </a:cubicBezTo>
                  <a:cubicBezTo>
                    <a:pt x="61" y="355"/>
                    <a:pt x="68" y="344"/>
                    <a:pt x="70" y="344"/>
                  </a:cubicBezTo>
                  <a:cubicBezTo>
                    <a:pt x="73" y="343"/>
                    <a:pt x="76" y="350"/>
                    <a:pt x="79" y="348"/>
                  </a:cubicBezTo>
                  <a:cubicBezTo>
                    <a:pt x="82" y="348"/>
                    <a:pt x="77" y="343"/>
                    <a:pt x="78" y="341"/>
                  </a:cubicBezTo>
                  <a:cubicBezTo>
                    <a:pt x="79" y="338"/>
                    <a:pt x="85" y="337"/>
                    <a:pt x="84" y="335"/>
                  </a:cubicBezTo>
                  <a:cubicBezTo>
                    <a:pt x="83" y="332"/>
                    <a:pt x="79" y="339"/>
                    <a:pt x="77" y="338"/>
                  </a:cubicBezTo>
                  <a:cubicBezTo>
                    <a:pt x="75" y="337"/>
                    <a:pt x="78" y="332"/>
                    <a:pt x="76" y="331"/>
                  </a:cubicBezTo>
                  <a:cubicBezTo>
                    <a:pt x="74" y="331"/>
                    <a:pt x="74" y="336"/>
                    <a:pt x="71" y="336"/>
                  </a:cubicBezTo>
                  <a:cubicBezTo>
                    <a:pt x="67" y="337"/>
                    <a:pt x="63" y="333"/>
                    <a:pt x="59" y="333"/>
                  </a:cubicBezTo>
                  <a:cubicBezTo>
                    <a:pt x="58" y="334"/>
                    <a:pt x="49" y="345"/>
                    <a:pt x="47" y="346"/>
                  </a:cubicBezTo>
                  <a:cubicBezTo>
                    <a:pt x="47" y="347"/>
                    <a:pt x="47" y="345"/>
                    <a:pt x="47" y="344"/>
                  </a:cubicBezTo>
                  <a:cubicBezTo>
                    <a:pt x="45" y="342"/>
                    <a:pt x="45" y="340"/>
                    <a:pt x="43" y="339"/>
                  </a:cubicBezTo>
                  <a:cubicBezTo>
                    <a:pt x="42" y="338"/>
                    <a:pt x="43" y="341"/>
                    <a:pt x="42" y="341"/>
                  </a:cubicBezTo>
                  <a:cubicBezTo>
                    <a:pt x="39" y="344"/>
                    <a:pt x="35" y="353"/>
                    <a:pt x="33" y="350"/>
                  </a:cubicBezTo>
                  <a:cubicBezTo>
                    <a:pt x="31" y="346"/>
                    <a:pt x="42" y="336"/>
                    <a:pt x="40" y="339"/>
                  </a:cubicBezTo>
                  <a:cubicBezTo>
                    <a:pt x="26" y="356"/>
                    <a:pt x="39" y="341"/>
                    <a:pt x="30" y="354"/>
                  </a:cubicBezTo>
                  <a:cubicBezTo>
                    <a:pt x="28" y="356"/>
                    <a:pt x="23" y="364"/>
                    <a:pt x="23" y="361"/>
                  </a:cubicBezTo>
                  <a:cubicBezTo>
                    <a:pt x="23" y="359"/>
                    <a:pt x="38" y="341"/>
                    <a:pt x="39" y="339"/>
                  </a:cubicBezTo>
                  <a:cubicBezTo>
                    <a:pt x="39" y="338"/>
                    <a:pt x="38" y="337"/>
                    <a:pt x="38" y="338"/>
                  </a:cubicBezTo>
                  <a:cubicBezTo>
                    <a:pt x="35" y="341"/>
                    <a:pt x="34" y="344"/>
                    <a:pt x="32" y="347"/>
                  </a:cubicBezTo>
                  <a:cubicBezTo>
                    <a:pt x="31" y="348"/>
                    <a:pt x="29" y="351"/>
                    <a:pt x="29" y="350"/>
                  </a:cubicBezTo>
                  <a:cubicBezTo>
                    <a:pt x="31" y="347"/>
                    <a:pt x="33" y="343"/>
                    <a:pt x="35" y="340"/>
                  </a:cubicBezTo>
                  <a:cubicBezTo>
                    <a:pt x="36" y="339"/>
                    <a:pt x="36" y="338"/>
                    <a:pt x="36" y="339"/>
                  </a:cubicBezTo>
                  <a:cubicBezTo>
                    <a:pt x="33" y="344"/>
                    <a:pt x="30" y="349"/>
                    <a:pt x="26" y="355"/>
                  </a:cubicBezTo>
                  <a:cubicBezTo>
                    <a:pt x="25" y="356"/>
                    <a:pt x="23" y="361"/>
                    <a:pt x="23" y="359"/>
                  </a:cubicBezTo>
                  <a:cubicBezTo>
                    <a:pt x="23" y="357"/>
                    <a:pt x="25" y="354"/>
                    <a:pt x="27" y="352"/>
                  </a:cubicBezTo>
                  <a:cubicBezTo>
                    <a:pt x="27" y="350"/>
                    <a:pt x="25" y="355"/>
                    <a:pt x="25" y="356"/>
                  </a:cubicBezTo>
                  <a:cubicBezTo>
                    <a:pt x="23" y="360"/>
                    <a:pt x="21" y="363"/>
                    <a:pt x="19" y="367"/>
                  </a:cubicBezTo>
                  <a:cubicBezTo>
                    <a:pt x="18" y="370"/>
                    <a:pt x="13" y="379"/>
                    <a:pt x="14" y="376"/>
                  </a:cubicBezTo>
                  <a:cubicBezTo>
                    <a:pt x="16" y="372"/>
                    <a:pt x="19" y="369"/>
                    <a:pt x="21" y="365"/>
                  </a:cubicBezTo>
                  <a:cubicBezTo>
                    <a:pt x="21" y="363"/>
                    <a:pt x="18" y="366"/>
                    <a:pt x="17" y="367"/>
                  </a:cubicBezTo>
                  <a:cubicBezTo>
                    <a:pt x="16" y="370"/>
                    <a:pt x="15" y="373"/>
                    <a:pt x="14" y="376"/>
                  </a:cubicBezTo>
                  <a:cubicBezTo>
                    <a:pt x="13" y="377"/>
                    <a:pt x="12" y="379"/>
                    <a:pt x="11" y="379"/>
                  </a:cubicBezTo>
                  <a:cubicBezTo>
                    <a:pt x="9" y="379"/>
                    <a:pt x="10" y="376"/>
                    <a:pt x="9" y="376"/>
                  </a:cubicBezTo>
                  <a:cubicBezTo>
                    <a:pt x="6" y="379"/>
                    <a:pt x="4" y="384"/>
                    <a:pt x="1" y="388"/>
                  </a:cubicBezTo>
                  <a:cubicBezTo>
                    <a:pt x="1" y="389"/>
                    <a:pt x="1" y="389"/>
                    <a:pt x="0" y="390"/>
                  </a:cubicBezTo>
                  <a:cubicBezTo>
                    <a:pt x="0" y="390"/>
                    <a:pt x="1" y="390"/>
                    <a:pt x="1" y="389"/>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60" name="Google Shape;1060;p34"/>
            <p:cNvSpPr/>
            <p:nvPr/>
          </p:nvSpPr>
          <p:spPr>
            <a:xfrm>
              <a:off x="1046" y="2154"/>
              <a:ext cx="1395" cy="966"/>
            </a:xfrm>
            <a:custGeom>
              <a:avLst/>
              <a:gdLst/>
              <a:ahLst/>
              <a:cxnLst/>
              <a:rect l="l" t="t" r="r" b="b"/>
              <a:pathLst>
                <a:path w="930" h="644" extrusionOk="0">
                  <a:moveTo>
                    <a:pt x="680" y="62"/>
                  </a:moveTo>
                  <a:cubicBezTo>
                    <a:pt x="677" y="63"/>
                    <a:pt x="673" y="62"/>
                    <a:pt x="669" y="64"/>
                  </a:cubicBezTo>
                  <a:cubicBezTo>
                    <a:pt x="666" y="66"/>
                    <a:pt x="664" y="70"/>
                    <a:pt x="661" y="72"/>
                  </a:cubicBezTo>
                  <a:cubicBezTo>
                    <a:pt x="660" y="73"/>
                    <a:pt x="658" y="72"/>
                    <a:pt x="657" y="73"/>
                  </a:cubicBezTo>
                  <a:cubicBezTo>
                    <a:pt x="656" y="73"/>
                    <a:pt x="650" y="82"/>
                    <a:pt x="647" y="82"/>
                  </a:cubicBezTo>
                  <a:cubicBezTo>
                    <a:pt x="635" y="82"/>
                    <a:pt x="623" y="80"/>
                    <a:pt x="610" y="78"/>
                  </a:cubicBezTo>
                  <a:cubicBezTo>
                    <a:pt x="608" y="78"/>
                    <a:pt x="606" y="78"/>
                    <a:pt x="604" y="78"/>
                  </a:cubicBezTo>
                  <a:cubicBezTo>
                    <a:pt x="602" y="79"/>
                    <a:pt x="599" y="82"/>
                    <a:pt x="597" y="81"/>
                  </a:cubicBezTo>
                  <a:cubicBezTo>
                    <a:pt x="590" y="81"/>
                    <a:pt x="584" y="78"/>
                    <a:pt x="578" y="76"/>
                  </a:cubicBezTo>
                  <a:cubicBezTo>
                    <a:pt x="578" y="76"/>
                    <a:pt x="578" y="75"/>
                    <a:pt x="578" y="75"/>
                  </a:cubicBezTo>
                  <a:cubicBezTo>
                    <a:pt x="575" y="74"/>
                    <a:pt x="572" y="77"/>
                    <a:pt x="569" y="75"/>
                  </a:cubicBezTo>
                  <a:cubicBezTo>
                    <a:pt x="567" y="74"/>
                    <a:pt x="568" y="70"/>
                    <a:pt x="566" y="68"/>
                  </a:cubicBezTo>
                  <a:cubicBezTo>
                    <a:pt x="562" y="66"/>
                    <a:pt x="557" y="66"/>
                    <a:pt x="553" y="65"/>
                  </a:cubicBezTo>
                  <a:cubicBezTo>
                    <a:pt x="549" y="64"/>
                    <a:pt x="533" y="71"/>
                    <a:pt x="532" y="74"/>
                  </a:cubicBezTo>
                  <a:cubicBezTo>
                    <a:pt x="524" y="97"/>
                    <a:pt x="536" y="97"/>
                    <a:pt x="518" y="112"/>
                  </a:cubicBezTo>
                  <a:cubicBezTo>
                    <a:pt x="513" y="116"/>
                    <a:pt x="504" y="106"/>
                    <a:pt x="502" y="105"/>
                  </a:cubicBezTo>
                  <a:cubicBezTo>
                    <a:pt x="498" y="103"/>
                    <a:pt x="494" y="102"/>
                    <a:pt x="490" y="101"/>
                  </a:cubicBezTo>
                  <a:cubicBezTo>
                    <a:pt x="482" y="100"/>
                    <a:pt x="470" y="103"/>
                    <a:pt x="464" y="94"/>
                  </a:cubicBezTo>
                  <a:cubicBezTo>
                    <a:pt x="462" y="91"/>
                    <a:pt x="463" y="85"/>
                    <a:pt x="459" y="82"/>
                  </a:cubicBezTo>
                  <a:cubicBezTo>
                    <a:pt x="423" y="60"/>
                    <a:pt x="445" y="81"/>
                    <a:pt x="420" y="77"/>
                  </a:cubicBezTo>
                  <a:cubicBezTo>
                    <a:pt x="410" y="75"/>
                    <a:pt x="407" y="67"/>
                    <a:pt x="398" y="63"/>
                  </a:cubicBezTo>
                  <a:cubicBezTo>
                    <a:pt x="397" y="62"/>
                    <a:pt x="394" y="64"/>
                    <a:pt x="393" y="63"/>
                  </a:cubicBezTo>
                  <a:cubicBezTo>
                    <a:pt x="378" y="51"/>
                    <a:pt x="404" y="50"/>
                    <a:pt x="404" y="38"/>
                  </a:cubicBezTo>
                  <a:cubicBezTo>
                    <a:pt x="404" y="35"/>
                    <a:pt x="394" y="26"/>
                    <a:pt x="395" y="24"/>
                  </a:cubicBezTo>
                  <a:cubicBezTo>
                    <a:pt x="400" y="9"/>
                    <a:pt x="417" y="11"/>
                    <a:pt x="387" y="4"/>
                  </a:cubicBezTo>
                  <a:cubicBezTo>
                    <a:pt x="378" y="2"/>
                    <a:pt x="378" y="8"/>
                    <a:pt x="371" y="10"/>
                  </a:cubicBezTo>
                  <a:cubicBezTo>
                    <a:pt x="367" y="11"/>
                    <a:pt x="364" y="10"/>
                    <a:pt x="360" y="10"/>
                  </a:cubicBezTo>
                  <a:cubicBezTo>
                    <a:pt x="357" y="10"/>
                    <a:pt x="355" y="10"/>
                    <a:pt x="352" y="10"/>
                  </a:cubicBezTo>
                  <a:cubicBezTo>
                    <a:pt x="349" y="9"/>
                    <a:pt x="346" y="7"/>
                    <a:pt x="343" y="7"/>
                  </a:cubicBezTo>
                  <a:cubicBezTo>
                    <a:pt x="342" y="6"/>
                    <a:pt x="341" y="9"/>
                    <a:pt x="340" y="9"/>
                  </a:cubicBezTo>
                  <a:cubicBezTo>
                    <a:pt x="336" y="11"/>
                    <a:pt x="332" y="13"/>
                    <a:pt x="328" y="13"/>
                  </a:cubicBezTo>
                  <a:cubicBezTo>
                    <a:pt x="321" y="13"/>
                    <a:pt x="315" y="9"/>
                    <a:pt x="308" y="7"/>
                  </a:cubicBezTo>
                  <a:cubicBezTo>
                    <a:pt x="298" y="6"/>
                    <a:pt x="271" y="9"/>
                    <a:pt x="263" y="14"/>
                  </a:cubicBezTo>
                  <a:cubicBezTo>
                    <a:pt x="261" y="15"/>
                    <a:pt x="260" y="18"/>
                    <a:pt x="258" y="19"/>
                  </a:cubicBezTo>
                  <a:cubicBezTo>
                    <a:pt x="255" y="20"/>
                    <a:pt x="251" y="18"/>
                    <a:pt x="248" y="19"/>
                  </a:cubicBezTo>
                  <a:cubicBezTo>
                    <a:pt x="242" y="21"/>
                    <a:pt x="239" y="25"/>
                    <a:pt x="234" y="27"/>
                  </a:cubicBezTo>
                  <a:cubicBezTo>
                    <a:pt x="228" y="30"/>
                    <a:pt x="224" y="21"/>
                    <a:pt x="220" y="20"/>
                  </a:cubicBezTo>
                  <a:cubicBezTo>
                    <a:pt x="218" y="19"/>
                    <a:pt x="216" y="23"/>
                    <a:pt x="214" y="23"/>
                  </a:cubicBezTo>
                  <a:cubicBezTo>
                    <a:pt x="214" y="23"/>
                    <a:pt x="201" y="22"/>
                    <a:pt x="197" y="20"/>
                  </a:cubicBezTo>
                  <a:cubicBezTo>
                    <a:pt x="195" y="17"/>
                    <a:pt x="193" y="15"/>
                    <a:pt x="191" y="12"/>
                  </a:cubicBezTo>
                  <a:cubicBezTo>
                    <a:pt x="190" y="10"/>
                    <a:pt x="192" y="0"/>
                    <a:pt x="184" y="8"/>
                  </a:cubicBezTo>
                  <a:cubicBezTo>
                    <a:pt x="179" y="12"/>
                    <a:pt x="174" y="31"/>
                    <a:pt x="167" y="34"/>
                  </a:cubicBezTo>
                  <a:cubicBezTo>
                    <a:pt x="160" y="36"/>
                    <a:pt x="151" y="35"/>
                    <a:pt x="145" y="40"/>
                  </a:cubicBezTo>
                  <a:cubicBezTo>
                    <a:pt x="143" y="41"/>
                    <a:pt x="142" y="43"/>
                    <a:pt x="140" y="45"/>
                  </a:cubicBezTo>
                  <a:cubicBezTo>
                    <a:pt x="138" y="46"/>
                    <a:pt x="135" y="47"/>
                    <a:pt x="134" y="49"/>
                  </a:cubicBezTo>
                  <a:cubicBezTo>
                    <a:pt x="133" y="50"/>
                    <a:pt x="134" y="53"/>
                    <a:pt x="133" y="54"/>
                  </a:cubicBezTo>
                  <a:cubicBezTo>
                    <a:pt x="131" y="57"/>
                    <a:pt x="128" y="58"/>
                    <a:pt x="127" y="61"/>
                  </a:cubicBezTo>
                  <a:cubicBezTo>
                    <a:pt x="119" y="83"/>
                    <a:pt x="131" y="78"/>
                    <a:pt x="116" y="92"/>
                  </a:cubicBezTo>
                  <a:cubicBezTo>
                    <a:pt x="111" y="98"/>
                    <a:pt x="95" y="105"/>
                    <a:pt x="89" y="107"/>
                  </a:cubicBezTo>
                  <a:cubicBezTo>
                    <a:pt x="80" y="108"/>
                    <a:pt x="79" y="102"/>
                    <a:pt x="74" y="109"/>
                  </a:cubicBezTo>
                  <a:cubicBezTo>
                    <a:pt x="72" y="112"/>
                    <a:pt x="71" y="116"/>
                    <a:pt x="68" y="118"/>
                  </a:cubicBezTo>
                  <a:cubicBezTo>
                    <a:pt x="65" y="122"/>
                    <a:pt x="57" y="121"/>
                    <a:pt x="55" y="125"/>
                  </a:cubicBezTo>
                  <a:cubicBezTo>
                    <a:pt x="53" y="129"/>
                    <a:pt x="50" y="132"/>
                    <a:pt x="49" y="136"/>
                  </a:cubicBezTo>
                  <a:cubicBezTo>
                    <a:pt x="47" y="139"/>
                    <a:pt x="48" y="142"/>
                    <a:pt x="46" y="145"/>
                  </a:cubicBezTo>
                  <a:cubicBezTo>
                    <a:pt x="44" y="148"/>
                    <a:pt x="40" y="149"/>
                    <a:pt x="37" y="151"/>
                  </a:cubicBezTo>
                  <a:cubicBezTo>
                    <a:pt x="35" y="152"/>
                    <a:pt x="28" y="152"/>
                    <a:pt x="31" y="154"/>
                  </a:cubicBezTo>
                  <a:cubicBezTo>
                    <a:pt x="32" y="155"/>
                    <a:pt x="35" y="151"/>
                    <a:pt x="34" y="152"/>
                  </a:cubicBezTo>
                  <a:cubicBezTo>
                    <a:pt x="33" y="156"/>
                    <a:pt x="30" y="160"/>
                    <a:pt x="27" y="163"/>
                  </a:cubicBezTo>
                  <a:cubicBezTo>
                    <a:pt x="27" y="164"/>
                    <a:pt x="26" y="164"/>
                    <a:pt x="26" y="165"/>
                  </a:cubicBezTo>
                  <a:cubicBezTo>
                    <a:pt x="24" y="167"/>
                    <a:pt x="24" y="169"/>
                    <a:pt x="23" y="170"/>
                  </a:cubicBezTo>
                  <a:cubicBezTo>
                    <a:pt x="21" y="172"/>
                    <a:pt x="19" y="172"/>
                    <a:pt x="17" y="174"/>
                  </a:cubicBezTo>
                  <a:cubicBezTo>
                    <a:pt x="16" y="174"/>
                    <a:pt x="17" y="175"/>
                    <a:pt x="16" y="176"/>
                  </a:cubicBezTo>
                  <a:cubicBezTo>
                    <a:pt x="15" y="181"/>
                    <a:pt x="13" y="185"/>
                    <a:pt x="14" y="189"/>
                  </a:cubicBezTo>
                  <a:cubicBezTo>
                    <a:pt x="14" y="191"/>
                    <a:pt x="17" y="191"/>
                    <a:pt x="18" y="192"/>
                  </a:cubicBezTo>
                  <a:cubicBezTo>
                    <a:pt x="20" y="195"/>
                    <a:pt x="23" y="197"/>
                    <a:pt x="23" y="201"/>
                  </a:cubicBezTo>
                  <a:cubicBezTo>
                    <a:pt x="23" y="204"/>
                    <a:pt x="18" y="207"/>
                    <a:pt x="18" y="210"/>
                  </a:cubicBezTo>
                  <a:cubicBezTo>
                    <a:pt x="17" y="218"/>
                    <a:pt x="25" y="227"/>
                    <a:pt x="22" y="235"/>
                  </a:cubicBezTo>
                  <a:cubicBezTo>
                    <a:pt x="20" y="239"/>
                    <a:pt x="17" y="243"/>
                    <a:pt x="15" y="247"/>
                  </a:cubicBezTo>
                  <a:cubicBezTo>
                    <a:pt x="13" y="254"/>
                    <a:pt x="17" y="256"/>
                    <a:pt x="9" y="263"/>
                  </a:cubicBezTo>
                  <a:cubicBezTo>
                    <a:pt x="7" y="264"/>
                    <a:pt x="3" y="263"/>
                    <a:pt x="1" y="265"/>
                  </a:cubicBezTo>
                  <a:cubicBezTo>
                    <a:pt x="0" y="266"/>
                    <a:pt x="4" y="267"/>
                    <a:pt x="5" y="268"/>
                  </a:cubicBezTo>
                  <a:cubicBezTo>
                    <a:pt x="9" y="271"/>
                    <a:pt x="12" y="274"/>
                    <a:pt x="15" y="278"/>
                  </a:cubicBezTo>
                  <a:cubicBezTo>
                    <a:pt x="15" y="279"/>
                    <a:pt x="14" y="280"/>
                    <a:pt x="13" y="280"/>
                  </a:cubicBezTo>
                  <a:cubicBezTo>
                    <a:pt x="13" y="282"/>
                    <a:pt x="12" y="283"/>
                    <a:pt x="12" y="284"/>
                  </a:cubicBezTo>
                  <a:cubicBezTo>
                    <a:pt x="12" y="286"/>
                    <a:pt x="13" y="287"/>
                    <a:pt x="14" y="288"/>
                  </a:cubicBezTo>
                  <a:cubicBezTo>
                    <a:pt x="15" y="289"/>
                    <a:pt x="17" y="289"/>
                    <a:pt x="17" y="290"/>
                  </a:cubicBezTo>
                  <a:cubicBezTo>
                    <a:pt x="16" y="297"/>
                    <a:pt x="13" y="285"/>
                    <a:pt x="10" y="285"/>
                  </a:cubicBezTo>
                  <a:cubicBezTo>
                    <a:pt x="9" y="285"/>
                    <a:pt x="9" y="289"/>
                    <a:pt x="10" y="290"/>
                  </a:cubicBezTo>
                  <a:cubicBezTo>
                    <a:pt x="14" y="295"/>
                    <a:pt x="19" y="298"/>
                    <a:pt x="23" y="302"/>
                  </a:cubicBezTo>
                  <a:cubicBezTo>
                    <a:pt x="25" y="303"/>
                    <a:pt x="20" y="300"/>
                    <a:pt x="19" y="299"/>
                  </a:cubicBezTo>
                  <a:cubicBezTo>
                    <a:pt x="18" y="298"/>
                    <a:pt x="7" y="292"/>
                    <a:pt x="10" y="299"/>
                  </a:cubicBezTo>
                  <a:cubicBezTo>
                    <a:pt x="12" y="302"/>
                    <a:pt x="14" y="305"/>
                    <a:pt x="17" y="307"/>
                  </a:cubicBezTo>
                  <a:cubicBezTo>
                    <a:pt x="19" y="308"/>
                    <a:pt x="21" y="306"/>
                    <a:pt x="22" y="308"/>
                  </a:cubicBezTo>
                  <a:cubicBezTo>
                    <a:pt x="23" y="309"/>
                    <a:pt x="18" y="309"/>
                    <a:pt x="19" y="310"/>
                  </a:cubicBezTo>
                  <a:cubicBezTo>
                    <a:pt x="23" y="312"/>
                    <a:pt x="28" y="309"/>
                    <a:pt x="31" y="312"/>
                  </a:cubicBezTo>
                  <a:cubicBezTo>
                    <a:pt x="33" y="314"/>
                    <a:pt x="25" y="314"/>
                    <a:pt x="25" y="316"/>
                  </a:cubicBezTo>
                  <a:cubicBezTo>
                    <a:pt x="25" y="320"/>
                    <a:pt x="29" y="321"/>
                    <a:pt x="31" y="324"/>
                  </a:cubicBezTo>
                  <a:cubicBezTo>
                    <a:pt x="32" y="326"/>
                    <a:pt x="33" y="329"/>
                    <a:pt x="35" y="331"/>
                  </a:cubicBezTo>
                  <a:cubicBezTo>
                    <a:pt x="38" y="334"/>
                    <a:pt x="41" y="335"/>
                    <a:pt x="44" y="338"/>
                  </a:cubicBezTo>
                  <a:cubicBezTo>
                    <a:pt x="47" y="342"/>
                    <a:pt x="50" y="346"/>
                    <a:pt x="53" y="351"/>
                  </a:cubicBezTo>
                  <a:cubicBezTo>
                    <a:pt x="53" y="352"/>
                    <a:pt x="52" y="353"/>
                    <a:pt x="53" y="354"/>
                  </a:cubicBezTo>
                  <a:cubicBezTo>
                    <a:pt x="54" y="359"/>
                    <a:pt x="57" y="362"/>
                    <a:pt x="58" y="367"/>
                  </a:cubicBezTo>
                  <a:cubicBezTo>
                    <a:pt x="59" y="367"/>
                    <a:pt x="57" y="368"/>
                    <a:pt x="57" y="369"/>
                  </a:cubicBezTo>
                  <a:cubicBezTo>
                    <a:pt x="60" y="371"/>
                    <a:pt x="68" y="373"/>
                    <a:pt x="68" y="376"/>
                  </a:cubicBezTo>
                  <a:cubicBezTo>
                    <a:pt x="68" y="377"/>
                    <a:pt x="63" y="375"/>
                    <a:pt x="64" y="376"/>
                  </a:cubicBezTo>
                  <a:cubicBezTo>
                    <a:pt x="66" y="379"/>
                    <a:pt x="70" y="380"/>
                    <a:pt x="72" y="382"/>
                  </a:cubicBezTo>
                  <a:cubicBezTo>
                    <a:pt x="86" y="392"/>
                    <a:pt x="72" y="382"/>
                    <a:pt x="79" y="389"/>
                  </a:cubicBezTo>
                  <a:cubicBezTo>
                    <a:pt x="103" y="414"/>
                    <a:pt x="75" y="385"/>
                    <a:pt x="93" y="400"/>
                  </a:cubicBezTo>
                  <a:cubicBezTo>
                    <a:pt x="101" y="407"/>
                    <a:pt x="114" y="425"/>
                    <a:pt x="126" y="426"/>
                  </a:cubicBezTo>
                  <a:cubicBezTo>
                    <a:pt x="149" y="430"/>
                    <a:pt x="174" y="429"/>
                    <a:pt x="196" y="437"/>
                  </a:cubicBezTo>
                  <a:cubicBezTo>
                    <a:pt x="198" y="437"/>
                    <a:pt x="192" y="437"/>
                    <a:pt x="193" y="437"/>
                  </a:cubicBezTo>
                  <a:cubicBezTo>
                    <a:pt x="202" y="439"/>
                    <a:pt x="210" y="441"/>
                    <a:pt x="219" y="442"/>
                  </a:cubicBezTo>
                  <a:cubicBezTo>
                    <a:pt x="224" y="442"/>
                    <a:pt x="228" y="440"/>
                    <a:pt x="232" y="440"/>
                  </a:cubicBezTo>
                  <a:cubicBezTo>
                    <a:pt x="254" y="439"/>
                    <a:pt x="276" y="439"/>
                    <a:pt x="298" y="439"/>
                  </a:cubicBezTo>
                  <a:cubicBezTo>
                    <a:pt x="305" y="439"/>
                    <a:pt x="304" y="444"/>
                    <a:pt x="312" y="447"/>
                  </a:cubicBezTo>
                  <a:cubicBezTo>
                    <a:pt x="313" y="448"/>
                    <a:pt x="315" y="445"/>
                    <a:pt x="316" y="446"/>
                  </a:cubicBezTo>
                  <a:cubicBezTo>
                    <a:pt x="320" y="453"/>
                    <a:pt x="315" y="463"/>
                    <a:pt x="328" y="464"/>
                  </a:cubicBezTo>
                  <a:cubicBezTo>
                    <a:pt x="332" y="464"/>
                    <a:pt x="334" y="459"/>
                    <a:pt x="337" y="459"/>
                  </a:cubicBezTo>
                  <a:cubicBezTo>
                    <a:pt x="342" y="459"/>
                    <a:pt x="347" y="462"/>
                    <a:pt x="352" y="463"/>
                  </a:cubicBezTo>
                  <a:cubicBezTo>
                    <a:pt x="355" y="464"/>
                    <a:pt x="359" y="465"/>
                    <a:pt x="361" y="463"/>
                  </a:cubicBezTo>
                  <a:cubicBezTo>
                    <a:pt x="363" y="462"/>
                    <a:pt x="358" y="459"/>
                    <a:pt x="359" y="458"/>
                  </a:cubicBezTo>
                  <a:cubicBezTo>
                    <a:pt x="365" y="455"/>
                    <a:pt x="367" y="466"/>
                    <a:pt x="374" y="469"/>
                  </a:cubicBezTo>
                  <a:cubicBezTo>
                    <a:pt x="377" y="470"/>
                    <a:pt x="381" y="466"/>
                    <a:pt x="383" y="468"/>
                  </a:cubicBezTo>
                  <a:cubicBezTo>
                    <a:pt x="391" y="474"/>
                    <a:pt x="385" y="480"/>
                    <a:pt x="384" y="486"/>
                  </a:cubicBezTo>
                  <a:cubicBezTo>
                    <a:pt x="384" y="490"/>
                    <a:pt x="386" y="494"/>
                    <a:pt x="384" y="498"/>
                  </a:cubicBezTo>
                  <a:cubicBezTo>
                    <a:pt x="363" y="557"/>
                    <a:pt x="392" y="450"/>
                    <a:pt x="368" y="513"/>
                  </a:cubicBezTo>
                  <a:cubicBezTo>
                    <a:pt x="367" y="515"/>
                    <a:pt x="371" y="516"/>
                    <a:pt x="372" y="518"/>
                  </a:cubicBezTo>
                  <a:cubicBezTo>
                    <a:pt x="374" y="520"/>
                    <a:pt x="375" y="522"/>
                    <a:pt x="376" y="524"/>
                  </a:cubicBezTo>
                  <a:cubicBezTo>
                    <a:pt x="377" y="525"/>
                    <a:pt x="379" y="525"/>
                    <a:pt x="380" y="525"/>
                  </a:cubicBezTo>
                  <a:cubicBezTo>
                    <a:pt x="382" y="526"/>
                    <a:pt x="375" y="523"/>
                    <a:pt x="376" y="524"/>
                  </a:cubicBezTo>
                  <a:cubicBezTo>
                    <a:pt x="381" y="526"/>
                    <a:pt x="386" y="526"/>
                    <a:pt x="389" y="529"/>
                  </a:cubicBezTo>
                  <a:cubicBezTo>
                    <a:pt x="391" y="531"/>
                    <a:pt x="381" y="527"/>
                    <a:pt x="383" y="529"/>
                  </a:cubicBezTo>
                  <a:cubicBezTo>
                    <a:pt x="389" y="534"/>
                    <a:pt x="406" y="541"/>
                    <a:pt x="413" y="545"/>
                  </a:cubicBezTo>
                  <a:cubicBezTo>
                    <a:pt x="421" y="550"/>
                    <a:pt x="413" y="549"/>
                    <a:pt x="420" y="557"/>
                  </a:cubicBezTo>
                  <a:cubicBezTo>
                    <a:pt x="422" y="560"/>
                    <a:pt x="435" y="570"/>
                    <a:pt x="436" y="574"/>
                  </a:cubicBezTo>
                  <a:cubicBezTo>
                    <a:pt x="436" y="577"/>
                    <a:pt x="430" y="575"/>
                    <a:pt x="430" y="577"/>
                  </a:cubicBezTo>
                  <a:cubicBezTo>
                    <a:pt x="430" y="581"/>
                    <a:pt x="446" y="587"/>
                    <a:pt x="440" y="593"/>
                  </a:cubicBezTo>
                  <a:cubicBezTo>
                    <a:pt x="437" y="596"/>
                    <a:pt x="432" y="597"/>
                    <a:pt x="428" y="599"/>
                  </a:cubicBezTo>
                  <a:cubicBezTo>
                    <a:pt x="426" y="600"/>
                    <a:pt x="424" y="600"/>
                    <a:pt x="423" y="602"/>
                  </a:cubicBezTo>
                  <a:cubicBezTo>
                    <a:pt x="420" y="604"/>
                    <a:pt x="420" y="608"/>
                    <a:pt x="417" y="610"/>
                  </a:cubicBezTo>
                  <a:cubicBezTo>
                    <a:pt x="416" y="612"/>
                    <a:pt x="413" y="611"/>
                    <a:pt x="412" y="613"/>
                  </a:cubicBezTo>
                  <a:cubicBezTo>
                    <a:pt x="411" y="615"/>
                    <a:pt x="412" y="617"/>
                    <a:pt x="412" y="619"/>
                  </a:cubicBezTo>
                  <a:cubicBezTo>
                    <a:pt x="412" y="620"/>
                    <a:pt x="411" y="622"/>
                    <a:pt x="412" y="622"/>
                  </a:cubicBezTo>
                  <a:cubicBezTo>
                    <a:pt x="415" y="624"/>
                    <a:pt x="419" y="625"/>
                    <a:pt x="422" y="626"/>
                  </a:cubicBezTo>
                  <a:cubicBezTo>
                    <a:pt x="429" y="629"/>
                    <a:pt x="436" y="632"/>
                    <a:pt x="444" y="634"/>
                  </a:cubicBezTo>
                  <a:cubicBezTo>
                    <a:pt x="444" y="635"/>
                    <a:pt x="445" y="635"/>
                    <a:pt x="445" y="635"/>
                  </a:cubicBezTo>
                  <a:cubicBezTo>
                    <a:pt x="445" y="636"/>
                    <a:pt x="443" y="636"/>
                    <a:pt x="444" y="637"/>
                  </a:cubicBezTo>
                  <a:cubicBezTo>
                    <a:pt x="456" y="640"/>
                    <a:pt x="468" y="642"/>
                    <a:pt x="480" y="644"/>
                  </a:cubicBezTo>
                  <a:cubicBezTo>
                    <a:pt x="477" y="644"/>
                    <a:pt x="477" y="644"/>
                    <a:pt x="477" y="644"/>
                  </a:cubicBezTo>
                  <a:cubicBezTo>
                    <a:pt x="489" y="643"/>
                    <a:pt x="502" y="642"/>
                    <a:pt x="514" y="639"/>
                  </a:cubicBezTo>
                  <a:cubicBezTo>
                    <a:pt x="547" y="634"/>
                    <a:pt x="579" y="626"/>
                    <a:pt x="611" y="616"/>
                  </a:cubicBezTo>
                  <a:cubicBezTo>
                    <a:pt x="612" y="616"/>
                    <a:pt x="612" y="616"/>
                    <a:pt x="612" y="616"/>
                  </a:cubicBezTo>
                  <a:cubicBezTo>
                    <a:pt x="631" y="610"/>
                    <a:pt x="648" y="601"/>
                    <a:pt x="666" y="594"/>
                  </a:cubicBezTo>
                  <a:cubicBezTo>
                    <a:pt x="669" y="592"/>
                    <a:pt x="680" y="589"/>
                    <a:pt x="682" y="586"/>
                  </a:cubicBezTo>
                  <a:cubicBezTo>
                    <a:pt x="684" y="583"/>
                    <a:pt x="685" y="579"/>
                    <a:pt x="687" y="576"/>
                  </a:cubicBezTo>
                  <a:cubicBezTo>
                    <a:pt x="689" y="574"/>
                    <a:pt x="692" y="574"/>
                    <a:pt x="695" y="573"/>
                  </a:cubicBezTo>
                  <a:cubicBezTo>
                    <a:pt x="705" y="568"/>
                    <a:pt x="709" y="564"/>
                    <a:pt x="718" y="558"/>
                  </a:cubicBezTo>
                  <a:cubicBezTo>
                    <a:pt x="733" y="548"/>
                    <a:pt x="758" y="540"/>
                    <a:pt x="769" y="523"/>
                  </a:cubicBezTo>
                  <a:cubicBezTo>
                    <a:pt x="771" y="520"/>
                    <a:pt x="774" y="517"/>
                    <a:pt x="775" y="513"/>
                  </a:cubicBezTo>
                  <a:cubicBezTo>
                    <a:pt x="776" y="511"/>
                    <a:pt x="776" y="508"/>
                    <a:pt x="777" y="506"/>
                  </a:cubicBezTo>
                  <a:cubicBezTo>
                    <a:pt x="778" y="504"/>
                    <a:pt x="781" y="503"/>
                    <a:pt x="782" y="500"/>
                  </a:cubicBezTo>
                  <a:cubicBezTo>
                    <a:pt x="782" y="500"/>
                    <a:pt x="780" y="501"/>
                    <a:pt x="780" y="500"/>
                  </a:cubicBezTo>
                  <a:cubicBezTo>
                    <a:pt x="778" y="497"/>
                    <a:pt x="775" y="493"/>
                    <a:pt x="775" y="489"/>
                  </a:cubicBezTo>
                  <a:cubicBezTo>
                    <a:pt x="775" y="486"/>
                    <a:pt x="780" y="485"/>
                    <a:pt x="780" y="481"/>
                  </a:cubicBezTo>
                  <a:cubicBezTo>
                    <a:pt x="780" y="479"/>
                    <a:pt x="773" y="481"/>
                    <a:pt x="774" y="479"/>
                  </a:cubicBezTo>
                  <a:cubicBezTo>
                    <a:pt x="774" y="471"/>
                    <a:pt x="785" y="463"/>
                    <a:pt x="789" y="458"/>
                  </a:cubicBezTo>
                  <a:cubicBezTo>
                    <a:pt x="790" y="456"/>
                    <a:pt x="791" y="453"/>
                    <a:pt x="793" y="451"/>
                  </a:cubicBezTo>
                  <a:cubicBezTo>
                    <a:pt x="793" y="450"/>
                    <a:pt x="795" y="450"/>
                    <a:pt x="795" y="449"/>
                  </a:cubicBezTo>
                  <a:cubicBezTo>
                    <a:pt x="796" y="448"/>
                    <a:pt x="796" y="446"/>
                    <a:pt x="797" y="444"/>
                  </a:cubicBezTo>
                  <a:cubicBezTo>
                    <a:pt x="800" y="441"/>
                    <a:pt x="804" y="440"/>
                    <a:pt x="807" y="437"/>
                  </a:cubicBezTo>
                  <a:cubicBezTo>
                    <a:pt x="807" y="436"/>
                    <a:pt x="806" y="435"/>
                    <a:pt x="806" y="434"/>
                  </a:cubicBezTo>
                  <a:cubicBezTo>
                    <a:pt x="808" y="433"/>
                    <a:pt x="810" y="433"/>
                    <a:pt x="811" y="432"/>
                  </a:cubicBezTo>
                  <a:cubicBezTo>
                    <a:pt x="815" y="429"/>
                    <a:pt x="817" y="423"/>
                    <a:pt x="820" y="419"/>
                  </a:cubicBezTo>
                  <a:cubicBezTo>
                    <a:pt x="830" y="407"/>
                    <a:pt x="841" y="395"/>
                    <a:pt x="851" y="383"/>
                  </a:cubicBezTo>
                  <a:cubicBezTo>
                    <a:pt x="857" y="376"/>
                    <a:pt x="864" y="370"/>
                    <a:pt x="870" y="363"/>
                  </a:cubicBezTo>
                  <a:cubicBezTo>
                    <a:pt x="878" y="353"/>
                    <a:pt x="886" y="342"/>
                    <a:pt x="892" y="331"/>
                  </a:cubicBezTo>
                  <a:cubicBezTo>
                    <a:pt x="897" y="323"/>
                    <a:pt x="901" y="314"/>
                    <a:pt x="905" y="306"/>
                  </a:cubicBezTo>
                  <a:cubicBezTo>
                    <a:pt x="908" y="298"/>
                    <a:pt x="910" y="290"/>
                    <a:pt x="914" y="282"/>
                  </a:cubicBezTo>
                  <a:cubicBezTo>
                    <a:pt x="917" y="275"/>
                    <a:pt x="922" y="267"/>
                    <a:pt x="924" y="259"/>
                  </a:cubicBezTo>
                  <a:cubicBezTo>
                    <a:pt x="924" y="256"/>
                    <a:pt x="923" y="252"/>
                    <a:pt x="925" y="249"/>
                  </a:cubicBezTo>
                  <a:cubicBezTo>
                    <a:pt x="925" y="246"/>
                    <a:pt x="928" y="246"/>
                    <a:pt x="929" y="244"/>
                  </a:cubicBezTo>
                  <a:cubicBezTo>
                    <a:pt x="930" y="242"/>
                    <a:pt x="926" y="248"/>
                    <a:pt x="926" y="246"/>
                  </a:cubicBezTo>
                  <a:cubicBezTo>
                    <a:pt x="924" y="243"/>
                    <a:pt x="926" y="239"/>
                    <a:pt x="926" y="236"/>
                  </a:cubicBezTo>
                  <a:cubicBezTo>
                    <a:pt x="927" y="234"/>
                    <a:pt x="929" y="231"/>
                    <a:pt x="928" y="229"/>
                  </a:cubicBezTo>
                  <a:cubicBezTo>
                    <a:pt x="927" y="227"/>
                    <a:pt x="925" y="229"/>
                    <a:pt x="923" y="230"/>
                  </a:cubicBezTo>
                  <a:cubicBezTo>
                    <a:pt x="921" y="233"/>
                    <a:pt x="919" y="237"/>
                    <a:pt x="917" y="241"/>
                  </a:cubicBezTo>
                  <a:cubicBezTo>
                    <a:pt x="915" y="244"/>
                    <a:pt x="912" y="246"/>
                    <a:pt x="909" y="249"/>
                  </a:cubicBezTo>
                  <a:cubicBezTo>
                    <a:pt x="899" y="258"/>
                    <a:pt x="916" y="241"/>
                    <a:pt x="902" y="253"/>
                  </a:cubicBezTo>
                  <a:cubicBezTo>
                    <a:pt x="900" y="254"/>
                    <a:pt x="900" y="256"/>
                    <a:pt x="898" y="258"/>
                  </a:cubicBezTo>
                  <a:cubicBezTo>
                    <a:pt x="896" y="259"/>
                    <a:pt x="893" y="260"/>
                    <a:pt x="891" y="262"/>
                  </a:cubicBezTo>
                  <a:cubicBezTo>
                    <a:pt x="887" y="265"/>
                    <a:pt x="885" y="270"/>
                    <a:pt x="881" y="274"/>
                  </a:cubicBezTo>
                  <a:cubicBezTo>
                    <a:pt x="879" y="275"/>
                    <a:pt x="876" y="275"/>
                    <a:pt x="874" y="276"/>
                  </a:cubicBezTo>
                  <a:cubicBezTo>
                    <a:pt x="865" y="278"/>
                    <a:pt x="856" y="280"/>
                    <a:pt x="847" y="283"/>
                  </a:cubicBezTo>
                  <a:cubicBezTo>
                    <a:pt x="844" y="284"/>
                    <a:pt x="838" y="290"/>
                    <a:pt x="838" y="287"/>
                  </a:cubicBezTo>
                  <a:cubicBezTo>
                    <a:pt x="839" y="283"/>
                    <a:pt x="846" y="281"/>
                    <a:pt x="848" y="276"/>
                  </a:cubicBezTo>
                  <a:cubicBezTo>
                    <a:pt x="850" y="271"/>
                    <a:pt x="824" y="258"/>
                    <a:pt x="822" y="258"/>
                  </a:cubicBezTo>
                  <a:cubicBezTo>
                    <a:pt x="818" y="257"/>
                    <a:pt x="814" y="260"/>
                    <a:pt x="810" y="259"/>
                  </a:cubicBezTo>
                  <a:cubicBezTo>
                    <a:pt x="808" y="258"/>
                    <a:pt x="808" y="253"/>
                    <a:pt x="806" y="254"/>
                  </a:cubicBezTo>
                  <a:cubicBezTo>
                    <a:pt x="804" y="254"/>
                    <a:pt x="807" y="261"/>
                    <a:pt x="805" y="260"/>
                  </a:cubicBezTo>
                  <a:cubicBezTo>
                    <a:pt x="797" y="257"/>
                    <a:pt x="796" y="235"/>
                    <a:pt x="789" y="228"/>
                  </a:cubicBezTo>
                  <a:cubicBezTo>
                    <a:pt x="786" y="225"/>
                    <a:pt x="782" y="224"/>
                    <a:pt x="778" y="223"/>
                  </a:cubicBezTo>
                  <a:cubicBezTo>
                    <a:pt x="777" y="223"/>
                    <a:pt x="774" y="224"/>
                    <a:pt x="774" y="223"/>
                  </a:cubicBezTo>
                  <a:cubicBezTo>
                    <a:pt x="772" y="219"/>
                    <a:pt x="772" y="214"/>
                    <a:pt x="771" y="210"/>
                  </a:cubicBezTo>
                  <a:cubicBezTo>
                    <a:pt x="769" y="205"/>
                    <a:pt x="767" y="200"/>
                    <a:pt x="766" y="195"/>
                  </a:cubicBezTo>
                  <a:cubicBezTo>
                    <a:pt x="766" y="194"/>
                    <a:pt x="769" y="194"/>
                    <a:pt x="769" y="194"/>
                  </a:cubicBezTo>
                  <a:cubicBezTo>
                    <a:pt x="768" y="191"/>
                    <a:pt x="764" y="190"/>
                    <a:pt x="763" y="188"/>
                  </a:cubicBezTo>
                  <a:cubicBezTo>
                    <a:pt x="762" y="186"/>
                    <a:pt x="764" y="183"/>
                    <a:pt x="763" y="182"/>
                  </a:cubicBezTo>
                  <a:cubicBezTo>
                    <a:pt x="760" y="179"/>
                    <a:pt x="756" y="178"/>
                    <a:pt x="753" y="176"/>
                  </a:cubicBezTo>
                  <a:cubicBezTo>
                    <a:pt x="751" y="175"/>
                    <a:pt x="746" y="175"/>
                    <a:pt x="745" y="172"/>
                  </a:cubicBezTo>
                  <a:cubicBezTo>
                    <a:pt x="743" y="169"/>
                    <a:pt x="748" y="164"/>
                    <a:pt x="746" y="160"/>
                  </a:cubicBezTo>
                  <a:cubicBezTo>
                    <a:pt x="744" y="157"/>
                    <a:pt x="739" y="157"/>
                    <a:pt x="736" y="154"/>
                  </a:cubicBezTo>
                  <a:cubicBezTo>
                    <a:pt x="727" y="145"/>
                    <a:pt x="732" y="146"/>
                    <a:pt x="727" y="140"/>
                  </a:cubicBezTo>
                  <a:cubicBezTo>
                    <a:pt x="722" y="134"/>
                    <a:pt x="722" y="138"/>
                    <a:pt x="717" y="128"/>
                  </a:cubicBezTo>
                  <a:cubicBezTo>
                    <a:pt x="716" y="127"/>
                    <a:pt x="718" y="126"/>
                    <a:pt x="717" y="124"/>
                  </a:cubicBezTo>
                  <a:cubicBezTo>
                    <a:pt x="715" y="120"/>
                    <a:pt x="711" y="117"/>
                    <a:pt x="709" y="113"/>
                  </a:cubicBezTo>
                  <a:cubicBezTo>
                    <a:pt x="708" y="112"/>
                    <a:pt x="710" y="112"/>
                    <a:pt x="710" y="112"/>
                  </a:cubicBezTo>
                  <a:cubicBezTo>
                    <a:pt x="702" y="103"/>
                    <a:pt x="695" y="105"/>
                    <a:pt x="690" y="90"/>
                  </a:cubicBezTo>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61" name="Google Shape;1061;p34"/>
            <p:cNvSpPr/>
            <p:nvPr/>
          </p:nvSpPr>
          <p:spPr>
            <a:xfrm>
              <a:off x="1271" y="1065"/>
              <a:ext cx="1407" cy="1493"/>
            </a:xfrm>
            <a:custGeom>
              <a:avLst/>
              <a:gdLst/>
              <a:ahLst/>
              <a:cxnLst/>
              <a:rect l="l" t="t" r="r" b="b"/>
              <a:pathLst>
                <a:path w="938" h="996" extrusionOk="0">
                  <a:moveTo>
                    <a:pt x="540" y="817"/>
                  </a:moveTo>
                  <a:cubicBezTo>
                    <a:pt x="540" y="816"/>
                    <a:pt x="544" y="815"/>
                    <a:pt x="545" y="816"/>
                  </a:cubicBezTo>
                  <a:cubicBezTo>
                    <a:pt x="555" y="821"/>
                    <a:pt x="554" y="842"/>
                    <a:pt x="568" y="838"/>
                  </a:cubicBezTo>
                  <a:cubicBezTo>
                    <a:pt x="572" y="836"/>
                    <a:pt x="571" y="828"/>
                    <a:pt x="573" y="824"/>
                  </a:cubicBezTo>
                  <a:cubicBezTo>
                    <a:pt x="575" y="822"/>
                    <a:pt x="570" y="830"/>
                    <a:pt x="572" y="832"/>
                  </a:cubicBezTo>
                  <a:cubicBezTo>
                    <a:pt x="574" y="834"/>
                    <a:pt x="577" y="829"/>
                    <a:pt x="579" y="830"/>
                  </a:cubicBezTo>
                  <a:cubicBezTo>
                    <a:pt x="584" y="831"/>
                    <a:pt x="590" y="841"/>
                    <a:pt x="593" y="845"/>
                  </a:cubicBezTo>
                  <a:cubicBezTo>
                    <a:pt x="595" y="848"/>
                    <a:pt x="597" y="850"/>
                    <a:pt x="599" y="852"/>
                  </a:cubicBezTo>
                  <a:cubicBezTo>
                    <a:pt x="600" y="853"/>
                    <a:pt x="601" y="852"/>
                    <a:pt x="601" y="853"/>
                  </a:cubicBezTo>
                  <a:cubicBezTo>
                    <a:pt x="602" y="854"/>
                    <a:pt x="601" y="856"/>
                    <a:pt x="602" y="857"/>
                  </a:cubicBezTo>
                  <a:cubicBezTo>
                    <a:pt x="604" y="859"/>
                    <a:pt x="607" y="861"/>
                    <a:pt x="610" y="863"/>
                  </a:cubicBezTo>
                  <a:cubicBezTo>
                    <a:pt x="614" y="866"/>
                    <a:pt x="617" y="870"/>
                    <a:pt x="621" y="874"/>
                  </a:cubicBezTo>
                  <a:cubicBezTo>
                    <a:pt x="623" y="875"/>
                    <a:pt x="626" y="875"/>
                    <a:pt x="628" y="877"/>
                  </a:cubicBezTo>
                  <a:cubicBezTo>
                    <a:pt x="632" y="882"/>
                    <a:pt x="636" y="887"/>
                    <a:pt x="639" y="893"/>
                  </a:cubicBezTo>
                  <a:cubicBezTo>
                    <a:pt x="640" y="896"/>
                    <a:pt x="637" y="898"/>
                    <a:pt x="637" y="901"/>
                  </a:cubicBezTo>
                  <a:cubicBezTo>
                    <a:pt x="638" y="904"/>
                    <a:pt x="639" y="908"/>
                    <a:pt x="641" y="911"/>
                  </a:cubicBezTo>
                  <a:cubicBezTo>
                    <a:pt x="651" y="924"/>
                    <a:pt x="648" y="913"/>
                    <a:pt x="662" y="921"/>
                  </a:cubicBezTo>
                  <a:cubicBezTo>
                    <a:pt x="669" y="925"/>
                    <a:pt x="667" y="935"/>
                    <a:pt x="676" y="941"/>
                  </a:cubicBezTo>
                  <a:cubicBezTo>
                    <a:pt x="678" y="942"/>
                    <a:pt x="682" y="941"/>
                    <a:pt x="682" y="943"/>
                  </a:cubicBezTo>
                  <a:cubicBezTo>
                    <a:pt x="686" y="951"/>
                    <a:pt x="685" y="961"/>
                    <a:pt x="688" y="969"/>
                  </a:cubicBezTo>
                  <a:cubicBezTo>
                    <a:pt x="688" y="971"/>
                    <a:pt x="691" y="970"/>
                    <a:pt x="692" y="971"/>
                  </a:cubicBezTo>
                  <a:cubicBezTo>
                    <a:pt x="694" y="975"/>
                    <a:pt x="695" y="980"/>
                    <a:pt x="696" y="984"/>
                  </a:cubicBezTo>
                  <a:cubicBezTo>
                    <a:pt x="696" y="984"/>
                    <a:pt x="694" y="996"/>
                    <a:pt x="700" y="995"/>
                  </a:cubicBezTo>
                  <a:cubicBezTo>
                    <a:pt x="719" y="989"/>
                    <a:pt x="713" y="986"/>
                    <a:pt x="722" y="975"/>
                  </a:cubicBezTo>
                  <a:cubicBezTo>
                    <a:pt x="724" y="972"/>
                    <a:pt x="730" y="970"/>
                    <a:pt x="733" y="967"/>
                  </a:cubicBezTo>
                  <a:cubicBezTo>
                    <a:pt x="766" y="937"/>
                    <a:pt x="714" y="984"/>
                    <a:pt x="746" y="951"/>
                  </a:cubicBezTo>
                  <a:cubicBezTo>
                    <a:pt x="748" y="950"/>
                    <a:pt x="751" y="949"/>
                    <a:pt x="753" y="947"/>
                  </a:cubicBezTo>
                  <a:cubicBezTo>
                    <a:pt x="755" y="944"/>
                    <a:pt x="756" y="939"/>
                    <a:pt x="759" y="936"/>
                  </a:cubicBezTo>
                  <a:cubicBezTo>
                    <a:pt x="762" y="931"/>
                    <a:pt x="766" y="927"/>
                    <a:pt x="770" y="923"/>
                  </a:cubicBezTo>
                  <a:cubicBezTo>
                    <a:pt x="775" y="917"/>
                    <a:pt x="781" y="913"/>
                    <a:pt x="784" y="905"/>
                  </a:cubicBezTo>
                  <a:cubicBezTo>
                    <a:pt x="785" y="903"/>
                    <a:pt x="783" y="899"/>
                    <a:pt x="784" y="897"/>
                  </a:cubicBezTo>
                  <a:cubicBezTo>
                    <a:pt x="786" y="893"/>
                    <a:pt x="797" y="878"/>
                    <a:pt x="799" y="876"/>
                  </a:cubicBezTo>
                  <a:cubicBezTo>
                    <a:pt x="802" y="873"/>
                    <a:pt x="805" y="872"/>
                    <a:pt x="807" y="869"/>
                  </a:cubicBezTo>
                  <a:cubicBezTo>
                    <a:pt x="809" y="865"/>
                    <a:pt x="807" y="860"/>
                    <a:pt x="809" y="857"/>
                  </a:cubicBezTo>
                  <a:cubicBezTo>
                    <a:pt x="810" y="853"/>
                    <a:pt x="814" y="852"/>
                    <a:pt x="816" y="849"/>
                  </a:cubicBezTo>
                  <a:cubicBezTo>
                    <a:pt x="818" y="845"/>
                    <a:pt x="817" y="840"/>
                    <a:pt x="818" y="836"/>
                  </a:cubicBezTo>
                  <a:cubicBezTo>
                    <a:pt x="824" y="817"/>
                    <a:pt x="831" y="793"/>
                    <a:pt x="832" y="773"/>
                  </a:cubicBezTo>
                  <a:cubicBezTo>
                    <a:pt x="833" y="766"/>
                    <a:pt x="823" y="777"/>
                    <a:pt x="809" y="769"/>
                  </a:cubicBezTo>
                  <a:cubicBezTo>
                    <a:pt x="803" y="765"/>
                    <a:pt x="802" y="747"/>
                    <a:pt x="797" y="752"/>
                  </a:cubicBezTo>
                  <a:cubicBezTo>
                    <a:pt x="795" y="754"/>
                    <a:pt x="793" y="755"/>
                    <a:pt x="791" y="758"/>
                  </a:cubicBezTo>
                  <a:cubicBezTo>
                    <a:pt x="791" y="760"/>
                    <a:pt x="791" y="762"/>
                    <a:pt x="791" y="764"/>
                  </a:cubicBezTo>
                  <a:cubicBezTo>
                    <a:pt x="790" y="770"/>
                    <a:pt x="788" y="776"/>
                    <a:pt x="786" y="782"/>
                  </a:cubicBezTo>
                  <a:cubicBezTo>
                    <a:pt x="785" y="786"/>
                    <a:pt x="766" y="800"/>
                    <a:pt x="765" y="800"/>
                  </a:cubicBezTo>
                  <a:cubicBezTo>
                    <a:pt x="753" y="804"/>
                    <a:pt x="761" y="790"/>
                    <a:pt x="761" y="789"/>
                  </a:cubicBezTo>
                  <a:cubicBezTo>
                    <a:pt x="759" y="787"/>
                    <a:pt x="753" y="786"/>
                    <a:pt x="751" y="788"/>
                  </a:cubicBezTo>
                  <a:cubicBezTo>
                    <a:pt x="750" y="791"/>
                    <a:pt x="758" y="797"/>
                    <a:pt x="754" y="798"/>
                  </a:cubicBezTo>
                  <a:cubicBezTo>
                    <a:pt x="745" y="799"/>
                    <a:pt x="746" y="779"/>
                    <a:pt x="743" y="776"/>
                  </a:cubicBezTo>
                  <a:cubicBezTo>
                    <a:pt x="739" y="773"/>
                    <a:pt x="735" y="771"/>
                    <a:pt x="731" y="769"/>
                  </a:cubicBezTo>
                  <a:cubicBezTo>
                    <a:pt x="730" y="769"/>
                    <a:pt x="728" y="771"/>
                    <a:pt x="727" y="770"/>
                  </a:cubicBezTo>
                  <a:cubicBezTo>
                    <a:pt x="724" y="768"/>
                    <a:pt x="723" y="763"/>
                    <a:pt x="720" y="760"/>
                  </a:cubicBezTo>
                  <a:cubicBezTo>
                    <a:pt x="717" y="757"/>
                    <a:pt x="712" y="756"/>
                    <a:pt x="710" y="752"/>
                  </a:cubicBezTo>
                  <a:cubicBezTo>
                    <a:pt x="709" y="750"/>
                    <a:pt x="714" y="749"/>
                    <a:pt x="714" y="747"/>
                  </a:cubicBezTo>
                  <a:cubicBezTo>
                    <a:pt x="714" y="745"/>
                    <a:pt x="710" y="744"/>
                    <a:pt x="710" y="742"/>
                  </a:cubicBezTo>
                  <a:cubicBezTo>
                    <a:pt x="711" y="740"/>
                    <a:pt x="714" y="741"/>
                    <a:pt x="716" y="739"/>
                  </a:cubicBezTo>
                  <a:cubicBezTo>
                    <a:pt x="722" y="735"/>
                    <a:pt x="721" y="730"/>
                    <a:pt x="729" y="728"/>
                  </a:cubicBezTo>
                  <a:cubicBezTo>
                    <a:pt x="732" y="728"/>
                    <a:pt x="741" y="739"/>
                    <a:pt x="743" y="742"/>
                  </a:cubicBezTo>
                  <a:cubicBezTo>
                    <a:pt x="745" y="745"/>
                    <a:pt x="745" y="749"/>
                    <a:pt x="748" y="750"/>
                  </a:cubicBezTo>
                  <a:cubicBezTo>
                    <a:pt x="752" y="752"/>
                    <a:pt x="756" y="749"/>
                    <a:pt x="760" y="749"/>
                  </a:cubicBezTo>
                  <a:cubicBezTo>
                    <a:pt x="769" y="751"/>
                    <a:pt x="773" y="759"/>
                    <a:pt x="781" y="751"/>
                  </a:cubicBezTo>
                  <a:cubicBezTo>
                    <a:pt x="785" y="748"/>
                    <a:pt x="791" y="728"/>
                    <a:pt x="796" y="730"/>
                  </a:cubicBezTo>
                  <a:cubicBezTo>
                    <a:pt x="801" y="731"/>
                    <a:pt x="800" y="740"/>
                    <a:pt x="804" y="744"/>
                  </a:cubicBezTo>
                  <a:cubicBezTo>
                    <a:pt x="805" y="745"/>
                    <a:pt x="814" y="741"/>
                    <a:pt x="818" y="738"/>
                  </a:cubicBezTo>
                  <a:cubicBezTo>
                    <a:pt x="822" y="735"/>
                    <a:pt x="824" y="730"/>
                    <a:pt x="828" y="727"/>
                  </a:cubicBezTo>
                  <a:cubicBezTo>
                    <a:pt x="830" y="726"/>
                    <a:pt x="833" y="725"/>
                    <a:pt x="835" y="723"/>
                  </a:cubicBezTo>
                  <a:cubicBezTo>
                    <a:pt x="836" y="723"/>
                    <a:pt x="853" y="704"/>
                    <a:pt x="854" y="703"/>
                  </a:cubicBezTo>
                  <a:cubicBezTo>
                    <a:pt x="854" y="702"/>
                    <a:pt x="853" y="701"/>
                    <a:pt x="854" y="701"/>
                  </a:cubicBezTo>
                  <a:cubicBezTo>
                    <a:pt x="855" y="698"/>
                    <a:pt x="858" y="695"/>
                    <a:pt x="859" y="692"/>
                  </a:cubicBezTo>
                  <a:cubicBezTo>
                    <a:pt x="860" y="690"/>
                    <a:pt x="859" y="687"/>
                    <a:pt x="861" y="686"/>
                  </a:cubicBezTo>
                  <a:cubicBezTo>
                    <a:pt x="863" y="685"/>
                    <a:pt x="863" y="689"/>
                    <a:pt x="865" y="690"/>
                  </a:cubicBezTo>
                  <a:cubicBezTo>
                    <a:pt x="868" y="692"/>
                    <a:pt x="872" y="694"/>
                    <a:pt x="876" y="696"/>
                  </a:cubicBezTo>
                  <a:cubicBezTo>
                    <a:pt x="879" y="697"/>
                    <a:pt x="881" y="701"/>
                    <a:pt x="884" y="699"/>
                  </a:cubicBezTo>
                  <a:cubicBezTo>
                    <a:pt x="887" y="697"/>
                    <a:pt x="885" y="690"/>
                    <a:pt x="888" y="687"/>
                  </a:cubicBezTo>
                  <a:cubicBezTo>
                    <a:pt x="891" y="685"/>
                    <a:pt x="889" y="693"/>
                    <a:pt x="888" y="696"/>
                  </a:cubicBezTo>
                  <a:cubicBezTo>
                    <a:pt x="888" y="699"/>
                    <a:pt x="887" y="703"/>
                    <a:pt x="885" y="706"/>
                  </a:cubicBezTo>
                  <a:cubicBezTo>
                    <a:pt x="885" y="707"/>
                    <a:pt x="884" y="708"/>
                    <a:pt x="884" y="708"/>
                  </a:cubicBezTo>
                  <a:cubicBezTo>
                    <a:pt x="889" y="698"/>
                    <a:pt x="892" y="687"/>
                    <a:pt x="900" y="679"/>
                  </a:cubicBezTo>
                  <a:cubicBezTo>
                    <a:pt x="903" y="677"/>
                    <a:pt x="900" y="688"/>
                    <a:pt x="901" y="692"/>
                  </a:cubicBezTo>
                  <a:cubicBezTo>
                    <a:pt x="903" y="701"/>
                    <a:pt x="905" y="709"/>
                    <a:pt x="907" y="718"/>
                  </a:cubicBezTo>
                  <a:cubicBezTo>
                    <a:pt x="907" y="719"/>
                    <a:pt x="907" y="713"/>
                    <a:pt x="907" y="714"/>
                  </a:cubicBezTo>
                  <a:cubicBezTo>
                    <a:pt x="909" y="719"/>
                    <a:pt x="910" y="725"/>
                    <a:pt x="911" y="730"/>
                  </a:cubicBezTo>
                  <a:cubicBezTo>
                    <a:pt x="912" y="734"/>
                    <a:pt x="912" y="737"/>
                    <a:pt x="913" y="741"/>
                  </a:cubicBezTo>
                  <a:cubicBezTo>
                    <a:pt x="918" y="756"/>
                    <a:pt x="918" y="750"/>
                    <a:pt x="920" y="761"/>
                  </a:cubicBezTo>
                  <a:cubicBezTo>
                    <a:pt x="922" y="772"/>
                    <a:pt x="924" y="784"/>
                    <a:pt x="926" y="795"/>
                  </a:cubicBezTo>
                  <a:cubicBezTo>
                    <a:pt x="926" y="796"/>
                    <a:pt x="926" y="798"/>
                    <a:pt x="926" y="797"/>
                  </a:cubicBezTo>
                  <a:cubicBezTo>
                    <a:pt x="938" y="718"/>
                    <a:pt x="933" y="686"/>
                    <a:pt x="929" y="594"/>
                  </a:cubicBezTo>
                  <a:cubicBezTo>
                    <a:pt x="929" y="591"/>
                    <a:pt x="928" y="589"/>
                    <a:pt x="927" y="587"/>
                  </a:cubicBezTo>
                  <a:cubicBezTo>
                    <a:pt x="926" y="578"/>
                    <a:pt x="926" y="568"/>
                    <a:pt x="925" y="558"/>
                  </a:cubicBezTo>
                  <a:cubicBezTo>
                    <a:pt x="925" y="556"/>
                    <a:pt x="927" y="552"/>
                    <a:pt x="926" y="549"/>
                  </a:cubicBezTo>
                  <a:cubicBezTo>
                    <a:pt x="926" y="547"/>
                    <a:pt x="925" y="545"/>
                    <a:pt x="925" y="542"/>
                  </a:cubicBezTo>
                  <a:cubicBezTo>
                    <a:pt x="915" y="498"/>
                    <a:pt x="901" y="455"/>
                    <a:pt x="883" y="414"/>
                  </a:cubicBezTo>
                  <a:cubicBezTo>
                    <a:pt x="850" y="338"/>
                    <a:pt x="804" y="268"/>
                    <a:pt x="746" y="209"/>
                  </a:cubicBezTo>
                  <a:cubicBezTo>
                    <a:pt x="653" y="112"/>
                    <a:pt x="529" y="42"/>
                    <a:pt x="397" y="15"/>
                  </a:cubicBezTo>
                  <a:cubicBezTo>
                    <a:pt x="354" y="6"/>
                    <a:pt x="322" y="3"/>
                    <a:pt x="280" y="1"/>
                  </a:cubicBezTo>
                  <a:cubicBezTo>
                    <a:pt x="281" y="0"/>
                    <a:pt x="281" y="0"/>
                    <a:pt x="281" y="0"/>
                  </a:cubicBezTo>
                  <a:cubicBezTo>
                    <a:pt x="314" y="3"/>
                    <a:pt x="348" y="5"/>
                    <a:pt x="381" y="16"/>
                  </a:cubicBezTo>
                  <a:cubicBezTo>
                    <a:pt x="385" y="17"/>
                    <a:pt x="402" y="21"/>
                    <a:pt x="405" y="22"/>
                  </a:cubicBezTo>
                  <a:cubicBezTo>
                    <a:pt x="408" y="24"/>
                    <a:pt x="410" y="27"/>
                    <a:pt x="412" y="29"/>
                  </a:cubicBezTo>
                  <a:cubicBezTo>
                    <a:pt x="419" y="34"/>
                    <a:pt x="429" y="36"/>
                    <a:pt x="437" y="38"/>
                  </a:cubicBezTo>
                  <a:cubicBezTo>
                    <a:pt x="438" y="38"/>
                    <a:pt x="439" y="37"/>
                    <a:pt x="440" y="38"/>
                  </a:cubicBezTo>
                  <a:cubicBezTo>
                    <a:pt x="443" y="39"/>
                    <a:pt x="446" y="41"/>
                    <a:pt x="450" y="43"/>
                  </a:cubicBezTo>
                  <a:cubicBezTo>
                    <a:pt x="451" y="44"/>
                    <a:pt x="452" y="47"/>
                    <a:pt x="454" y="47"/>
                  </a:cubicBezTo>
                  <a:cubicBezTo>
                    <a:pt x="454" y="47"/>
                    <a:pt x="471" y="51"/>
                    <a:pt x="471" y="52"/>
                  </a:cubicBezTo>
                  <a:cubicBezTo>
                    <a:pt x="472" y="56"/>
                    <a:pt x="467" y="59"/>
                    <a:pt x="466" y="63"/>
                  </a:cubicBezTo>
                  <a:cubicBezTo>
                    <a:pt x="466" y="65"/>
                    <a:pt x="469" y="66"/>
                    <a:pt x="468" y="68"/>
                  </a:cubicBezTo>
                  <a:cubicBezTo>
                    <a:pt x="468" y="69"/>
                    <a:pt x="463" y="66"/>
                    <a:pt x="464" y="67"/>
                  </a:cubicBezTo>
                  <a:cubicBezTo>
                    <a:pt x="467" y="70"/>
                    <a:pt x="474" y="71"/>
                    <a:pt x="476" y="76"/>
                  </a:cubicBezTo>
                  <a:cubicBezTo>
                    <a:pt x="477" y="79"/>
                    <a:pt x="470" y="74"/>
                    <a:pt x="467" y="75"/>
                  </a:cubicBezTo>
                  <a:cubicBezTo>
                    <a:pt x="466" y="75"/>
                    <a:pt x="468" y="77"/>
                    <a:pt x="469" y="78"/>
                  </a:cubicBezTo>
                  <a:cubicBezTo>
                    <a:pt x="471" y="79"/>
                    <a:pt x="473" y="79"/>
                    <a:pt x="475" y="81"/>
                  </a:cubicBezTo>
                  <a:cubicBezTo>
                    <a:pt x="478" y="83"/>
                    <a:pt x="479" y="86"/>
                    <a:pt x="482" y="88"/>
                  </a:cubicBezTo>
                  <a:cubicBezTo>
                    <a:pt x="484" y="90"/>
                    <a:pt x="490" y="93"/>
                    <a:pt x="488" y="92"/>
                  </a:cubicBezTo>
                  <a:cubicBezTo>
                    <a:pt x="479" y="87"/>
                    <a:pt x="455" y="72"/>
                    <a:pt x="447" y="71"/>
                  </a:cubicBezTo>
                  <a:cubicBezTo>
                    <a:pt x="447" y="70"/>
                    <a:pt x="419" y="71"/>
                    <a:pt x="423" y="79"/>
                  </a:cubicBezTo>
                  <a:cubicBezTo>
                    <a:pt x="430" y="93"/>
                    <a:pt x="447" y="87"/>
                    <a:pt x="459" y="92"/>
                  </a:cubicBezTo>
                  <a:cubicBezTo>
                    <a:pt x="460" y="92"/>
                    <a:pt x="455" y="92"/>
                    <a:pt x="454" y="92"/>
                  </a:cubicBezTo>
                  <a:cubicBezTo>
                    <a:pt x="450" y="92"/>
                    <a:pt x="446" y="88"/>
                    <a:pt x="444" y="90"/>
                  </a:cubicBezTo>
                  <a:cubicBezTo>
                    <a:pt x="442" y="93"/>
                    <a:pt x="447" y="96"/>
                    <a:pt x="448" y="98"/>
                  </a:cubicBezTo>
                  <a:cubicBezTo>
                    <a:pt x="450" y="101"/>
                    <a:pt x="450" y="105"/>
                    <a:pt x="453" y="108"/>
                  </a:cubicBezTo>
                  <a:cubicBezTo>
                    <a:pt x="455" y="111"/>
                    <a:pt x="460" y="112"/>
                    <a:pt x="463" y="115"/>
                  </a:cubicBezTo>
                  <a:cubicBezTo>
                    <a:pt x="464" y="116"/>
                    <a:pt x="460" y="116"/>
                    <a:pt x="461" y="117"/>
                  </a:cubicBezTo>
                  <a:cubicBezTo>
                    <a:pt x="469" y="120"/>
                    <a:pt x="477" y="121"/>
                    <a:pt x="485" y="124"/>
                  </a:cubicBezTo>
                  <a:cubicBezTo>
                    <a:pt x="487" y="125"/>
                    <a:pt x="480" y="124"/>
                    <a:pt x="478" y="123"/>
                  </a:cubicBezTo>
                  <a:cubicBezTo>
                    <a:pt x="476" y="123"/>
                    <a:pt x="474" y="118"/>
                    <a:pt x="473" y="119"/>
                  </a:cubicBezTo>
                  <a:cubicBezTo>
                    <a:pt x="470" y="123"/>
                    <a:pt x="470" y="128"/>
                    <a:pt x="471" y="132"/>
                  </a:cubicBezTo>
                  <a:cubicBezTo>
                    <a:pt x="473" y="135"/>
                    <a:pt x="477" y="134"/>
                    <a:pt x="480" y="135"/>
                  </a:cubicBezTo>
                  <a:cubicBezTo>
                    <a:pt x="486" y="137"/>
                    <a:pt x="493" y="136"/>
                    <a:pt x="500" y="138"/>
                  </a:cubicBezTo>
                  <a:cubicBezTo>
                    <a:pt x="502" y="139"/>
                    <a:pt x="504" y="141"/>
                    <a:pt x="506" y="142"/>
                  </a:cubicBezTo>
                  <a:cubicBezTo>
                    <a:pt x="510" y="144"/>
                    <a:pt x="516" y="145"/>
                    <a:pt x="520" y="149"/>
                  </a:cubicBezTo>
                  <a:cubicBezTo>
                    <a:pt x="521" y="150"/>
                    <a:pt x="515" y="148"/>
                    <a:pt x="512" y="148"/>
                  </a:cubicBezTo>
                  <a:cubicBezTo>
                    <a:pt x="511" y="147"/>
                    <a:pt x="488" y="135"/>
                    <a:pt x="484" y="143"/>
                  </a:cubicBezTo>
                  <a:cubicBezTo>
                    <a:pt x="478" y="155"/>
                    <a:pt x="503" y="153"/>
                    <a:pt x="503" y="153"/>
                  </a:cubicBezTo>
                  <a:cubicBezTo>
                    <a:pt x="505" y="156"/>
                    <a:pt x="497" y="156"/>
                    <a:pt x="493" y="156"/>
                  </a:cubicBezTo>
                  <a:cubicBezTo>
                    <a:pt x="492" y="156"/>
                    <a:pt x="479" y="147"/>
                    <a:pt x="478" y="147"/>
                  </a:cubicBezTo>
                  <a:cubicBezTo>
                    <a:pt x="476" y="146"/>
                    <a:pt x="471" y="145"/>
                    <a:pt x="473" y="146"/>
                  </a:cubicBezTo>
                  <a:cubicBezTo>
                    <a:pt x="475" y="149"/>
                    <a:pt x="480" y="149"/>
                    <a:pt x="482" y="151"/>
                  </a:cubicBezTo>
                  <a:cubicBezTo>
                    <a:pt x="485" y="154"/>
                    <a:pt x="485" y="158"/>
                    <a:pt x="488" y="160"/>
                  </a:cubicBezTo>
                  <a:cubicBezTo>
                    <a:pt x="491" y="162"/>
                    <a:pt x="495" y="161"/>
                    <a:pt x="499" y="163"/>
                  </a:cubicBezTo>
                  <a:cubicBezTo>
                    <a:pt x="500" y="163"/>
                    <a:pt x="501" y="164"/>
                    <a:pt x="502" y="165"/>
                  </a:cubicBezTo>
                  <a:cubicBezTo>
                    <a:pt x="505" y="167"/>
                    <a:pt x="513" y="176"/>
                    <a:pt x="517" y="175"/>
                  </a:cubicBezTo>
                  <a:cubicBezTo>
                    <a:pt x="521" y="175"/>
                    <a:pt x="523" y="169"/>
                    <a:pt x="527" y="169"/>
                  </a:cubicBezTo>
                  <a:cubicBezTo>
                    <a:pt x="540" y="166"/>
                    <a:pt x="533" y="175"/>
                    <a:pt x="541" y="177"/>
                  </a:cubicBezTo>
                  <a:cubicBezTo>
                    <a:pt x="543" y="178"/>
                    <a:pt x="548" y="174"/>
                    <a:pt x="546" y="175"/>
                  </a:cubicBezTo>
                  <a:cubicBezTo>
                    <a:pt x="545" y="177"/>
                    <a:pt x="542" y="179"/>
                    <a:pt x="540" y="178"/>
                  </a:cubicBezTo>
                  <a:cubicBezTo>
                    <a:pt x="539" y="178"/>
                    <a:pt x="528" y="168"/>
                    <a:pt x="524" y="170"/>
                  </a:cubicBezTo>
                  <a:cubicBezTo>
                    <a:pt x="523" y="172"/>
                    <a:pt x="523" y="175"/>
                    <a:pt x="524" y="177"/>
                  </a:cubicBezTo>
                  <a:cubicBezTo>
                    <a:pt x="527" y="181"/>
                    <a:pt x="533" y="181"/>
                    <a:pt x="537" y="184"/>
                  </a:cubicBezTo>
                  <a:cubicBezTo>
                    <a:pt x="552" y="198"/>
                    <a:pt x="539" y="186"/>
                    <a:pt x="546" y="199"/>
                  </a:cubicBezTo>
                  <a:cubicBezTo>
                    <a:pt x="546" y="200"/>
                    <a:pt x="550" y="200"/>
                    <a:pt x="549" y="201"/>
                  </a:cubicBezTo>
                  <a:cubicBezTo>
                    <a:pt x="543" y="209"/>
                    <a:pt x="535" y="207"/>
                    <a:pt x="535" y="205"/>
                  </a:cubicBezTo>
                  <a:cubicBezTo>
                    <a:pt x="534" y="203"/>
                    <a:pt x="539" y="201"/>
                    <a:pt x="539" y="198"/>
                  </a:cubicBezTo>
                  <a:cubicBezTo>
                    <a:pt x="538" y="192"/>
                    <a:pt x="531" y="183"/>
                    <a:pt x="525" y="181"/>
                  </a:cubicBezTo>
                  <a:cubicBezTo>
                    <a:pt x="523" y="179"/>
                    <a:pt x="519" y="180"/>
                    <a:pt x="517" y="179"/>
                  </a:cubicBezTo>
                  <a:cubicBezTo>
                    <a:pt x="511" y="176"/>
                    <a:pt x="506" y="173"/>
                    <a:pt x="501" y="170"/>
                  </a:cubicBezTo>
                  <a:cubicBezTo>
                    <a:pt x="498" y="168"/>
                    <a:pt x="497" y="165"/>
                    <a:pt x="494" y="164"/>
                  </a:cubicBezTo>
                  <a:cubicBezTo>
                    <a:pt x="491" y="163"/>
                    <a:pt x="488" y="163"/>
                    <a:pt x="485" y="162"/>
                  </a:cubicBezTo>
                  <a:cubicBezTo>
                    <a:pt x="480" y="159"/>
                    <a:pt x="475" y="150"/>
                    <a:pt x="471" y="151"/>
                  </a:cubicBezTo>
                  <a:cubicBezTo>
                    <a:pt x="453" y="157"/>
                    <a:pt x="473" y="162"/>
                    <a:pt x="475" y="167"/>
                  </a:cubicBezTo>
                  <a:cubicBezTo>
                    <a:pt x="476" y="169"/>
                    <a:pt x="477" y="172"/>
                    <a:pt x="479" y="175"/>
                  </a:cubicBezTo>
                  <a:cubicBezTo>
                    <a:pt x="480" y="176"/>
                    <a:pt x="482" y="175"/>
                    <a:pt x="484" y="176"/>
                  </a:cubicBezTo>
                  <a:cubicBezTo>
                    <a:pt x="492" y="179"/>
                    <a:pt x="499" y="184"/>
                    <a:pt x="508" y="188"/>
                  </a:cubicBezTo>
                  <a:cubicBezTo>
                    <a:pt x="508" y="188"/>
                    <a:pt x="511" y="186"/>
                    <a:pt x="510" y="187"/>
                  </a:cubicBezTo>
                  <a:cubicBezTo>
                    <a:pt x="505" y="188"/>
                    <a:pt x="500" y="191"/>
                    <a:pt x="495" y="192"/>
                  </a:cubicBezTo>
                  <a:cubicBezTo>
                    <a:pt x="485" y="195"/>
                    <a:pt x="487" y="188"/>
                    <a:pt x="477" y="195"/>
                  </a:cubicBezTo>
                  <a:cubicBezTo>
                    <a:pt x="472" y="198"/>
                    <a:pt x="481" y="199"/>
                    <a:pt x="483" y="202"/>
                  </a:cubicBezTo>
                  <a:cubicBezTo>
                    <a:pt x="485" y="203"/>
                    <a:pt x="485" y="206"/>
                    <a:pt x="486" y="208"/>
                  </a:cubicBezTo>
                  <a:cubicBezTo>
                    <a:pt x="487" y="209"/>
                    <a:pt x="491" y="211"/>
                    <a:pt x="490" y="212"/>
                  </a:cubicBezTo>
                  <a:cubicBezTo>
                    <a:pt x="487" y="214"/>
                    <a:pt x="483" y="213"/>
                    <a:pt x="479" y="214"/>
                  </a:cubicBezTo>
                  <a:cubicBezTo>
                    <a:pt x="468" y="218"/>
                    <a:pt x="475" y="217"/>
                    <a:pt x="468" y="225"/>
                  </a:cubicBezTo>
                  <a:cubicBezTo>
                    <a:pt x="467" y="225"/>
                    <a:pt x="469" y="223"/>
                    <a:pt x="469" y="222"/>
                  </a:cubicBezTo>
                  <a:cubicBezTo>
                    <a:pt x="468" y="219"/>
                    <a:pt x="467" y="216"/>
                    <a:pt x="465" y="215"/>
                  </a:cubicBezTo>
                  <a:cubicBezTo>
                    <a:pt x="463" y="214"/>
                    <a:pt x="462" y="217"/>
                    <a:pt x="461" y="218"/>
                  </a:cubicBezTo>
                  <a:cubicBezTo>
                    <a:pt x="461" y="220"/>
                    <a:pt x="461" y="222"/>
                    <a:pt x="460" y="223"/>
                  </a:cubicBezTo>
                  <a:cubicBezTo>
                    <a:pt x="457" y="229"/>
                    <a:pt x="454" y="235"/>
                    <a:pt x="451" y="241"/>
                  </a:cubicBezTo>
                  <a:cubicBezTo>
                    <a:pt x="450" y="244"/>
                    <a:pt x="452" y="250"/>
                    <a:pt x="449" y="252"/>
                  </a:cubicBezTo>
                  <a:cubicBezTo>
                    <a:pt x="447" y="254"/>
                    <a:pt x="441" y="251"/>
                    <a:pt x="440" y="248"/>
                  </a:cubicBezTo>
                  <a:cubicBezTo>
                    <a:pt x="439" y="246"/>
                    <a:pt x="447" y="242"/>
                    <a:pt x="444" y="240"/>
                  </a:cubicBezTo>
                  <a:cubicBezTo>
                    <a:pt x="441" y="238"/>
                    <a:pt x="434" y="240"/>
                    <a:pt x="432" y="243"/>
                  </a:cubicBezTo>
                  <a:cubicBezTo>
                    <a:pt x="427" y="250"/>
                    <a:pt x="444" y="255"/>
                    <a:pt x="444" y="256"/>
                  </a:cubicBezTo>
                  <a:cubicBezTo>
                    <a:pt x="447" y="263"/>
                    <a:pt x="434" y="262"/>
                    <a:pt x="434" y="262"/>
                  </a:cubicBezTo>
                  <a:cubicBezTo>
                    <a:pt x="432" y="263"/>
                    <a:pt x="434" y="265"/>
                    <a:pt x="434" y="267"/>
                  </a:cubicBezTo>
                  <a:cubicBezTo>
                    <a:pt x="432" y="270"/>
                    <a:pt x="429" y="273"/>
                    <a:pt x="428" y="276"/>
                  </a:cubicBezTo>
                  <a:cubicBezTo>
                    <a:pt x="427" y="280"/>
                    <a:pt x="439" y="281"/>
                    <a:pt x="438" y="285"/>
                  </a:cubicBezTo>
                  <a:cubicBezTo>
                    <a:pt x="436" y="290"/>
                    <a:pt x="430" y="290"/>
                    <a:pt x="425" y="291"/>
                  </a:cubicBezTo>
                  <a:cubicBezTo>
                    <a:pt x="424" y="291"/>
                    <a:pt x="427" y="288"/>
                    <a:pt x="425" y="287"/>
                  </a:cubicBezTo>
                  <a:cubicBezTo>
                    <a:pt x="422" y="286"/>
                    <a:pt x="418" y="284"/>
                    <a:pt x="414" y="286"/>
                  </a:cubicBezTo>
                  <a:cubicBezTo>
                    <a:pt x="413" y="286"/>
                    <a:pt x="414" y="290"/>
                    <a:pt x="416" y="291"/>
                  </a:cubicBezTo>
                  <a:cubicBezTo>
                    <a:pt x="419" y="294"/>
                    <a:pt x="424" y="292"/>
                    <a:pt x="427" y="295"/>
                  </a:cubicBezTo>
                  <a:cubicBezTo>
                    <a:pt x="429" y="296"/>
                    <a:pt x="430" y="301"/>
                    <a:pt x="427" y="301"/>
                  </a:cubicBezTo>
                  <a:cubicBezTo>
                    <a:pt x="422" y="303"/>
                    <a:pt x="417" y="299"/>
                    <a:pt x="412" y="298"/>
                  </a:cubicBezTo>
                  <a:cubicBezTo>
                    <a:pt x="410" y="298"/>
                    <a:pt x="408" y="298"/>
                    <a:pt x="406" y="296"/>
                  </a:cubicBezTo>
                  <a:cubicBezTo>
                    <a:pt x="403" y="294"/>
                    <a:pt x="400" y="291"/>
                    <a:pt x="399" y="287"/>
                  </a:cubicBezTo>
                  <a:cubicBezTo>
                    <a:pt x="398" y="285"/>
                    <a:pt x="401" y="283"/>
                    <a:pt x="400" y="282"/>
                  </a:cubicBezTo>
                  <a:cubicBezTo>
                    <a:pt x="399" y="279"/>
                    <a:pt x="391" y="279"/>
                    <a:pt x="393" y="277"/>
                  </a:cubicBezTo>
                  <a:cubicBezTo>
                    <a:pt x="397" y="273"/>
                    <a:pt x="404" y="274"/>
                    <a:pt x="409" y="272"/>
                  </a:cubicBezTo>
                  <a:cubicBezTo>
                    <a:pt x="410" y="272"/>
                    <a:pt x="411" y="273"/>
                    <a:pt x="412" y="273"/>
                  </a:cubicBezTo>
                  <a:cubicBezTo>
                    <a:pt x="413" y="273"/>
                    <a:pt x="414" y="274"/>
                    <a:pt x="415" y="273"/>
                  </a:cubicBezTo>
                  <a:cubicBezTo>
                    <a:pt x="422" y="262"/>
                    <a:pt x="431" y="257"/>
                    <a:pt x="419" y="250"/>
                  </a:cubicBezTo>
                  <a:cubicBezTo>
                    <a:pt x="416" y="249"/>
                    <a:pt x="413" y="249"/>
                    <a:pt x="411" y="248"/>
                  </a:cubicBezTo>
                  <a:cubicBezTo>
                    <a:pt x="402" y="246"/>
                    <a:pt x="393" y="240"/>
                    <a:pt x="384" y="240"/>
                  </a:cubicBezTo>
                  <a:cubicBezTo>
                    <a:pt x="380" y="240"/>
                    <a:pt x="377" y="240"/>
                    <a:pt x="373" y="241"/>
                  </a:cubicBezTo>
                  <a:cubicBezTo>
                    <a:pt x="372" y="241"/>
                    <a:pt x="372" y="243"/>
                    <a:pt x="371" y="243"/>
                  </a:cubicBezTo>
                  <a:cubicBezTo>
                    <a:pt x="368" y="243"/>
                    <a:pt x="364" y="240"/>
                    <a:pt x="361" y="239"/>
                  </a:cubicBezTo>
                  <a:cubicBezTo>
                    <a:pt x="359" y="238"/>
                    <a:pt x="357" y="240"/>
                    <a:pt x="355" y="239"/>
                  </a:cubicBezTo>
                  <a:cubicBezTo>
                    <a:pt x="352" y="236"/>
                    <a:pt x="350" y="231"/>
                    <a:pt x="347" y="229"/>
                  </a:cubicBezTo>
                  <a:cubicBezTo>
                    <a:pt x="345" y="227"/>
                    <a:pt x="343" y="228"/>
                    <a:pt x="341" y="228"/>
                  </a:cubicBezTo>
                  <a:cubicBezTo>
                    <a:pt x="339" y="227"/>
                    <a:pt x="336" y="226"/>
                    <a:pt x="333" y="226"/>
                  </a:cubicBezTo>
                  <a:cubicBezTo>
                    <a:pt x="309" y="228"/>
                    <a:pt x="337" y="230"/>
                    <a:pt x="317" y="242"/>
                  </a:cubicBezTo>
                  <a:cubicBezTo>
                    <a:pt x="313" y="244"/>
                    <a:pt x="309" y="241"/>
                    <a:pt x="305" y="240"/>
                  </a:cubicBezTo>
                  <a:cubicBezTo>
                    <a:pt x="301" y="239"/>
                    <a:pt x="320" y="241"/>
                    <a:pt x="311" y="245"/>
                  </a:cubicBezTo>
                  <a:cubicBezTo>
                    <a:pt x="309" y="246"/>
                    <a:pt x="307" y="243"/>
                    <a:pt x="304" y="244"/>
                  </a:cubicBezTo>
                  <a:cubicBezTo>
                    <a:pt x="302" y="244"/>
                    <a:pt x="300" y="245"/>
                    <a:pt x="299" y="245"/>
                  </a:cubicBezTo>
                  <a:cubicBezTo>
                    <a:pt x="282" y="253"/>
                    <a:pt x="299" y="249"/>
                    <a:pt x="289" y="266"/>
                  </a:cubicBezTo>
                  <a:cubicBezTo>
                    <a:pt x="287" y="268"/>
                    <a:pt x="284" y="265"/>
                    <a:pt x="282" y="266"/>
                  </a:cubicBezTo>
                  <a:cubicBezTo>
                    <a:pt x="281" y="266"/>
                    <a:pt x="284" y="267"/>
                    <a:pt x="284" y="269"/>
                  </a:cubicBezTo>
                  <a:cubicBezTo>
                    <a:pt x="282" y="287"/>
                    <a:pt x="282" y="274"/>
                    <a:pt x="272" y="279"/>
                  </a:cubicBezTo>
                  <a:cubicBezTo>
                    <a:pt x="271" y="280"/>
                    <a:pt x="272" y="283"/>
                    <a:pt x="270" y="284"/>
                  </a:cubicBezTo>
                  <a:cubicBezTo>
                    <a:pt x="269" y="285"/>
                    <a:pt x="266" y="284"/>
                    <a:pt x="265" y="285"/>
                  </a:cubicBezTo>
                  <a:cubicBezTo>
                    <a:pt x="265" y="287"/>
                    <a:pt x="269" y="289"/>
                    <a:pt x="268" y="291"/>
                  </a:cubicBezTo>
                  <a:cubicBezTo>
                    <a:pt x="268" y="295"/>
                    <a:pt x="267" y="299"/>
                    <a:pt x="265" y="303"/>
                  </a:cubicBezTo>
                  <a:cubicBezTo>
                    <a:pt x="250" y="332"/>
                    <a:pt x="270" y="286"/>
                    <a:pt x="255" y="311"/>
                  </a:cubicBezTo>
                  <a:cubicBezTo>
                    <a:pt x="254" y="312"/>
                    <a:pt x="257" y="314"/>
                    <a:pt x="256" y="314"/>
                  </a:cubicBezTo>
                  <a:cubicBezTo>
                    <a:pt x="247" y="318"/>
                    <a:pt x="256" y="306"/>
                    <a:pt x="249" y="315"/>
                  </a:cubicBezTo>
                  <a:cubicBezTo>
                    <a:pt x="246" y="317"/>
                    <a:pt x="239" y="321"/>
                    <a:pt x="242" y="323"/>
                  </a:cubicBezTo>
                  <a:cubicBezTo>
                    <a:pt x="245" y="326"/>
                    <a:pt x="250" y="319"/>
                    <a:pt x="254" y="319"/>
                  </a:cubicBezTo>
                  <a:cubicBezTo>
                    <a:pt x="256" y="319"/>
                    <a:pt x="256" y="322"/>
                    <a:pt x="255" y="323"/>
                  </a:cubicBezTo>
                  <a:cubicBezTo>
                    <a:pt x="252" y="325"/>
                    <a:pt x="247" y="324"/>
                    <a:pt x="243" y="325"/>
                  </a:cubicBezTo>
                  <a:cubicBezTo>
                    <a:pt x="241" y="326"/>
                    <a:pt x="240" y="330"/>
                    <a:pt x="237" y="331"/>
                  </a:cubicBezTo>
                  <a:cubicBezTo>
                    <a:pt x="236" y="332"/>
                    <a:pt x="233" y="331"/>
                    <a:pt x="232" y="332"/>
                  </a:cubicBezTo>
                  <a:cubicBezTo>
                    <a:pt x="231" y="332"/>
                    <a:pt x="231" y="334"/>
                    <a:pt x="230" y="334"/>
                  </a:cubicBezTo>
                  <a:cubicBezTo>
                    <a:pt x="228" y="335"/>
                    <a:pt x="224" y="333"/>
                    <a:pt x="222" y="334"/>
                  </a:cubicBezTo>
                  <a:cubicBezTo>
                    <a:pt x="219" y="337"/>
                    <a:pt x="221" y="344"/>
                    <a:pt x="218" y="346"/>
                  </a:cubicBezTo>
                  <a:cubicBezTo>
                    <a:pt x="215" y="348"/>
                    <a:pt x="211" y="343"/>
                    <a:pt x="208" y="344"/>
                  </a:cubicBezTo>
                  <a:cubicBezTo>
                    <a:pt x="207" y="344"/>
                    <a:pt x="207" y="347"/>
                    <a:pt x="208" y="348"/>
                  </a:cubicBezTo>
                  <a:cubicBezTo>
                    <a:pt x="212" y="349"/>
                    <a:pt x="219" y="345"/>
                    <a:pt x="221" y="349"/>
                  </a:cubicBezTo>
                  <a:cubicBezTo>
                    <a:pt x="224" y="356"/>
                    <a:pt x="208" y="354"/>
                    <a:pt x="206" y="357"/>
                  </a:cubicBezTo>
                  <a:cubicBezTo>
                    <a:pt x="205" y="357"/>
                    <a:pt x="207" y="359"/>
                    <a:pt x="208" y="359"/>
                  </a:cubicBezTo>
                  <a:cubicBezTo>
                    <a:pt x="219" y="360"/>
                    <a:pt x="215" y="357"/>
                    <a:pt x="224" y="357"/>
                  </a:cubicBezTo>
                  <a:cubicBezTo>
                    <a:pt x="225" y="357"/>
                    <a:pt x="228" y="357"/>
                    <a:pt x="227" y="358"/>
                  </a:cubicBezTo>
                  <a:cubicBezTo>
                    <a:pt x="220" y="360"/>
                    <a:pt x="213" y="361"/>
                    <a:pt x="206" y="362"/>
                  </a:cubicBezTo>
                  <a:cubicBezTo>
                    <a:pt x="205" y="363"/>
                    <a:pt x="211" y="362"/>
                    <a:pt x="210" y="362"/>
                  </a:cubicBezTo>
                  <a:cubicBezTo>
                    <a:pt x="208" y="363"/>
                    <a:pt x="204" y="362"/>
                    <a:pt x="205" y="363"/>
                  </a:cubicBezTo>
                  <a:cubicBezTo>
                    <a:pt x="207" y="366"/>
                    <a:pt x="211" y="367"/>
                    <a:pt x="214" y="368"/>
                  </a:cubicBezTo>
                  <a:cubicBezTo>
                    <a:pt x="217" y="369"/>
                    <a:pt x="221" y="365"/>
                    <a:pt x="221" y="368"/>
                  </a:cubicBezTo>
                  <a:cubicBezTo>
                    <a:pt x="222" y="379"/>
                    <a:pt x="192" y="380"/>
                    <a:pt x="206" y="392"/>
                  </a:cubicBezTo>
                  <a:cubicBezTo>
                    <a:pt x="212" y="397"/>
                    <a:pt x="220" y="398"/>
                    <a:pt x="227" y="401"/>
                  </a:cubicBezTo>
                  <a:cubicBezTo>
                    <a:pt x="228" y="401"/>
                    <a:pt x="228" y="403"/>
                    <a:pt x="228" y="402"/>
                  </a:cubicBezTo>
                  <a:cubicBezTo>
                    <a:pt x="232" y="399"/>
                    <a:pt x="235" y="395"/>
                    <a:pt x="238" y="392"/>
                  </a:cubicBezTo>
                  <a:cubicBezTo>
                    <a:pt x="239" y="390"/>
                    <a:pt x="239" y="389"/>
                    <a:pt x="240" y="388"/>
                  </a:cubicBezTo>
                  <a:cubicBezTo>
                    <a:pt x="242" y="386"/>
                    <a:pt x="246" y="385"/>
                    <a:pt x="248" y="382"/>
                  </a:cubicBezTo>
                  <a:cubicBezTo>
                    <a:pt x="249" y="381"/>
                    <a:pt x="248" y="375"/>
                    <a:pt x="249" y="377"/>
                  </a:cubicBezTo>
                  <a:cubicBezTo>
                    <a:pt x="250" y="380"/>
                    <a:pt x="248" y="384"/>
                    <a:pt x="250" y="387"/>
                  </a:cubicBezTo>
                  <a:cubicBezTo>
                    <a:pt x="252" y="391"/>
                    <a:pt x="258" y="394"/>
                    <a:pt x="259" y="399"/>
                  </a:cubicBezTo>
                  <a:cubicBezTo>
                    <a:pt x="260" y="402"/>
                    <a:pt x="257" y="405"/>
                    <a:pt x="258" y="409"/>
                  </a:cubicBezTo>
                  <a:cubicBezTo>
                    <a:pt x="267" y="450"/>
                    <a:pt x="260" y="403"/>
                    <a:pt x="269" y="424"/>
                  </a:cubicBezTo>
                  <a:cubicBezTo>
                    <a:pt x="269" y="426"/>
                    <a:pt x="269" y="428"/>
                    <a:pt x="268" y="430"/>
                  </a:cubicBezTo>
                  <a:cubicBezTo>
                    <a:pt x="268" y="431"/>
                    <a:pt x="265" y="428"/>
                    <a:pt x="265" y="429"/>
                  </a:cubicBezTo>
                  <a:cubicBezTo>
                    <a:pt x="265" y="434"/>
                    <a:pt x="266" y="439"/>
                    <a:pt x="269" y="443"/>
                  </a:cubicBezTo>
                  <a:cubicBezTo>
                    <a:pt x="270" y="444"/>
                    <a:pt x="281" y="443"/>
                    <a:pt x="281" y="442"/>
                  </a:cubicBezTo>
                  <a:cubicBezTo>
                    <a:pt x="284" y="439"/>
                    <a:pt x="282" y="434"/>
                    <a:pt x="285" y="431"/>
                  </a:cubicBezTo>
                  <a:cubicBezTo>
                    <a:pt x="289" y="426"/>
                    <a:pt x="296" y="426"/>
                    <a:pt x="300" y="421"/>
                  </a:cubicBezTo>
                  <a:cubicBezTo>
                    <a:pt x="302" y="419"/>
                    <a:pt x="299" y="416"/>
                    <a:pt x="299" y="413"/>
                  </a:cubicBezTo>
                  <a:cubicBezTo>
                    <a:pt x="299" y="412"/>
                    <a:pt x="301" y="412"/>
                    <a:pt x="301" y="411"/>
                  </a:cubicBezTo>
                  <a:cubicBezTo>
                    <a:pt x="301" y="408"/>
                    <a:pt x="298" y="407"/>
                    <a:pt x="298" y="404"/>
                  </a:cubicBezTo>
                  <a:cubicBezTo>
                    <a:pt x="298" y="403"/>
                    <a:pt x="301" y="405"/>
                    <a:pt x="301" y="405"/>
                  </a:cubicBezTo>
                  <a:cubicBezTo>
                    <a:pt x="302" y="403"/>
                    <a:pt x="302" y="400"/>
                    <a:pt x="301" y="398"/>
                  </a:cubicBezTo>
                  <a:cubicBezTo>
                    <a:pt x="299" y="396"/>
                    <a:pt x="294" y="396"/>
                    <a:pt x="295" y="394"/>
                  </a:cubicBezTo>
                  <a:cubicBezTo>
                    <a:pt x="297" y="391"/>
                    <a:pt x="302" y="393"/>
                    <a:pt x="305" y="392"/>
                  </a:cubicBezTo>
                  <a:cubicBezTo>
                    <a:pt x="308" y="390"/>
                    <a:pt x="311" y="389"/>
                    <a:pt x="312" y="386"/>
                  </a:cubicBezTo>
                  <a:cubicBezTo>
                    <a:pt x="313" y="384"/>
                    <a:pt x="309" y="386"/>
                    <a:pt x="308" y="385"/>
                  </a:cubicBezTo>
                  <a:cubicBezTo>
                    <a:pt x="306" y="383"/>
                    <a:pt x="306" y="379"/>
                    <a:pt x="305" y="377"/>
                  </a:cubicBezTo>
                  <a:cubicBezTo>
                    <a:pt x="304" y="375"/>
                    <a:pt x="305" y="382"/>
                    <a:pt x="307" y="383"/>
                  </a:cubicBezTo>
                  <a:cubicBezTo>
                    <a:pt x="309" y="384"/>
                    <a:pt x="316" y="377"/>
                    <a:pt x="317" y="377"/>
                  </a:cubicBezTo>
                  <a:cubicBezTo>
                    <a:pt x="318" y="374"/>
                    <a:pt x="307" y="367"/>
                    <a:pt x="306" y="365"/>
                  </a:cubicBezTo>
                  <a:cubicBezTo>
                    <a:pt x="305" y="364"/>
                    <a:pt x="297" y="343"/>
                    <a:pt x="298" y="339"/>
                  </a:cubicBezTo>
                  <a:cubicBezTo>
                    <a:pt x="299" y="337"/>
                    <a:pt x="303" y="337"/>
                    <a:pt x="304" y="335"/>
                  </a:cubicBezTo>
                  <a:cubicBezTo>
                    <a:pt x="307" y="331"/>
                    <a:pt x="308" y="327"/>
                    <a:pt x="311" y="324"/>
                  </a:cubicBezTo>
                  <a:cubicBezTo>
                    <a:pt x="313" y="322"/>
                    <a:pt x="317" y="322"/>
                    <a:pt x="319" y="320"/>
                  </a:cubicBezTo>
                  <a:cubicBezTo>
                    <a:pt x="332" y="306"/>
                    <a:pt x="320" y="315"/>
                    <a:pt x="319" y="306"/>
                  </a:cubicBezTo>
                  <a:cubicBezTo>
                    <a:pt x="318" y="305"/>
                    <a:pt x="321" y="304"/>
                    <a:pt x="321" y="302"/>
                  </a:cubicBezTo>
                  <a:cubicBezTo>
                    <a:pt x="322" y="301"/>
                    <a:pt x="319" y="301"/>
                    <a:pt x="319" y="300"/>
                  </a:cubicBezTo>
                  <a:cubicBezTo>
                    <a:pt x="318" y="291"/>
                    <a:pt x="331" y="291"/>
                    <a:pt x="335" y="292"/>
                  </a:cubicBezTo>
                  <a:cubicBezTo>
                    <a:pt x="340" y="292"/>
                    <a:pt x="348" y="295"/>
                    <a:pt x="347" y="302"/>
                  </a:cubicBezTo>
                  <a:cubicBezTo>
                    <a:pt x="346" y="304"/>
                    <a:pt x="343" y="303"/>
                    <a:pt x="341" y="304"/>
                  </a:cubicBezTo>
                  <a:cubicBezTo>
                    <a:pt x="339" y="308"/>
                    <a:pt x="340" y="312"/>
                    <a:pt x="338" y="315"/>
                  </a:cubicBezTo>
                  <a:cubicBezTo>
                    <a:pt x="337" y="317"/>
                    <a:pt x="335" y="319"/>
                    <a:pt x="334" y="321"/>
                  </a:cubicBezTo>
                  <a:cubicBezTo>
                    <a:pt x="333" y="322"/>
                    <a:pt x="331" y="322"/>
                    <a:pt x="331" y="323"/>
                  </a:cubicBezTo>
                  <a:cubicBezTo>
                    <a:pt x="330" y="324"/>
                    <a:pt x="332" y="325"/>
                    <a:pt x="332" y="326"/>
                  </a:cubicBezTo>
                  <a:cubicBezTo>
                    <a:pt x="330" y="329"/>
                    <a:pt x="325" y="330"/>
                    <a:pt x="325" y="334"/>
                  </a:cubicBezTo>
                  <a:cubicBezTo>
                    <a:pt x="324" y="342"/>
                    <a:pt x="328" y="349"/>
                    <a:pt x="331" y="357"/>
                  </a:cubicBezTo>
                  <a:cubicBezTo>
                    <a:pt x="331" y="359"/>
                    <a:pt x="331" y="362"/>
                    <a:pt x="333" y="363"/>
                  </a:cubicBezTo>
                  <a:cubicBezTo>
                    <a:pt x="333" y="363"/>
                    <a:pt x="349" y="370"/>
                    <a:pt x="349" y="370"/>
                  </a:cubicBezTo>
                  <a:cubicBezTo>
                    <a:pt x="349" y="371"/>
                    <a:pt x="345" y="373"/>
                    <a:pt x="346" y="373"/>
                  </a:cubicBezTo>
                  <a:cubicBezTo>
                    <a:pt x="350" y="372"/>
                    <a:pt x="354" y="368"/>
                    <a:pt x="358" y="367"/>
                  </a:cubicBezTo>
                  <a:cubicBezTo>
                    <a:pt x="359" y="366"/>
                    <a:pt x="361" y="367"/>
                    <a:pt x="362" y="366"/>
                  </a:cubicBezTo>
                  <a:cubicBezTo>
                    <a:pt x="365" y="364"/>
                    <a:pt x="368" y="360"/>
                    <a:pt x="371" y="358"/>
                  </a:cubicBezTo>
                  <a:cubicBezTo>
                    <a:pt x="372" y="358"/>
                    <a:pt x="372" y="361"/>
                    <a:pt x="373" y="361"/>
                  </a:cubicBezTo>
                  <a:cubicBezTo>
                    <a:pt x="376" y="360"/>
                    <a:pt x="378" y="357"/>
                    <a:pt x="381" y="357"/>
                  </a:cubicBezTo>
                  <a:cubicBezTo>
                    <a:pt x="388" y="358"/>
                    <a:pt x="395" y="359"/>
                    <a:pt x="401" y="362"/>
                  </a:cubicBezTo>
                  <a:cubicBezTo>
                    <a:pt x="404" y="364"/>
                    <a:pt x="395" y="363"/>
                    <a:pt x="392" y="364"/>
                  </a:cubicBezTo>
                  <a:cubicBezTo>
                    <a:pt x="390" y="365"/>
                    <a:pt x="388" y="367"/>
                    <a:pt x="386" y="367"/>
                  </a:cubicBezTo>
                  <a:cubicBezTo>
                    <a:pt x="374" y="371"/>
                    <a:pt x="368" y="370"/>
                    <a:pt x="359" y="377"/>
                  </a:cubicBezTo>
                  <a:cubicBezTo>
                    <a:pt x="358" y="377"/>
                    <a:pt x="358" y="379"/>
                    <a:pt x="357" y="379"/>
                  </a:cubicBezTo>
                  <a:cubicBezTo>
                    <a:pt x="356" y="380"/>
                    <a:pt x="353" y="379"/>
                    <a:pt x="353" y="381"/>
                  </a:cubicBezTo>
                  <a:cubicBezTo>
                    <a:pt x="352" y="382"/>
                    <a:pt x="355" y="392"/>
                    <a:pt x="358" y="393"/>
                  </a:cubicBezTo>
                  <a:cubicBezTo>
                    <a:pt x="360" y="394"/>
                    <a:pt x="363" y="391"/>
                    <a:pt x="364" y="392"/>
                  </a:cubicBezTo>
                  <a:cubicBezTo>
                    <a:pt x="366" y="394"/>
                    <a:pt x="363" y="397"/>
                    <a:pt x="364" y="400"/>
                  </a:cubicBezTo>
                  <a:cubicBezTo>
                    <a:pt x="364" y="403"/>
                    <a:pt x="368" y="406"/>
                    <a:pt x="367" y="408"/>
                  </a:cubicBezTo>
                  <a:cubicBezTo>
                    <a:pt x="355" y="423"/>
                    <a:pt x="356" y="393"/>
                    <a:pt x="343" y="406"/>
                  </a:cubicBezTo>
                  <a:cubicBezTo>
                    <a:pt x="342" y="407"/>
                    <a:pt x="342" y="410"/>
                    <a:pt x="342" y="411"/>
                  </a:cubicBezTo>
                  <a:cubicBezTo>
                    <a:pt x="341" y="416"/>
                    <a:pt x="340" y="420"/>
                    <a:pt x="340" y="424"/>
                  </a:cubicBezTo>
                  <a:cubicBezTo>
                    <a:pt x="341" y="430"/>
                    <a:pt x="343" y="435"/>
                    <a:pt x="345" y="441"/>
                  </a:cubicBezTo>
                  <a:cubicBezTo>
                    <a:pt x="345" y="442"/>
                    <a:pt x="347" y="444"/>
                    <a:pt x="346" y="445"/>
                  </a:cubicBezTo>
                  <a:cubicBezTo>
                    <a:pt x="342" y="446"/>
                    <a:pt x="338" y="444"/>
                    <a:pt x="334" y="446"/>
                  </a:cubicBezTo>
                  <a:cubicBezTo>
                    <a:pt x="332" y="447"/>
                    <a:pt x="334" y="452"/>
                    <a:pt x="332" y="453"/>
                  </a:cubicBezTo>
                  <a:cubicBezTo>
                    <a:pt x="326" y="457"/>
                    <a:pt x="325" y="448"/>
                    <a:pt x="320" y="449"/>
                  </a:cubicBezTo>
                  <a:cubicBezTo>
                    <a:pt x="315" y="449"/>
                    <a:pt x="311" y="452"/>
                    <a:pt x="307" y="453"/>
                  </a:cubicBezTo>
                  <a:cubicBezTo>
                    <a:pt x="306" y="454"/>
                    <a:pt x="305" y="453"/>
                    <a:pt x="304" y="454"/>
                  </a:cubicBezTo>
                  <a:cubicBezTo>
                    <a:pt x="302" y="455"/>
                    <a:pt x="302" y="458"/>
                    <a:pt x="301" y="459"/>
                  </a:cubicBezTo>
                  <a:cubicBezTo>
                    <a:pt x="298" y="460"/>
                    <a:pt x="295" y="460"/>
                    <a:pt x="293" y="461"/>
                  </a:cubicBezTo>
                  <a:cubicBezTo>
                    <a:pt x="289" y="462"/>
                    <a:pt x="286" y="463"/>
                    <a:pt x="283" y="465"/>
                  </a:cubicBezTo>
                  <a:cubicBezTo>
                    <a:pt x="282" y="466"/>
                    <a:pt x="284" y="468"/>
                    <a:pt x="283" y="467"/>
                  </a:cubicBezTo>
                  <a:cubicBezTo>
                    <a:pt x="277" y="464"/>
                    <a:pt x="273" y="458"/>
                    <a:pt x="266" y="456"/>
                  </a:cubicBezTo>
                  <a:cubicBezTo>
                    <a:pt x="264" y="456"/>
                    <a:pt x="265" y="461"/>
                    <a:pt x="263" y="462"/>
                  </a:cubicBezTo>
                  <a:cubicBezTo>
                    <a:pt x="254" y="467"/>
                    <a:pt x="247" y="465"/>
                    <a:pt x="241" y="457"/>
                  </a:cubicBezTo>
                  <a:cubicBezTo>
                    <a:pt x="240" y="456"/>
                    <a:pt x="243" y="454"/>
                    <a:pt x="242" y="452"/>
                  </a:cubicBezTo>
                  <a:cubicBezTo>
                    <a:pt x="241" y="451"/>
                    <a:pt x="238" y="453"/>
                    <a:pt x="238" y="451"/>
                  </a:cubicBezTo>
                  <a:cubicBezTo>
                    <a:pt x="236" y="447"/>
                    <a:pt x="237" y="442"/>
                    <a:pt x="239" y="438"/>
                  </a:cubicBezTo>
                  <a:cubicBezTo>
                    <a:pt x="239" y="437"/>
                    <a:pt x="242" y="439"/>
                    <a:pt x="243" y="438"/>
                  </a:cubicBezTo>
                  <a:cubicBezTo>
                    <a:pt x="245" y="436"/>
                    <a:pt x="244" y="432"/>
                    <a:pt x="246" y="430"/>
                  </a:cubicBezTo>
                  <a:cubicBezTo>
                    <a:pt x="247" y="429"/>
                    <a:pt x="248" y="432"/>
                    <a:pt x="249" y="432"/>
                  </a:cubicBezTo>
                  <a:cubicBezTo>
                    <a:pt x="255" y="429"/>
                    <a:pt x="250" y="411"/>
                    <a:pt x="248" y="408"/>
                  </a:cubicBezTo>
                  <a:cubicBezTo>
                    <a:pt x="247" y="406"/>
                    <a:pt x="244" y="409"/>
                    <a:pt x="243" y="410"/>
                  </a:cubicBezTo>
                  <a:cubicBezTo>
                    <a:pt x="241" y="412"/>
                    <a:pt x="238" y="414"/>
                    <a:pt x="238" y="417"/>
                  </a:cubicBezTo>
                  <a:cubicBezTo>
                    <a:pt x="238" y="418"/>
                    <a:pt x="244" y="417"/>
                    <a:pt x="243" y="418"/>
                  </a:cubicBezTo>
                  <a:cubicBezTo>
                    <a:pt x="241" y="421"/>
                    <a:pt x="237" y="420"/>
                    <a:pt x="235" y="422"/>
                  </a:cubicBezTo>
                  <a:cubicBezTo>
                    <a:pt x="233" y="424"/>
                    <a:pt x="224" y="434"/>
                    <a:pt x="225" y="440"/>
                  </a:cubicBezTo>
                  <a:cubicBezTo>
                    <a:pt x="227" y="447"/>
                    <a:pt x="231" y="452"/>
                    <a:pt x="233" y="459"/>
                  </a:cubicBezTo>
                  <a:cubicBezTo>
                    <a:pt x="233" y="461"/>
                    <a:pt x="231" y="463"/>
                    <a:pt x="232" y="464"/>
                  </a:cubicBezTo>
                  <a:cubicBezTo>
                    <a:pt x="234" y="468"/>
                    <a:pt x="244" y="470"/>
                    <a:pt x="241" y="471"/>
                  </a:cubicBezTo>
                  <a:cubicBezTo>
                    <a:pt x="237" y="472"/>
                    <a:pt x="234" y="464"/>
                    <a:pt x="230" y="465"/>
                  </a:cubicBezTo>
                  <a:cubicBezTo>
                    <a:pt x="227" y="466"/>
                    <a:pt x="231" y="473"/>
                    <a:pt x="228" y="474"/>
                  </a:cubicBezTo>
                  <a:cubicBezTo>
                    <a:pt x="226" y="474"/>
                    <a:pt x="226" y="468"/>
                    <a:pt x="223" y="468"/>
                  </a:cubicBezTo>
                  <a:cubicBezTo>
                    <a:pt x="220" y="468"/>
                    <a:pt x="219" y="474"/>
                    <a:pt x="215" y="475"/>
                  </a:cubicBezTo>
                  <a:cubicBezTo>
                    <a:pt x="211" y="476"/>
                    <a:pt x="208" y="471"/>
                    <a:pt x="204" y="472"/>
                  </a:cubicBezTo>
                  <a:cubicBezTo>
                    <a:pt x="200" y="472"/>
                    <a:pt x="198" y="476"/>
                    <a:pt x="195" y="478"/>
                  </a:cubicBezTo>
                  <a:cubicBezTo>
                    <a:pt x="194" y="479"/>
                    <a:pt x="192" y="477"/>
                    <a:pt x="191" y="478"/>
                  </a:cubicBezTo>
                  <a:cubicBezTo>
                    <a:pt x="189" y="481"/>
                    <a:pt x="189" y="485"/>
                    <a:pt x="187" y="489"/>
                  </a:cubicBezTo>
                  <a:cubicBezTo>
                    <a:pt x="186" y="491"/>
                    <a:pt x="184" y="493"/>
                    <a:pt x="183" y="495"/>
                  </a:cubicBezTo>
                  <a:cubicBezTo>
                    <a:pt x="183" y="497"/>
                    <a:pt x="186" y="499"/>
                    <a:pt x="184" y="500"/>
                  </a:cubicBezTo>
                  <a:cubicBezTo>
                    <a:pt x="182" y="502"/>
                    <a:pt x="179" y="498"/>
                    <a:pt x="176" y="499"/>
                  </a:cubicBezTo>
                  <a:cubicBezTo>
                    <a:pt x="172" y="500"/>
                    <a:pt x="170" y="504"/>
                    <a:pt x="166" y="505"/>
                  </a:cubicBezTo>
                  <a:cubicBezTo>
                    <a:pt x="163" y="507"/>
                    <a:pt x="159" y="505"/>
                    <a:pt x="156" y="508"/>
                  </a:cubicBezTo>
                  <a:cubicBezTo>
                    <a:pt x="154" y="511"/>
                    <a:pt x="158" y="516"/>
                    <a:pt x="156" y="519"/>
                  </a:cubicBezTo>
                  <a:cubicBezTo>
                    <a:pt x="153" y="522"/>
                    <a:pt x="148" y="521"/>
                    <a:pt x="144" y="522"/>
                  </a:cubicBezTo>
                  <a:cubicBezTo>
                    <a:pt x="142" y="524"/>
                    <a:pt x="140" y="525"/>
                    <a:pt x="138" y="527"/>
                  </a:cubicBezTo>
                  <a:cubicBezTo>
                    <a:pt x="137" y="528"/>
                    <a:pt x="138" y="530"/>
                    <a:pt x="137" y="530"/>
                  </a:cubicBezTo>
                  <a:cubicBezTo>
                    <a:pt x="133" y="530"/>
                    <a:pt x="128" y="531"/>
                    <a:pt x="125" y="529"/>
                  </a:cubicBezTo>
                  <a:cubicBezTo>
                    <a:pt x="123" y="528"/>
                    <a:pt x="126" y="524"/>
                    <a:pt x="125" y="523"/>
                  </a:cubicBezTo>
                  <a:cubicBezTo>
                    <a:pt x="123" y="521"/>
                    <a:pt x="119" y="519"/>
                    <a:pt x="118" y="521"/>
                  </a:cubicBezTo>
                  <a:cubicBezTo>
                    <a:pt x="108" y="537"/>
                    <a:pt x="136" y="523"/>
                    <a:pt x="115" y="537"/>
                  </a:cubicBezTo>
                  <a:cubicBezTo>
                    <a:pt x="113" y="539"/>
                    <a:pt x="110" y="540"/>
                    <a:pt x="107" y="539"/>
                  </a:cubicBezTo>
                  <a:cubicBezTo>
                    <a:pt x="104" y="539"/>
                    <a:pt x="105" y="534"/>
                    <a:pt x="103" y="533"/>
                  </a:cubicBezTo>
                  <a:cubicBezTo>
                    <a:pt x="102" y="533"/>
                    <a:pt x="85" y="535"/>
                    <a:pt x="85" y="536"/>
                  </a:cubicBezTo>
                  <a:cubicBezTo>
                    <a:pt x="87" y="543"/>
                    <a:pt x="93" y="550"/>
                    <a:pt x="99" y="555"/>
                  </a:cubicBezTo>
                  <a:cubicBezTo>
                    <a:pt x="101" y="556"/>
                    <a:pt x="106" y="549"/>
                    <a:pt x="107" y="556"/>
                  </a:cubicBezTo>
                  <a:cubicBezTo>
                    <a:pt x="107" y="557"/>
                    <a:pt x="104" y="558"/>
                    <a:pt x="105" y="558"/>
                  </a:cubicBezTo>
                  <a:cubicBezTo>
                    <a:pt x="107" y="560"/>
                    <a:pt x="112" y="558"/>
                    <a:pt x="113" y="561"/>
                  </a:cubicBezTo>
                  <a:cubicBezTo>
                    <a:pt x="114" y="563"/>
                    <a:pt x="108" y="564"/>
                    <a:pt x="108" y="566"/>
                  </a:cubicBezTo>
                  <a:cubicBezTo>
                    <a:pt x="107" y="569"/>
                    <a:pt x="110" y="570"/>
                    <a:pt x="110" y="572"/>
                  </a:cubicBezTo>
                  <a:cubicBezTo>
                    <a:pt x="112" y="578"/>
                    <a:pt x="115" y="583"/>
                    <a:pt x="116" y="588"/>
                  </a:cubicBezTo>
                  <a:cubicBezTo>
                    <a:pt x="118" y="604"/>
                    <a:pt x="115" y="599"/>
                    <a:pt x="110" y="609"/>
                  </a:cubicBezTo>
                  <a:cubicBezTo>
                    <a:pt x="109" y="612"/>
                    <a:pt x="108" y="616"/>
                    <a:pt x="106" y="620"/>
                  </a:cubicBezTo>
                  <a:cubicBezTo>
                    <a:pt x="104" y="624"/>
                    <a:pt x="97" y="619"/>
                    <a:pt x="92" y="619"/>
                  </a:cubicBezTo>
                  <a:cubicBezTo>
                    <a:pt x="91" y="619"/>
                    <a:pt x="90" y="621"/>
                    <a:pt x="88" y="621"/>
                  </a:cubicBezTo>
                  <a:cubicBezTo>
                    <a:pt x="86" y="620"/>
                    <a:pt x="85" y="617"/>
                    <a:pt x="83" y="616"/>
                  </a:cubicBezTo>
                  <a:cubicBezTo>
                    <a:pt x="79" y="616"/>
                    <a:pt x="76" y="617"/>
                    <a:pt x="72" y="617"/>
                  </a:cubicBezTo>
                  <a:cubicBezTo>
                    <a:pt x="63" y="615"/>
                    <a:pt x="54" y="611"/>
                    <a:pt x="45" y="609"/>
                  </a:cubicBezTo>
                  <a:cubicBezTo>
                    <a:pt x="44" y="609"/>
                    <a:pt x="45" y="610"/>
                    <a:pt x="44" y="610"/>
                  </a:cubicBezTo>
                  <a:cubicBezTo>
                    <a:pt x="41" y="608"/>
                    <a:pt x="40" y="603"/>
                    <a:pt x="36" y="603"/>
                  </a:cubicBezTo>
                  <a:cubicBezTo>
                    <a:pt x="4" y="605"/>
                    <a:pt x="25" y="612"/>
                    <a:pt x="23" y="624"/>
                  </a:cubicBezTo>
                  <a:cubicBezTo>
                    <a:pt x="22" y="632"/>
                    <a:pt x="19" y="640"/>
                    <a:pt x="17" y="648"/>
                  </a:cubicBezTo>
                  <a:cubicBezTo>
                    <a:pt x="17" y="648"/>
                    <a:pt x="18" y="649"/>
                    <a:pt x="18" y="649"/>
                  </a:cubicBezTo>
                  <a:cubicBezTo>
                    <a:pt x="16" y="655"/>
                    <a:pt x="10" y="664"/>
                    <a:pt x="6" y="669"/>
                  </a:cubicBezTo>
                  <a:cubicBezTo>
                    <a:pt x="6" y="669"/>
                    <a:pt x="4" y="668"/>
                    <a:pt x="4" y="669"/>
                  </a:cubicBezTo>
                  <a:cubicBezTo>
                    <a:pt x="2" y="672"/>
                    <a:pt x="0" y="675"/>
                    <a:pt x="0" y="679"/>
                  </a:cubicBezTo>
                  <a:cubicBezTo>
                    <a:pt x="2" y="693"/>
                    <a:pt x="7" y="702"/>
                    <a:pt x="20" y="709"/>
                  </a:cubicBezTo>
                  <a:cubicBezTo>
                    <a:pt x="22" y="710"/>
                    <a:pt x="25" y="707"/>
                    <a:pt x="27" y="709"/>
                  </a:cubicBezTo>
                  <a:cubicBezTo>
                    <a:pt x="29" y="711"/>
                    <a:pt x="28" y="715"/>
                    <a:pt x="30" y="718"/>
                  </a:cubicBezTo>
                  <a:cubicBezTo>
                    <a:pt x="33" y="723"/>
                    <a:pt x="38" y="726"/>
                    <a:pt x="41" y="730"/>
                  </a:cubicBezTo>
                  <a:cubicBezTo>
                    <a:pt x="41" y="730"/>
                    <a:pt x="41" y="730"/>
                    <a:pt x="41" y="730"/>
                  </a:cubicBezTo>
                  <a:cubicBezTo>
                    <a:pt x="54" y="729"/>
                    <a:pt x="67" y="727"/>
                    <a:pt x="80" y="726"/>
                  </a:cubicBezTo>
                  <a:cubicBezTo>
                    <a:pt x="81" y="726"/>
                    <a:pt x="82" y="729"/>
                    <a:pt x="83" y="728"/>
                  </a:cubicBezTo>
                  <a:cubicBezTo>
                    <a:pt x="86" y="726"/>
                    <a:pt x="87" y="720"/>
                    <a:pt x="90" y="718"/>
                  </a:cubicBezTo>
                  <a:cubicBezTo>
                    <a:pt x="94" y="716"/>
                    <a:pt x="99" y="719"/>
                    <a:pt x="102" y="716"/>
                  </a:cubicBezTo>
                  <a:cubicBezTo>
                    <a:pt x="105" y="715"/>
                    <a:pt x="102" y="710"/>
                    <a:pt x="104" y="708"/>
                  </a:cubicBezTo>
                  <a:cubicBezTo>
                    <a:pt x="106" y="705"/>
                    <a:pt x="111" y="704"/>
                    <a:pt x="113" y="701"/>
                  </a:cubicBezTo>
                  <a:cubicBezTo>
                    <a:pt x="113" y="701"/>
                    <a:pt x="111" y="687"/>
                    <a:pt x="111" y="687"/>
                  </a:cubicBezTo>
                  <a:cubicBezTo>
                    <a:pt x="111" y="684"/>
                    <a:pt x="114" y="682"/>
                    <a:pt x="116" y="680"/>
                  </a:cubicBezTo>
                  <a:cubicBezTo>
                    <a:pt x="123" y="671"/>
                    <a:pt x="126" y="666"/>
                    <a:pt x="136" y="662"/>
                  </a:cubicBezTo>
                  <a:cubicBezTo>
                    <a:pt x="146" y="659"/>
                    <a:pt x="144" y="667"/>
                    <a:pt x="155" y="655"/>
                  </a:cubicBezTo>
                  <a:cubicBezTo>
                    <a:pt x="157" y="652"/>
                    <a:pt x="158" y="648"/>
                    <a:pt x="159" y="644"/>
                  </a:cubicBezTo>
                  <a:cubicBezTo>
                    <a:pt x="159" y="640"/>
                    <a:pt x="155" y="635"/>
                    <a:pt x="158" y="633"/>
                  </a:cubicBezTo>
                  <a:cubicBezTo>
                    <a:pt x="165" y="628"/>
                    <a:pt x="174" y="628"/>
                    <a:pt x="182" y="627"/>
                  </a:cubicBezTo>
                  <a:cubicBezTo>
                    <a:pt x="183" y="627"/>
                    <a:pt x="181" y="630"/>
                    <a:pt x="181" y="631"/>
                  </a:cubicBezTo>
                  <a:cubicBezTo>
                    <a:pt x="182" y="632"/>
                    <a:pt x="184" y="632"/>
                    <a:pt x="185" y="633"/>
                  </a:cubicBezTo>
                  <a:cubicBezTo>
                    <a:pt x="188" y="634"/>
                    <a:pt x="191" y="637"/>
                    <a:pt x="194" y="636"/>
                  </a:cubicBezTo>
                  <a:cubicBezTo>
                    <a:pt x="200" y="634"/>
                    <a:pt x="204" y="629"/>
                    <a:pt x="209" y="626"/>
                  </a:cubicBezTo>
                  <a:cubicBezTo>
                    <a:pt x="212" y="624"/>
                    <a:pt x="215" y="625"/>
                    <a:pt x="218" y="623"/>
                  </a:cubicBezTo>
                  <a:cubicBezTo>
                    <a:pt x="221" y="621"/>
                    <a:pt x="222" y="615"/>
                    <a:pt x="226" y="615"/>
                  </a:cubicBezTo>
                  <a:cubicBezTo>
                    <a:pt x="239" y="614"/>
                    <a:pt x="244" y="625"/>
                    <a:pt x="246" y="635"/>
                  </a:cubicBezTo>
                  <a:cubicBezTo>
                    <a:pt x="247" y="636"/>
                    <a:pt x="245" y="638"/>
                    <a:pt x="246" y="640"/>
                  </a:cubicBezTo>
                  <a:cubicBezTo>
                    <a:pt x="248" y="643"/>
                    <a:pt x="250" y="646"/>
                    <a:pt x="253" y="648"/>
                  </a:cubicBezTo>
                  <a:cubicBezTo>
                    <a:pt x="255" y="650"/>
                    <a:pt x="258" y="649"/>
                    <a:pt x="259" y="650"/>
                  </a:cubicBezTo>
                  <a:cubicBezTo>
                    <a:pt x="261" y="651"/>
                    <a:pt x="261" y="653"/>
                    <a:pt x="262" y="654"/>
                  </a:cubicBezTo>
                  <a:cubicBezTo>
                    <a:pt x="266" y="658"/>
                    <a:pt x="272" y="660"/>
                    <a:pt x="275" y="665"/>
                  </a:cubicBezTo>
                  <a:cubicBezTo>
                    <a:pt x="276" y="665"/>
                    <a:pt x="276" y="667"/>
                    <a:pt x="277" y="667"/>
                  </a:cubicBezTo>
                  <a:cubicBezTo>
                    <a:pt x="280" y="668"/>
                    <a:pt x="283" y="665"/>
                    <a:pt x="285" y="667"/>
                  </a:cubicBezTo>
                  <a:cubicBezTo>
                    <a:pt x="288" y="668"/>
                    <a:pt x="287" y="672"/>
                    <a:pt x="290" y="674"/>
                  </a:cubicBezTo>
                  <a:cubicBezTo>
                    <a:pt x="292" y="676"/>
                    <a:pt x="296" y="674"/>
                    <a:pt x="299" y="676"/>
                  </a:cubicBezTo>
                  <a:cubicBezTo>
                    <a:pt x="302" y="678"/>
                    <a:pt x="302" y="683"/>
                    <a:pt x="305" y="686"/>
                  </a:cubicBezTo>
                  <a:cubicBezTo>
                    <a:pt x="307" y="687"/>
                    <a:pt x="309" y="684"/>
                    <a:pt x="310" y="685"/>
                  </a:cubicBezTo>
                  <a:cubicBezTo>
                    <a:pt x="314" y="691"/>
                    <a:pt x="317" y="697"/>
                    <a:pt x="318" y="703"/>
                  </a:cubicBezTo>
                  <a:cubicBezTo>
                    <a:pt x="319" y="707"/>
                    <a:pt x="308" y="716"/>
                    <a:pt x="311" y="719"/>
                  </a:cubicBezTo>
                  <a:cubicBezTo>
                    <a:pt x="318" y="724"/>
                    <a:pt x="321" y="715"/>
                    <a:pt x="323" y="711"/>
                  </a:cubicBezTo>
                  <a:cubicBezTo>
                    <a:pt x="324" y="709"/>
                    <a:pt x="322" y="706"/>
                    <a:pt x="323" y="705"/>
                  </a:cubicBezTo>
                  <a:cubicBezTo>
                    <a:pt x="325" y="703"/>
                    <a:pt x="329" y="703"/>
                    <a:pt x="330" y="701"/>
                  </a:cubicBezTo>
                  <a:cubicBezTo>
                    <a:pt x="337" y="690"/>
                    <a:pt x="316" y="698"/>
                    <a:pt x="322" y="684"/>
                  </a:cubicBezTo>
                  <a:cubicBezTo>
                    <a:pt x="325" y="675"/>
                    <a:pt x="329" y="674"/>
                    <a:pt x="337" y="680"/>
                  </a:cubicBezTo>
                  <a:cubicBezTo>
                    <a:pt x="339" y="681"/>
                    <a:pt x="338" y="684"/>
                    <a:pt x="340" y="685"/>
                  </a:cubicBezTo>
                  <a:cubicBezTo>
                    <a:pt x="342" y="687"/>
                    <a:pt x="348" y="689"/>
                    <a:pt x="345" y="681"/>
                  </a:cubicBezTo>
                  <a:cubicBezTo>
                    <a:pt x="340" y="668"/>
                    <a:pt x="323" y="669"/>
                    <a:pt x="313" y="662"/>
                  </a:cubicBezTo>
                  <a:cubicBezTo>
                    <a:pt x="305" y="658"/>
                    <a:pt x="296" y="652"/>
                    <a:pt x="290" y="645"/>
                  </a:cubicBezTo>
                  <a:cubicBezTo>
                    <a:pt x="286" y="641"/>
                    <a:pt x="287" y="632"/>
                    <a:pt x="283" y="629"/>
                  </a:cubicBezTo>
                  <a:cubicBezTo>
                    <a:pt x="278" y="626"/>
                    <a:pt x="264" y="620"/>
                    <a:pt x="266" y="611"/>
                  </a:cubicBezTo>
                  <a:cubicBezTo>
                    <a:pt x="269" y="603"/>
                    <a:pt x="275" y="598"/>
                    <a:pt x="281" y="593"/>
                  </a:cubicBezTo>
                  <a:cubicBezTo>
                    <a:pt x="282" y="592"/>
                    <a:pt x="282" y="595"/>
                    <a:pt x="283" y="596"/>
                  </a:cubicBezTo>
                  <a:cubicBezTo>
                    <a:pt x="286" y="598"/>
                    <a:pt x="290" y="598"/>
                    <a:pt x="293" y="600"/>
                  </a:cubicBezTo>
                  <a:cubicBezTo>
                    <a:pt x="296" y="603"/>
                    <a:pt x="296" y="608"/>
                    <a:pt x="298" y="612"/>
                  </a:cubicBezTo>
                  <a:cubicBezTo>
                    <a:pt x="300" y="614"/>
                    <a:pt x="304" y="614"/>
                    <a:pt x="305" y="617"/>
                  </a:cubicBezTo>
                  <a:cubicBezTo>
                    <a:pt x="305" y="618"/>
                    <a:pt x="300" y="617"/>
                    <a:pt x="300" y="618"/>
                  </a:cubicBezTo>
                  <a:cubicBezTo>
                    <a:pt x="310" y="639"/>
                    <a:pt x="327" y="621"/>
                    <a:pt x="332" y="638"/>
                  </a:cubicBezTo>
                  <a:cubicBezTo>
                    <a:pt x="333" y="641"/>
                    <a:pt x="321" y="635"/>
                    <a:pt x="324" y="636"/>
                  </a:cubicBezTo>
                  <a:cubicBezTo>
                    <a:pt x="330" y="639"/>
                    <a:pt x="337" y="640"/>
                    <a:pt x="344" y="643"/>
                  </a:cubicBezTo>
                  <a:cubicBezTo>
                    <a:pt x="345" y="643"/>
                    <a:pt x="343" y="644"/>
                    <a:pt x="343" y="645"/>
                  </a:cubicBezTo>
                  <a:cubicBezTo>
                    <a:pt x="347" y="655"/>
                    <a:pt x="353" y="665"/>
                    <a:pt x="357" y="675"/>
                  </a:cubicBezTo>
                  <a:cubicBezTo>
                    <a:pt x="357" y="676"/>
                    <a:pt x="354" y="675"/>
                    <a:pt x="354" y="676"/>
                  </a:cubicBezTo>
                  <a:cubicBezTo>
                    <a:pt x="356" y="678"/>
                    <a:pt x="360" y="679"/>
                    <a:pt x="362" y="681"/>
                  </a:cubicBezTo>
                  <a:cubicBezTo>
                    <a:pt x="363" y="683"/>
                    <a:pt x="363" y="685"/>
                    <a:pt x="365" y="687"/>
                  </a:cubicBezTo>
                  <a:cubicBezTo>
                    <a:pt x="366" y="689"/>
                    <a:pt x="368" y="691"/>
                    <a:pt x="370" y="693"/>
                  </a:cubicBezTo>
                  <a:cubicBezTo>
                    <a:pt x="371" y="695"/>
                    <a:pt x="373" y="698"/>
                    <a:pt x="375" y="700"/>
                  </a:cubicBezTo>
                  <a:cubicBezTo>
                    <a:pt x="378" y="703"/>
                    <a:pt x="381" y="706"/>
                    <a:pt x="385" y="707"/>
                  </a:cubicBezTo>
                  <a:cubicBezTo>
                    <a:pt x="389" y="708"/>
                    <a:pt x="393" y="707"/>
                    <a:pt x="396" y="705"/>
                  </a:cubicBezTo>
                  <a:cubicBezTo>
                    <a:pt x="397" y="705"/>
                    <a:pt x="395" y="703"/>
                    <a:pt x="396" y="703"/>
                  </a:cubicBezTo>
                  <a:cubicBezTo>
                    <a:pt x="400" y="704"/>
                    <a:pt x="404" y="704"/>
                    <a:pt x="407" y="707"/>
                  </a:cubicBezTo>
                  <a:cubicBezTo>
                    <a:pt x="408" y="708"/>
                    <a:pt x="405" y="711"/>
                    <a:pt x="403" y="711"/>
                  </a:cubicBezTo>
                  <a:cubicBezTo>
                    <a:pt x="397" y="711"/>
                    <a:pt x="382" y="697"/>
                    <a:pt x="381" y="715"/>
                  </a:cubicBezTo>
                  <a:cubicBezTo>
                    <a:pt x="381" y="718"/>
                    <a:pt x="387" y="718"/>
                    <a:pt x="389" y="721"/>
                  </a:cubicBezTo>
                  <a:cubicBezTo>
                    <a:pt x="390" y="724"/>
                    <a:pt x="388" y="729"/>
                    <a:pt x="390" y="731"/>
                  </a:cubicBezTo>
                  <a:cubicBezTo>
                    <a:pt x="392" y="732"/>
                    <a:pt x="394" y="726"/>
                    <a:pt x="396" y="727"/>
                  </a:cubicBezTo>
                  <a:cubicBezTo>
                    <a:pt x="398" y="728"/>
                    <a:pt x="397" y="734"/>
                    <a:pt x="400" y="735"/>
                  </a:cubicBezTo>
                  <a:cubicBezTo>
                    <a:pt x="402" y="736"/>
                    <a:pt x="401" y="730"/>
                    <a:pt x="403" y="729"/>
                  </a:cubicBezTo>
                  <a:cubicBezTo>
                    <a:pt x="406" y="729"/>
                    <a:pt x="407" y="735"/>
                    <a:pt x="410" y="734"/>
                  </a:cubicBezTo>
                  <a:cubicBezTo>
                    <a:pt x="412" y="734"/>
                    <a:pt x="409" y="731"/>
                    <a:pt x="408" y="729"/>
                  </a:cubicBezTo>
                  <a:cubicBezTo>
                    <a:pt x="406" y="725"/>
                    <a:pt x="403" y="722"/>
                    <a:pt x="402" y="717"/>
                  </a:cubicBezTo>
                  <a:cubicBezTo>
                    <a:pt x="401" y="713"/>
                    <a:pt x="409" y="707"/>
                    <a:pt x="411" y="708"/>
                  </a:cubicBezTo>
                  <a:cubicBezTo>
                    <a:pt x="414" y="708"/>
                    <a:pt x="415" y="715"/>
                    <a:pt x="418" y="713"/>
                  </a:cubicBezTo>
                  <a:cubicBezTo>
                    <a:pt x="420" y="712"/>
                    <a:pt x="419" y="707"/>
                    <a:pt x="417" y="705"/>
                  </a:cubicBezTo>
                  <a:cubicBezTo>
                    <a:pt x="416" y="703"/>
                    <a:pt x="407" y="698"/>
                    <a:pt x="403" y="698"/>
                  </a:cubicBezTo>
                  <a:cubicBezTo>
                    <a:pt x="401" y="697"/>
                    <a:pt x="396" y="699"/>
                    <a:pt x="397" y="697"/>
                  </a:cubicBezTo>
                  <a:cubicBezTo>
                    <a:pt x="398" y="693"/>
                    <a:pt x="406" y="694"/>
                    <a:pt x="406" y="690"/>
                  </a:cubicBezTo>
                  <a:cubicBezTo>
                    <a:pt x="408" y="680"/>
                    <a:pt x="398" y="684"/>
                    <a:pt x="395" y="678"/>
                  </a:cubicBezTo>
                  <a:cubicBezTo>
                    <a:pt x="394" y="676"/>
                    <a:pt x="392" y="672"/>
                    <a:pt x="394" y="671"/>
                  </a:cubicBezTo>
                  <a:cubicBezTo>
                    <a:pt x="400" y="669"/>
                    <a:pt x="408" y="680"/>
                    <a:pt x="412" y="677"/>
                  </a:cubicBezTo>
                  <a:cubicBezTo>
                    <a:pt x="414" y="675"/>
                    <a:pt x="408" y="672"/>
                    <a:pt x="410" y="670"/>
                  </a:cubicBezTo>
                  <a:cubicBezTo>
                    <a:pt x="411" y="668"/>
                    <a:pt x="418" y="675"/>
                    <a:pt x="417" y="673"/>
                  </a:cubicBezTo>
                  <a:cubicBezTo>
                    <a:pt x="415" y="669"/>
                    <a:pt x="409" y="668"/>
                    <a:pt x="407" y="665"/>
                  </a:cubicBezTo>
                  <a:cubicBezTo>
                    <a:pt x="406" y="663"/>
                    <a:pt x="410" y="665"/>
                    <a:pt x="412" y="664"/>
                  </a:cubicBezTo>
                  <a:cubicBezTo>
                    <a:pt x="414" y="663"/>
                    <a:pt x="417" y="662"/>
                    <a:pt x="420" y="661"/>
                  </a:cubicBezTo>
                  <a:cubicBezTo>
                    <a:pt x="421" y="660"/>
                    <a:pt x="422" y="657"/>
                    <a:pt x="423" y="657"/>
                  </a:cubicBezTo>
                  <a:cubicBezTo>
                    <a:pt x="427" y="657"/>
                    <a:pt x="431" y="658"/>
                    <a:pt x="434" y="660"/>
                  </a:cubicBezTo>
                  <a:cubicBezTo>
                    <a:pt x="437" y="663"/>
                    <a:pt x="434" y="669"/>
                    <a:pt x="438" y="671"/>
                  </a:cubicBezTo>
                  <a:cubicBezTo>
                    <a:pt x="441" y="672"/>
                    <a:pt x="441" y="666"/>
                    <a:pt x="443" y="663"/>
                  </a:cubicBezTo>
                  <a:cubicBezTo>
                    <a:pt x="445" y="661"/>
                    <a:pt x="447" y="660"/>
                    <a:pt x="449" y="658"/>
                  </a:cubicBezTo>
                  <a:cubicBezTo>
                    <a:pt x="450" y="657"/>
                    <a:pt x="449" y="654"/>
                    <a:pt x="451" y="653"/>
                  </a:cubicBezTo>
                  <a:cubicBezTo>
                    <a:pt x="455" y="651"/>
                    <a:pt x="461" y="652"/>
                    <a:pt x="466" y="651"/>
                  </a:cubicBezTo>
                  <a:cubicBezTo>
                    <a:pt x="466" y="650"/>
                    <a:pt x="468" y="650"/>
                    <a:pt x="467" y="649"/>
                  </a:cubicBezTo>
                  <a:cubicBezTo>
                    <a:pt x="464" y="647"/>
                    <a:pt x="460" y="646"/>
                    <a:pt x="457" y="643"/>
                  </a:cubicBezTo>
                  <a:cubicBezTo>
                    <a:pt x="455" y="641"/>
                    <a:pt x="455" y="638"/>
                    <a:pt x="453" y="636"/>
                  </a:cubicBezTo>
                  <a:cubicBezTo>
                    <a:pt x="451" y="633"/>
                    <a:pt x="446" y="633"/>
                    <a:pt x="445" y="629"/>
                  </a:cubicBezTo>
                  <a:cubicBezTo>
                    <a:pt x="444" y="625"/>
                    <a:pt x="447" y="621"/>
                    <a:pt x="448" y="617"/>
                  </a:cubicBezTo>
                  <a:cubicBezTo>
                    <a:pt x="450" y="609"/>
                    <a:pt x="451" y="602"/>
                    <a:pt x="453" y="594"/>
                  </a:cubicBezTo>
                  <a:cubicBezTo>
                    <a:pt x="453" y="592"/>
                    <a:pt x="452" y="589"/>
                    <a:pt x="453" y="587"/>
                  </a:cubicBezTo>
                  <a:cubicBezTo>
                    <a:pt x="454" y="585"/>
                    <a:pt x="458" y="584"/>
                    <a:pt x="460" y="582"/>
                  </a:cubicBezTo>
                  <a:cubicBezTo>
                    <a:pt x="460" y="582"/>
                    <a:pt x="463" y="574"/>
                    <a:pt x="464" y="570"/>
                  </a:cubicBezTo>
                  <a:cubicBezTo>
                    <a:pt x="465" y="566"/>
                    <a:pt x="465" y="562"/>
                    <a:pt x="466" y="558"/>
                  </a:cubicBezTo>
                  <a:cubicBezTo>
                    <a:pt x="468" y="556"/>
                    <a:pt x="470" y="554"/>
                    <a:pt x="472" y="553"/>
                  </a:cubicBezTo>
                  <a:cubicBezTo>
                    <a:pt x="474" y="552"/>
                    <a:pt x="477" y="556"/>
                    <a:pt x="477" y="554"/>
                  </a:cubicBezTo>
                  <a:cubicBezTo>
                    <a:pt x="478" y="551"/>
                    <a:pt x="471" y="543"/>
                    <a:pt x="473" y="545"/>
                  </a:cubicBezTo>
                  <a:cubicBezTo>
                    <a:pt x="476" y="549"/>
                    <a:pt x="478" y="553"/>
                    <a:pt x="480" y="558"/>
                  </a:cubicBezTo>
                  <a:cubicBezTo>
                    <a:pt x="480" y="559"/>
                    <a:pt x="477" y="560"/>
                    <a:pt x="478" y="560"/>
                  </a:cubicBezTo>
                  <a:cubicBezTo>
                    <a:pt x="482" y="563"/>
                    <a:pt x="491" y="561"/>
                    <a:pt x="495" y="560"/>
                  </a:cubicBezTo>
                  <a:cubicBezTo>
                    <a:pt x="496" y="559"/>
                    <a:pt x="496" y="558"/>
                    <a:pt x="496" y="558"/>
                  </a:cubicBezTo>
                  <a:cubicBezTo>
                    <a:pt x="498" y="558"/>
                    <a:pt x="499" y="559"/>
                    <a:pt x="499" y="561"/>
                  </a:cubicBezTo>
                  <a:cubicBezTo>
                    <a:pt x="498" y="563"/>
                    <a:pt x="485" y="568"/>
                    <a:pt x="488" y="572"/>
                  </a:cubicBezTo>
                  <a:cubicBezTo>
                    <a:pt x="491" y="575"/>
                    <a:pt x="497" y="571"/>
                    <a:pt x="501" y="574"/>
                  </a:cubicBezTo>
                  <a:cubicBezTo>
                    <a:pt x="502" y="576"/>
                    <a:pt x="498" y="587"/>
                    <a:pt x="504" y="584"/>
                  </a:cubicBezTo>
                  <a:cubicBezTo>
                    <a:pt x="507" y="583"/>
                    <a:pt x="509" y="579"/>
                    <a:pt x="511" y="577"/>
                  </a:cubicBezTo>
                  <a:cubicBezTo>
                    <a:pt x="513" y="576"/>
                    <a:pt x="516" y="576"/>
                    <a:pt x="517" y="575"/>
                  </a:cubicBezTo>
                  <a:cubicBezTo>
                    <a:pt x="519" y="573"/>
                    <a:pt x="518" y="570"/>
                    <a:pt x="520" y="568"/>
                  </a:cubicBezTo>
                  <a:cubicBezTo>
                    <a:pt x="522" y="567"/>
                    <a:pt x="531" y="569"/>
                    <a:pt x="529" y="567"/>
                  </a:cubicBezTo>
                  <a:cubicBezTo>
                    <a:pt x="526" y="564"/>
                    <a:pt x="520" y="566"/>
                    <a:pt x="516" y="564"/>
                  </a:cubicBezTo>
                  <a:cubicBezTo>
                    <a:pt x="514" y="564"/>
                    <a:pt x="507" y="556"/>
                    <a:pt x="508" y="554"/>
                  </a:cubicBezTo>
                  <a:cubicBezTo>
                    <a:pt x="515" y="538"/>
                    <a:pt x="514" y="550"/>
                    <a:pt x="525" y="542"/>
                  </a:cubicBezTo>
                  <a:cubicBezTo>
                    <a:pt x="526" y="541"/>
                    <a:pt x="525" y="539"/>
                    <a:pt x="526" y="538"/>
                  </a:cubicBezTo>
                  <a:cubicBezTo>
                    <a:pt x="529" y="535"/>
                    <a:pt x="532" y="532"/>
                    <a:pt x="536" y="530"/>
                  </a:cubicBezTo>
                  <a:cubicBezTo>
                    <a:pt x="539" y="529"/>
                    <a:pt x="543" y="525"/>
                    <a:pt x="546" y="527"/>
                  </a:cubicBezTo>
                  <a:cubicBezTo>
                    <a:pt x="554" y="535"/>
                    <a:pt x="534" y="538"/>
                    <a:pt x="533" y="539"/>
                  </a:cubicBezTo>
                  <a:cubicBezTo>
                    <a:pt x="528" y="545"/>
                    <a:pt x="542" y="539"/>
                    <a:pt x="544" y="546"/>
                  </a:cubicBezTo>
                  <a:cubicBezTo>
                    <a:pt x="545" y="548"/>
                    <a:pt x="539" y="546"/>
                    <a:pt x="539" y="548"/>
                  </a:cubicBezTo>
                  <a:cubicBezTo>
                    <a:pt x="537" y="551"/>
                    <a:pt x="542" y="556"/>
                    <a:pt x="541" y="559"/>
                  </a:cubicBezTo>
                  <a:cubicBezTo>
                    <a:pt x="539" y="563"/>
                    <a:pt x="528" y="561"/>
                    <a:pt x="530" y="564"/>
                  </a:cubicBezTo>
                  <a:cubicBezTo>
                    <a:pt x="534" y="570"/>
                    <a:pt x="543" y="570"/>
                    <a:pt x="550" y="572"/>
                  </a:cubicBezTo>
                  <a:cubicBezTo>
                    <a:pt x="552" y="572"/>
                    <a:pt x="554" y="571"/>
                    <a:pt x="556" y="572"/>
                  </a:cubicBezTo>
                  <a:cubicBezTo>
                    <a:pt x="561" y="573"/>
                    <a:pt x="565" y="578"/>
                    <a:pt x="570" y="579"/>
                  </a:cubicBezTo>
                  <a:cubicBezTo>
                    <a:pt x="583" y="583"/>
                    <a:pt x="591" y="583"/>
                    <a:pt x="597" y="597"/>
                  </a:cubicBezTo>
                  <a:cubicBezTo>
                    <a:pt x="598" y="599"/>
                    <a:pt x="597" y="602"/>
                    <a:pt x="596" y="603"/>
                  </a:cubicBezTo>
                  <a:cubicBezTo>
                    <a:pt x="593" y="608"/>
                    <a:pt x="591" y="614"/>
                    <a:pt x="586" y="617"/>
                  </a:cubicBezTo>
                  <a:cubicBezTo>
                    <a:pt x="584" y="619"/>
                    <a:pt x="581" y="617"/>
                    <a:pt x="578" y="617"/>
                  </a:cubicBezTo>
                  <a:cubicBezTo>
                    <a:pt x="566" y="617"/>
                    <a:pt x="553" y="618"/>
                    <a:pt x="541" y="619"/>
                  </a:cubicBezTo>
                  <a:cubicBezTo>
                    <a:pt x="538" y="620"/>
                    <a:pt x="536" y="622"/>
                    <a:pt x="533" y="621"/>
                  </a:cubicBezTo>
                  <a:cubicBezTo>
                    <a:pt x="531" y="621"/>
                    <a:pt x="530" y="616"/>
                    <a:pt x="528" y="616"/>
                  </a:cubicBezTo>
                  <a:cubicBezTo>
                    <a:pt x="524" y="616"/>
                    <a:pt x="520" y="620"/>
                    <a:pt x="516" y="621"/>
                  </a:cubicBezTo>
                  <a:cubicBezTo>
                    <a:pt x="515" y="622"/>
                    <a:pt x="513" y="622"/>
                    <a:pt x="511" y="622"/>
                  </a:cubicBezTo>
                  <a:cubicBezTo>
                    <a:pt x="503" y="626"/>
                    <a:pt x="501" y="634"/>
                    <a:pt x="493" y="638"/>
                  </a:cubicBezTo>
                  <a:cubicBezTo>
                    <a:pt x="489" y="641"/>
                    <a:pt x="484" y="643"/>
                    <a:pt x="479" y="645"/>
                  </a:cubicBezTo>
                  <a:cubicBezTo>
                    <a:pt x="478" y="645"/>
                    <a:pt x="475" y="644"/>
                    <a:pt x="474" y="645"/>
                  </a:cubicBezTo>
                  <a:cubicBezTo>
                    <a:pt x="471" y="648"/>
                    <a:pt x="470" y="654"/>
                    <a:pt x="467" y="658"/>
                  </a:cubicBezTo>
                  <a:cubicBezTo>
                    <a:pt x="463" y="661"/>
                    <a:pt x="458" y="663"/>
                    <a:pt x="453" y="664"/>
                  </a:cubicBezTo>
                  <a:cubicBezTo>
                    <a:pt x="448" y="665"/>
                    <a:pt x="437" y="660"/>
                    <a:pt x="438" y="672"/>
                  </a:cubicBezTo>
                  <a:cubicBezTo>
                    <a:pt x="440" y="696"/>
                    <a:pt x="447" y="672"/>
                    <a:pt x="452" y="688"/>
                  </a:cubicBezTo>
                  <a:cubicBezTo>
                    <a:pt x="452" y="689"/>
                    <a:pt x="447" y="690"/>
                    <a:pt x="448" y="692"/>
                  </a:cubicBezTo>
                  <a:cubicBezTo>
                    <a:pt x="449" y="694"/>
                    <a:pt x="455" y="692"/>
                    <a:pt x="454" y="694"/>
                  </a:cubicBezTo>
                  <a:cubicBezTo>
                    <a:pt x="452" y="697"/>
                    <a:pt x="442" y="695"/>
                    <a:pt x="443" y="699"/>
                  </a:cubicBezTo>
                  <a:cubicBezTo>
                    <a:pt x="445" y="703"/>
                    <a:pt x="453" y="699"/>
                    <a:pt x="457" y="702"/>
                  </a:cubicBezTo>
                  <a:cubicBezTo>
                    <a:pt x="458" y="703"/>
                    <a:pt x="453" y="706"/>
                    <a:pt x="454" y="707"/>
                  </a:cubicBezTo>
                  <a:cubicBezTo>
                    <a:pt x="458" y="711"/>
                    <a:pt x="464" y="712"/>
                    <a:pt x="469" y="714"/>
                  </a:cubicBezTo>
                  <a:cubicBezTo>
                    <a:pt x="470" y="715"/>
                    <a:pt x="473" y="713"/>
                    <a:pt x="472" y="714"/>
                  </a:cubicBezTo>
                  <a:cubicBezTo>
                    <a:pt x="469" y="717"/>
                    <a:pt x="462" y="717"/>
                    <a:pt x="461" y="722"/>
                  </a:cubicBezTo>
                  <a:cubicBezTo>
                    <a:pt x="460" y="724"/>
                    <a:pt x="467" y="723"/>
                    <a:pt x="469" y="722"/>
                  </a:cubicBezTo>
                  <a:cubicBezTo>
                    <a:pt x="472" y="721"/>
                    <a:pt x="471" y="716"/>
                    <a:pt x="474" y="716"/>
                  </a:cubicBezTo>
                  <a:cubicBezTo>
                    <a:pt x="522" y="716"/>
                    <a:pt x="452" y="726"/>
                    <a:pt x="491" y="725"/>
                  </a:cubicBezTo>
                  <a:cubicBezTo>
                    <a:pt x="509" y="724"/>
                    <a:pt x="491" y="709"/>
                    <a:pt x="505" y="709"/>
                  </a:cubicBezTo>
                  <a:cubicBezTo>
                    <a:pt x="509" y="710"/>
                    <a:pt x="513" y="710"/>
                    <a:pt x="517" y="711"/>
                  </a:cubicBezTo>
                  <a:cubicBezTo>
                    <a:pt x="520" y="713"/>
                    <a:pt x="522" y="719"/>
                    <a:pt x="528" y="717"/>
                  </a:cubicBezTo>
                  <a:cubicBezTo>
                    <a:pt x="562" y="703"/>
                    <a:pt x="519" y="717"/>
                    <a:pt x="546" y="699"/>
                  </a:cubicBezTo>
                  <a:cubicBezTo>
                    <a:pt x="549" y="697"/>
                    <a:pt x="552" y="702"/>
                    <a:pt x="555" y="701"/>
                  </a:cubicBezTo>
                  <a:cubicBezTo>
                    <a:pt x="558" y="699"/>
                    <a:pt x="557" y="691"/>
                    <a:pt x="561" y="692"/>
                  </a:cubicBezTo>
                  <a:cubicBezTo>
                    <a:pt x="564" y="693"/>
                    <a:pt x="560" y="699"/>
                    <a:pt x="560" y="703"/>
                  </a:cubicBezTo>
                  <a:cubicBezTo>
                    <a:pt x="561" y="706"/>
                    <a:pt x="561" y="710"/>
                    <a:pt x="562" y="714"/>
                  </a:cubicBezTo>
                  <a:cubicBezTo>
                    <a:pt x="563" y="715"/>
                    <a:pt x="565" y="715"/>
                    <a:pt x="565" y="716"/>
                  </a:cubicBezTo>
                  <a:cubicBezTo>
                    <a:pt x="573" y="733"/>
                    <a:pt x="566" y="744"/>
                    <a:pt x="563" y="765"/>
                  </a:cubicBezTo>
                  <a:cubicBezTo>
                    <a:pt x="563" y="770"/>
                    <a:pt x="564" y="782"/>
                    <a:pt x="559" y="784"/>
                  </a:cubicBezTo>
                  <a:cubicBezTo>
                    <a:pt x="550" y="789"/>
                    <a:pt x="540" y="788"/>
                    <a:pt x="530" y="789"/>
                  </a:cubicBezTo>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62" name="Google Shape;1062;p34"/>
            <p:cNvSpPr/>
            <p:nvPr/>
          </p:nvSpPr>
          <p:spPr>
            <a:xfrm>
              <a:off x="611" y="2121"/>
              <a:ext cx="243" cy="632"/>
            </a:xfrm>
            <a:custGeom>
              <a:avLst/>
              <a:gdLst/>
              <a:ahLst/>
              <a:cxnLst/>
              <a:rect l="l" t="t" r="r" b="b"/>
              <a:pathLst>
                <a:path w="162" h="421" extrusionOk="0">
                  <a:moveTo>
                    <a:pt x="159" y="417"/>
                  </a:moveTo>
                  <a:cubicBezTo>
                    <a:pt x="108" y="354"/>
                    <a:pt x="67" y="282"/>
                    <a:pt x="40" y="204"/>
                  </a:cubicBezTo>
                  <a:cubicBezTo>
                    <a:pt x="31" y="175"/>
                    <a:pt x="23" y="146"/>
                    <a:pt x="17" y="117"/>
                  </a:cubicBezTo>
                  <a:cubicBezTo>
                    <a:pt x="15" y="106"/>
                    <a:pt x="12" y="95"/>
                    <a:pt x="11" y="83"/>
                  </a:cubicBezTo>
                  <a:cubicBezTo>
                    <a:pt x="11" y="56"/>
                    <a:pt x="10" y="28"/>
                    <a:pt x="10" y="0"/>
                  </a:cubicBezTo>
                  <a:cubicBezTo>
                    <a:pt x="9" y="2"/>
                    <a:pt x="9" y="2"/>
                    <a:pt x="9" y="2"/>
                  </a:cubicBezTo>
                  <a:cubicBezTo>
                    <a:pt x="11" y="22"/>
                    <a:pt x="0" y="30"/>
                    <a:pt x="18" y="112"/>
                  </a:cubicBezTo>
                  <a:cubicBezTo>
                    <a:pt x="18" y="112"/>
                    <a:pt x="17" y="109"/>
                    <a:pt x="18" y="109"/>
                  </a:cubicBezTo>
                  <a:cubicBezTo>
                    <a:pt x="22" y="123"/>
                    <a:pt x="29" y="148"/>
                    <a:pt x="32" y="161"/>
                  </a:cubicBezTo>
                  <a:cubicBezTo>
                    <a:pt x="34" y="170"/>
                    <a:pt x="36" y="179"/>
                    <a:pt x="39" y="188"/>
                  </a:cubicBezTo>
                  <a:cubicBezTo>
                    <a:pt x="40" y="193"/>
                    <a:pt x="45" y="198"/>
                    <a:pt x="44" y="203"/>
                  </a:cubicBezTo>
                  <a:cubicBezTo>
                    <a:pt x="43" y="204"/>
                    <a:pt x="41" y="204"/>
                    <a:pt x="41" y="205"/>
                  </a:cubicBezTo>
                  <a:cubicBezTo>
                    <a:pt x="41" y="208"/>
                    <a:pt x="51" y="229"/>
                    <a:pt x="53" y="233"/>
                  </a:cubicBezTo>
                  <a:cubicBezTo>
                    <a:pt x="54" y="235"/>
                    <a:pt x="53" y="237"/>
                    <a:pt x="54" y="239"/>
                  </a:cubicBezTo>
                  <a:cubicBezTo>
                    <a:pt x="56" y="241"/>
                    <a:pt x="59" y="243"/>
                    <a:pt x="61" y="245"/>
                  </a:cubicBezTo>
                  <a:cubicBezTo>
                    <a:pt x="63" y="247"/>
                    <a:pt x="63" y="251"/>
                    <a:pt x="65" y="254"/>
                  </a:cubicBezTo>
                  <a:cubicBezTo>
                    <a:pt x="68" y="260"/>
                    <a:pt x="71" y="266"/>
                    <a:pt x="74" y="272"/>
                  </a:cubicBezTo>
                  <a:cubicBezTo>
                    <a:pt x="76" y="276"/>
                    <a:pt x="76" y="280"/>
                    <a:pt x="78" y="284"/>
                  </a:cubicBezTo>
                  <a:cubicBezTo>
                    <a:pt x="78" y="286"/>
                    <a:pt x="81" y="286"/>
                    <a:pt x="82" y="287"/>
                  </a:cubicBezTo>
                  <a:cubicBezTo>
                    <a:pt x="85" y="291"/>
                    <a:pt x="87" y="296"/>
                    <a:pt x="90" y="300"/>
                  </a:cubicBezTo>
                  <a:cubicBezTo>
                    <a:pt x="94" y="306"/>
                    <a:pt x="99" y="312"/>
                    <a:pt x="103" y="318"/>
                  </a:cubicBezTo>
                  <a:cubicBezTo>
                    <a:pt x="113" y="330"/>
                    <a:pt x="119" y="344"/>
                    <a:pt x="128" y="357"/>
                  </a:cubicBezTo>
                  <a:cubicBezTo>
                    <a:pt x="142" y="376"/>
                    <a:pt x="122" y="346"/>
                    <a:pt x="141" y="372"/>
                  </a:cubicBezTo>
                  <a:cubicBezTo>
                    <a:pt x="144" y="376"/>
                    <a:pt x="156" y="396"/>
                    <a:pt x="156" y="400"/>
                  </a:cubicBezTo>
                  <a:cubicBezTo>
                    <a:pt x="155" y="418"/>
                    <a:pt x="148" y="400"/>
                    <a:pt x="147" y="401"/>
                  </a:cubicBezTo>
                  <a:cubicBezTo>
                    <a:pt x="144" y="402"/>
                    <a:pt x="149" y="405"/>
                    <a:pt x="151" y="407"/>
                  </a:cubicBezTo>
                  <a:cubicBezTo>
                    <a:pt x="151" y="407"/>
                    <a:pt x="149" y="405"/>
                    <a:pt x="150" y="406"/>
                  </a:cubicBezTo>
                  <a:cubicBezTo>
                    <a:pt x="154" y="411"/>
                    <a:pt x="158" y="416"/>
                    <a:pt x="162" y="421"/>
                  </a:cubicBezTo>
                  <a:lnTo>
                    <a:pt x="159" y="417"/>
                  </a:ln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63" name="Google Shape;1063;p34"/>
            <p:cNvSpPr/>
            <p:nvPr/>
          </p:nvSpPr>
          <p:spPr>
            <a:xfrm>
              <a:off x="1644" y="1110"/>
              <a:ext cx="785" cy="314"/>
            </a:xfrm>
            <a:custGeom>
              <a:avLst/>
              <a:gdLst/>
              <a:ahLst/>
              <a:cxnLst/>
              <a:rect l="l" t="t" r="r" b="b"/>
              <a:pathLst>
                <a:path w="523" h="210" extrusionOk="0">
                  <a:moveTo>
                    <a:pt x="522" y="210"/>
                  </a:moveTo>
                  <a:cubicBezTo>
                    <a:pt x="522" y="210"/>
                    <a:pt x="522" y="210"/>
                    <a:pt x="522" y="210"/>
                  </a:cubicBezTo>
                  <a:cubicBezTo>
                    <a:pt x="432" y="108"/>
                    <a:pt x="307" y="39"/>
                    <a:pt x="169" y="14"/>
                  </a:cubicBezTo>
                  <a:cubicBezTo>
                    <a:pt x="167" y="14"/>
                    <a:pt x="167" y="14"/>
                    <a:pt x="167" y="14"/>
                  </a:cubicBezTo>
                  <a:cubicBezTo>
                    <a:pt x="138" y="9"/>
                    <a:pt x="107" y="3"/>
                    <a:pt x="77" y="2"/>
                  </a:cubicBezTo>
                  <a:cubicBezTo>
                    <a:pt x="60" y="2"/>
                    <a:pt x="43" y="2"/>
                    <a:pt x="26" y="2"/>
                  </a:cubicBezTo>
                  <a:cubicBezTo>
                    <a:pt x="18" y="2"/>
                    <a:pt x="9" y="2"/>
                    <a:pt x="1" y="1"/>
                  </a:cubicBezTo>
                  <a:cubicBezTo>
                    <a:pt x="0" y="1"/>
                    <a:pt x="0" y="1"/>
                    <a:pt x="0" y="1"/>
                  </a:cubicBezTo>
                  <a:cubicBezTo>
                    <a:pt x="0" y="0"/>
                    <a:pt x="0" y="0"/>
                    <a:pt x="1" y="0"/>
                  </a:cubicBezTo>
                  <a:cubicBezTo>
                    <a:pt x="1" y="0"/>
                    <a:pt x="1" y="0"/>
                    <a:pt x="1" y="0"/>
                  </a:cubicBezTo>
                  <a:cubicBezTo>
                    <a:pt x="9" y="0"/>
                    <a:pt x="18" y="0"/>
                    <a:pt x="26" y="0"/>
                  </a:cubicBezTo>
                  <a:cubicBezTo>
                    <a:pt x="43" y="1"/>
                    <a:pt x="60" y="1"/>
                    <a:pt x="77" y="1"/>
                  </a:cubicBezTo>
                  <a:cubicBezTo>
                    <a:pt x="107" y="2"/>
                    <a:pt x="138" y="7"/>
                    <a:pt x="168" y="13"/>
                  </a:cubicBezTo>
                  <a:cubicBezTo>
                    <a:pt x="169" y="13"/>
                    <a:pt x="169" y="13"/>
                    <a:pt x="169" y="13"/>
                  </a:cubicBezTo>
                  <a:cubicBezTo>
                    <a:pt x="308" y="38"/>
                    <a:pt x="433" y="107"/>
                    <a:pt x="523" y="209"/>
                  </a:cubicBezTo>
                  <a:cubicBezTo>
                    <a:pt x="523" y="210"/>
                    <a:pt x="523" y="210"/>
                    <a:pt x="523" y="210"/>
                  </a:cubicBezTo>
                  <a:cubicBezTo>
                    <a:pt x="523" y="210"/>
                    <a:pt x="523" y="210"/>
                    <a:pt x="522" y="21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64" name="Google Shape;1064;p34"/>
            <p:cNvSpPr/>
            <p:nvPr/>
          </p:nvSpPr>
          <p:spPr>
            <a:xfrm>
              <a:off x="1644" y="1102"/>
              <a:ext cx="530" cy="108"/>
            </a:xfrm>
            <a:custGeom>
              <a:avLst/>
              <a:gdLst/>
              <a:ahLst/>
              <a:cxnLst/>
              <a:rect l="l" t="t" r="r" b="b"/>
              <a:pathLst>
                <a:path w="353" h="72" extrusionOk="0">
                  <a:moveTo>
                    <a:pt x="352" y="72"/>
                  </a:moveTo>
                  <a:cubicBezTo>
                    <a:pt x="352" y="72"/>
                    <a:pt x="352" y="72"/>
                    <a:pt x="352" y="72"/>
                  </a:cubicBezTo>
                  <a:cubicBezTo>
                    <a:pt x="271" y="26"/>
                    <a:pt x="181" y="2"/>
                    <a:pt x="91" y="2"/>
                  </a:cubicBezTo>
                  <a:cubicBezTo>
                    <a:pt x="90" y="2"/>
                    <a:pt x="89" y="2"/>
                    <a:pt x="88" y="2"/>
                  </a:cubicBezTo>
                  <a:cubicBezTo>
                    <a:pt x="58" y="2"/>
                    <a:pt x="35" y="3"/>
                    <a:pt x="1" y="6"/>
                  </a:cubicBezTo>
                  <a:cubicBezTo>
                    <a:pt x="0" y="6"/>
                    <a:pt x="0" y="6"/>
                    <a:pt x="0" y="6"/>
                  </a:cubicBezTo>
                  <a:cubicBezTo>
                    <a:pt x="0" y="5"/>
                    <a:pt x="0" y="5"/>
                    <a:pt x="1" y="5"/>
                  </a:cubicBezTo>
                  <a:cubicBezTo>
                    <a:pt x="35" y="2"/>
                    <a:pt x="58" y="1"/>
                    <a:pt x="88" y="0"/>
                  </a:cubicBezTo>
                  <a:cubicBezTo>
                    <a:pt x="89" y="0"/>
                    <a:pt x="90" y="0"/>
                    <a:pt x="91" y="0"/>
                  </a:cubicBezTo>
                  <a:cubicBezTo>
                    <a:pt x="181" y="0"/>
                    <a:pt x="271" y="25"/>
                    <a:pt x="352" y="71"/>
                  </a:cubicBezTo>
                  <a:cubicBezTo>
                    <a:pt x="353" y="71"/>
                    <a:pt x="353" y="72"/>
                    <a:pt x="353" y="72"/>
                  </a:cubicBezTo>
                  <a:cubicBezTo>
                    <a:pt x="353" y="72"/>
                    <a:pt x="352" y="72"/>
                    <a:pt x="352" y="7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65" name="Google Shape;1065;p34"/>
            <p:cNvSpPr/>
            <p:nvPr/>
          </p:nvSpPr>
          <p:spPr>
            <a:xfrm>
              <a:off x="1644" y="1083"/>
              <a:ext cx="347" cy="41"/>
            </a:xfrm>
            <a:custGeom>
              <a:avLst/>
              <a:gdLst/>
              <a:ahLst/>
              <a:cxnLst/>
              <a:rect l="l" t="t" r="r" b="b"/>
              <a:pathLst>
                <a:path w="231" h="28" extrusionOk="0">
                  <a:moveTo>
                    <a:pt x="230" y="28"/>
                  </a:moveTo>
                  <a:cubicBezTo>
                    <a:pt x="230" y="28"/>
                    <a:pt x="230" y="28"/>
                    <a:pt x="230" y="28"/>
                  </a:cubicBezTo>
                  <a:cubicBezTo>
                    <a:pt x="161" y="5"/>
                    <a:pt x="83" y="2"/>
                    <a:pt x="1" y="19"/>
                  </a:cubicBezTo>
                  <a:cubicBezTo>
                    <a:pt x="1" y="20"/>
                    <a:pt x="0" y="19"/>
                    <a:pt x="0" y="19"/>
                  </a:cubicBezTo>
                  <a:cubicBezTo>
                    <a:pt x="0" y="19"/>
                    <a:pt x="0" y="18"/>
                    <a:pt x="1" y="18"/>
                  </a:cubicBezTo>
                  <a:cubicBezTo>
                    <a:pt x="83" y="0"/>
                    <a:pt x="161" y="3"/>
                    <a:pt x="231" y="27"/>
                  </a:cubicBezTo>
                  <a:cubicBezTo>
                    <a:pt x="231" y="27"/>
                    <a:pt x="231" y="28"/>
                    <a:pt x="231" y="28"/>
                  </a:cubicBezTo>
                  <a:cubicBezTo>
                    <a:pt x="231" y="28"/>
                    <a:pt x="231" y="28"/>
                    <a:pt x="230" y="28"/>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66" name="Google Shape;1066;p34"/>
            <p:cNvSpPr/>
            <p:nvPr/>
          </p:nvSpPr>
          <p:spPr>
            <a:xfrm>
              <a:off x="1644" y="1078"/>
              <a:ext cx="221" cy="33"/>
            </a:xfrm>
            <a:custGeom>
              <a:avLst/>
              <a:gdLst/>
              <a:ahLst/>
              <a:cxnLst/>
              <a:rect l="l" t="t" r="r" b="b"/>
              <a:pathLst>
                <a:path w="147" h="22" extrusionOk="0">
                  <a:moveTo>
                    <a:pt x="1" y="22"/>
                  </a:moveTo>
                  <a:cubicBezTo>
                    <a:pt x="1" y="22"/>
                    <a:pt x="0" y="22"/>
                    <a:pt x="0" y="22"/>
                  </a:cubicBezTo>
                  <a:cubicBezTo>
                    <a:pt x="0" y="22"/>
                    <a:pt x="0" y="21"/>
                    <a:pt x="1" y="21"/>
                  </a:cubicBezTo>
                  <a:cubicBezTo>
                    <a:pt x="1" y="21"/>
                    <a:pt x="8" y="18"/>
                    <a:pt x="12" y="17"/>
                  </a:cubicBezTo>
                  <a:cubicBezTo>
                    <a:pt x="25" y="13"/>
                    <a:pt x="33" y="11"/>
                    <a:pt x="47" y="7"/>
                  </a:cubicBezTo>
                  <a:cubicBezTo>
                    <a:pt x="77" y="0"/>
                    <a:pt x="111" y="0"/>
                    <a:pt x="146" y="6"/>
                  </a:cubicBezTo>
                  <a:cubicBezTo>
                    <a:pt x="147" y="6"/>
                    <a:pt x="147" y="7"/>
                    <a:pt x="147" y="7"/>
                  </a:cubicBezTo>
                  <a:cubicBezTo>
                    <a:pt x="147" y="7"/>
                    <a:pt x="146" y="8"/>
                    <a:pt x="146" y="7"/>
                  </a:cubicBezTo>
                  <a:cubicBezTo>
                    <a:pt x="111" y="1"/>
                    <a:pt x="77" y="2"/>
                    <a:pt x="47" y="9"/>
                  </a:cubicBezTo>
                  <a:cubicBezTo>
                    <a:pt x="33" y="12"/>
                    <a:pt x="25" y="14"/>
                    <a:pt x="13" y="18"/>
                  </a:cubicBezTo>
                  <a:cubicBezTo>
                    <a:pt x="9" y="19"/>
                    <a:pt x="1" y="22"/>
                    <a:pt x="1" y="22"/>
                  </a:cubicBezTo>
                  <a:cubicBezTo>
                    <a:pt x="1" y="22"/>
                    <a:pt x="1" y="22"/>
                    <a:pt x="1" y="2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67" name="Google Shape;1067;p34"/>
            <p:cNvSpPr/>
            <p:nvPr/>
          </p:nvSpPr>
          <p:spPr>
            <a:xfrm>
              <a:off x="1644" y="1071"/>
              <a:ext cx="125" cy="40"/>
            </a:xfrm>
            <a:custGeom>
              <a:avLst/>
              <a:gdLst/>
              <a:ahLst/>
              <a:cxnLst/>
              <a:rect l="l" t="t" r="r" b="b"/>
              <a:pathLst>
                <a:path w="83" h="27" extrusionOk="0">
                  <a:moveTo>
                    <a:pt x="1" y="27"/>
                  </a:moveTo>
                  <a:cubicBezTo>
                    <a:pt x="1" y="27"/>
                    <a:pt x="0" y="27"/>
                    <a:pt x="0" y="27"/>
                  </a:cubicBezTo>
                  <a:cubicBezTo>
                    <a:pt x="0" y="27"/>
                    <a:pt x="0" y="26"/>
                    <a:pt x="0" y="26"/>
                  </a:cubicBezTo>
                  <a:cubicBezTo>
                    <a:pt x="0" y="26"/>
                    <a:pt x="5" y="23"/>
                    <a:pt x="8" y="21"/>
                  </a:cubicBezTo>
                  <a:cubicBezTo>
                    <a:pt x="14" y="18"/>
                    <a:pt x="21" y="13"/>
                    <a:pt x="30" y="10"/>
                  </a:cubicBezTo>
                  <a:cubicBezTo>
                    <a:pt x="47" y="2"/>
                    <a:pt x="55" y="2"/>
                    <a:pt x="72" y="1"/>
                  </a:cubicBezTo>
                  <a:cubicBezTo>
                    <a:pt x="75" y="1"/>
                    <a:pt x="79" y="1"/>
                    <a:pt x="82" y="0"/>
                  </a:cubicBezTo>
                  <a:cubicBezTo>
                    <a:pt x="83" y="0"/>
                    <a:pt x="83" y="1"/>
                    <a:pt x="83" y="1"/>
                  </a:cubicBezTo>
                  <a:cubicBezTo>
                    <a:pt x="83" y="1"/>
                    <a:pt x="83" y="2"/>
                    <a:pt x="82" y="2"/>
                  </a:cubicBezTo>
                  <a:cubicBezTo>
                    <a:pt x="79" y="2"/>
                    <a:pt x="75" y="2"/>
                    <a:pt x="73" y="2"/>
                  </a:cubicBezTo>
                  <a:cubicBezTo>
                    <a:pt x="55" y="3"/>
                    <a:pt x="48" y="4"/>
                    <a:pt x="30" y="11"/>
                  </a:cubicBezTo>
                  <a:cubicBezTo>
                    <a:pt x="22" y="14"/>
                    <a:pt x="14" y="19"/>
                    <a:pt x="9" y="22"/>
                  </a:cubicBezTo>
                  <a:cubicBezTo>
                    <a:pt x="6" y="24"/>
                    <a:pt x="1" y="27"/>
                    <a:pt x="1" y="27"/>
                  </a:cubicBezTo>
                  <a:cubicBezTo>
                    <a:pt x="1" y="27"/>
                    <a:pt x="1" y="27"/>
                    <a:pt x="1" y="2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68" name="Google Shape;1068;p34"/>
            <p:cNvSpPr/>
            <p:nvPr/>
          </p:nvSpPr>
          <p:spPr>
            <a:xfrm>
              <a:off x="1644" y="1065"/>
              <a:ext cx="44" cy="46"/>
            </a:xfrm>
            <a:custGeom>
              <a:avLst/>
              <a:gdLst/>
              <a:ahLst/>
              <a:cxnLst/>
              <a:rect l="l" t="t" r="r" b="b"/>
              <a:pathLst>
                <a:path w="29" h="31" extrusionOk="0">
                  <a:moveTo>
                    <a:pt x="1" y="31"/>
                  </a:moveTo>
                  <a:cubicBezTo>
                    <a:pt x="1" y="31"/>
                    <a:pt x="1" y="31"/>
                    <a:pt x="0" y="31"/>
                  </a:cubicBezTo>
                  <a:cubicBezTo>
                    <a:pt x="0" y="31"/>
                    <a:pt x="0" y="31"/>
                    <a:pt x="0" y="30"/>
                  </a:cubicBezTo>
                  <a:cubicBezTo>
                    <a:pt x="0" y="30"/>
                    <a:pt x="4" y="24"/>
                    <a:pt x="5" y="20"/>
                  </a:cubicBezTo>
                  <a:cubicBezTo>
                    <a:pt x="13" y="8"/>
                    <a:pt x="15" y="7"/>
                    <a:pt x="28" y="0"/>
                  </a:cubicBezTo>
                  <a:cubicBezTo>
                    <a:pt x="28" y="0"/>
                    <a:pt x="29" y="0"/>
                    <a:pt x="29" y="1"/>
                  </a:cubicBezTo>
                  <a:cubicBezTo>
                    <a:pt x="29" y="1"/>
                    <a:pt x="29" y="1"/>
                    <a:pt x="28" y="1"/>
                  </a:cubicBezTo>
                  <a:cubicBezTo>
                    <a:pt x="16" y="8"/>
                    <a:pt x="14" y="9"/>
                    <a:pt x="7" y="21"/>
                  </a:cubicBezTo>
                  <a:cubicBezTo>
                    <a:pt x="5" y="24"/>
                    <a:pt x="1" y="31"/>
                    <a:pt x="1" y="31"/>
                  </a:cubicBezTo>
                  <a:cubicBezTo>
                    <a:pt x="1" y="31"/>
                    <a:pt x="1" y="31"/>
                    <a:pt x="1" y="3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69" name="Google Shape;1069;p34"/>
            <p:cNvSpPr/>
            <p:nvPr/>
          </p:nvSpPr>
          <p:spPr>
            <a:xfrm>
              <a:off x="1608" y="1065"/>
              <a:ext cx="39" cy="46"/>
            </a:xfrm>
            <a:custGeom>
              <a:avLst/>
              <a:gdLst/>
              <a:ahLst/>
              <a:cxnLst/>
              <a:rect l="l" t="t" r="r" b="b"/>
              <a:pathLst>
                <a:path w="26" h="31" extrusionOk="0">
                  <a:moveTo>
                    <a:pt x="25" y="31"/>
                  </a:moveTo>
                  <a:cubicBezTo>
                    <a:pt x="25" y="31"/>
                    <a:pt x="24" y="31"/>
                    <a:pt x="24" y="31"/>
                  </a:cubicBezTo>
                  <a:cubicBezTo>
                    <a:pt x="24" y="31"/>
                    <a:pt x="21" y="24"/>
                    <a:pt x="20" y="21"/>
                  </a:cubicBezTo>
                  <a:cubicBezTo>
                    <a:pt x="15" y="12"/>
                    <a:pt x="15" y="12"/>
                    <a:pt x="10" y="8"/>
                  </a:cubicBezTo>
                  <a:cubicBezTo>
                    <a:pt x="7" y="7"/>
                    <a:pt x="5" y="5"/>
                    <a:pt x="1" y="1"/>
                  </a:cubicBezTo>
                  <a:cubicBezTo>
                    <a:pt x="0" y="1"/>
                    <a:pt x="0" y="1"/>
                    <a:pt x="0" y="0"/>
                  </a:cubicBezTo>
                  <a:cubicBezTo>
                    <a:pt x="1" y="0"/>
                    <a:pt x="1" y="0"/>
                    <a:pt x="1" y="0"/>
                  </a:cubicBezTo>
                  <a:cubicBezTo>
                    <a:pt x="5" y="3"/>
                    <a:pt x="8" y="5"/>
                    <a:pt x="10" y="7"/>
                  </a:cubicBezTo>
                  <a:cubicBezTo>
                    <a:pt x="16" y="11"/>
                    <a:pt x="16" y="11"/>
                    <a:pt x="21" y="20"/>
                  </a:cubicBezTo>
                  <a:cubicBezTo>
                    <a:pt x="22" y="24"/>
                    <a:pt x="25" y="30"/>
                    <a:pt x="25" y="30"/>
                  </a:cubicBezTo>
                  <a:cubicBezTo>
                    <a:pt x="26" y="31"/>
                    <a:pt x="25" y="31"/>
                    <a:pt x="25" y="31"/>
                  </a:cubicBezTo>
                  <a:cubicBezTo>
                    <a:pt x="25" y="31"/>
                    <a:pt x="25" y="31"/>
                    <a:pt x="25" y="3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70" name="Google Shape;1070;p34"/>
            <p:cNvSpPr/>
            <p:nvPr/>
          </p:nvSpPr>
          <p:spPr>
            <a:xfrm>
              <a:off x="1527" y="1071"/>
              <a:ext cx="120" cy="40"/>
            </a:xfrm>
            <a:custGeom>
              <a:avLst/>
              <a:gdLst/>
              <a:ahLst/>
              <a:cxnLst/>
              <a:rect l="l" t="t" r="r" b="b"/>
              <a:pathLst>
                <a:path w="80" h="27" extrusionOk="0">
                  <a:moveTo>
                    <a:pt x="79" y="27"/>
                  </a:moveTo>
                  <a:cubicBezTo>
                    <a:pt x="79" y="27"/>
                    <a:pt x="79" y="27"/>
                    <a:pt x="78" y="27"/>
                  </a:cubicBezTo>
                  <a:cubicBezTo>
                    <a:pt x="78" y="27"/>
                    <a:pt x="74" y="24"/>
                    <a:pt x="71" y="22"/>
                  </a:cubicBezTo>
                  <a:cubicBezTo>
                    <a:pt x="65" y="18"/>
                    <a:pt x="58" y="14"/>
                    <a:pt x="51" y="11"/>
                  </a:cubicBezTo>
                  <a:cubicBezTo>
                    <a:pt x="34" y="4"/>
                    <a:pt x="27" y="3"/>
                    <a:pt x="10" y="2"/>
                  </a:cubicBezTo>
                  <a:cubicBezTo>
                    <a:pt x="8" y="2"/>
                    <a:pt x="5" y="2"/>
                    <a:pt x="1" y="1"/>
                  </a:cubicBezTo>
                  <a:cubicBezTo>
                    <a:pt x="1" y="1"/>
                    <a:pt x="0" y="1"/>
                    <a:pt x="1" y="1"/>
                  </a:cubicBezTo>
                  <a:cubicBezTo>
                    <a:pt x="1" y="0"/>
                    <a:pt x="1" y="0"/>
                    <a:pt x="1" y="0"/>
                  </a:cubicBezTo>
                  <a:cubicBezTo>
                    <a:pt x="1" y="0"/>
                    <a:pt x="1" y="0"/>
                    <a:pt x="1" y="0"/>
                  </a:cubicBezTo>
                  <a:cubicBezTo>
                    <a:pt x="5" y="0"/>
                    <a:pt x="8" y="0"/>
                    <a:pt x="11" y="1"/>
                  </a:cubicBezTo>
                  <a:cubicBezTo>
                    <a:pt x="27" y="2"/>
                    <a:pt x="34" y="2"/>
                    <a:pt x="51" y="9"/>
                  </a:cubicBezTo>
                  <a:cubicBezTo>
                    <a:pt x="59" y="13"/>
                    <a:pt x="66" y="17"/>
                    <a:pt x="72" y="21"/>
                  </a:cubicBezTo>
                  <a:cubicBezTo>
                    <a:pt x="74" y="23"/>
                    <a:pt x="79" y="26"/>
                    <a:pt x="79" y="26"/>
                  </a:cubicBezTo>
                  <a:cubicBezTo>
                    <a:pt x="79" y="26"/>
                    <a:pt x="80" y="27"/>
                    <a:pt x="79" y="27"/>
                  </a:cubicBezTo>
                  <a:cubicBezTo>
                    <a:pt x="79" y="27"/>
                    <a:pt x="79" y="27"/>
                    <a:pt x="79" y="2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71" name="Google Shape;1071;p34"/>
            <p:cNvSpPr/>
            <p:nvPr/>
          </p:nvSpPr>
          <p:spPr>
            <a:xfrm>
              <a:off x="1433" y="1077"/>
              <a:ext cx="214" cy="34"/>
            </a:xfrm>
            <a:custGeom>
              <a:avLst/>
              <a:gdLst/>
              <a:ahLst/>
              <a:cxnLst/>
              <a:rect l="l" t="t" r="r" b="b"/>
              <a:pathLst>
                <a:path w="143" h="23" extrusionOk="0">
                  <a:moveTo>
                    <a:pt x="142" y="23"/>
                  </a:moveTo>
                  <a:cubicBezTo>
                    <a:pt x="142" y="23"/>
                    <a:pt x="142" y="23"/>
                    <a:pt x="142" y="23"/>
                  </a:cubicBezTo>
                  <a:cubicBezTo>
                    <a:pt x="141" y="23"/>
                    <a:pt x="134" y="20"/>
                    <a:pt x="130" y="19"/>
                  </a:cubicBezTo>
                  <a:cubicBezTo>
                    <a:pt x="118" y="15"/>
                    <a:pt x="110" y="13"/>
                    <a:pt x="96" y="9"/>
                  </a:cubicBezTo>
                  <a:cubicBezTo>
                    <a:pt x="67" y="2"/>
                    <a:pt x="35" y="2"/>
                    <a:pt x="1" y="7"/>
                  </a:cubicBezTo>
                  <a:cubicBezTo>
                    <a:pt x="1" y="8"/>
                    <a:pt x="1" y="7"/>
                    <a:pt x="1" y="7"/>
                  </a:cubicBezTo>
                  <a:cubicBezTo>
                    <a:pt x="0" y="7"/>
                    <a:pt x="1" y="6"/>
                    <a:pt x="1" y="6"/>
                  </a:cubicBezTo>
                  <a:cubicBezTo>
                    <a:pt x="35" y="0"/>
                    <a:pt x="68" y="1"/>
                    <a:pt x="97" y="8"/>
                  </a:cubicBezTo>
                  <a:cubicBezTo>
                    <a:pt x="111" y="12"/>
                    <a:pt x="119" y="14"/>
                    <a:pt x="131" y="18"/>
                  </a:cubicBezTo>
                  <a:cubicBezTo>
                    <a:pt x="134" y="19"/>
                    <a:pt x="142" y="22"/>
                    <a:pt x="142" y="22"/>
                  </a:cubicBezTo>
                  <a:cubicBezTo>
                    <a:pt x="142" y="22"/>
                    <a:pt x="143" y="23"/>
                    <a:pt x="142" y="23"/>
                  </a:cubicBezTo>
                  <a:cubicBezTo>
                    <a:pt x="142" y="23"/>
                    <a:pt x="142" y="23"/>
                    <a:pt x="142" y="2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72" name="Google Shape;1072;p34"/>
            <p:cNvSpPr/>
            <p:nvPr/>
          </p:nvSpPr>
          <p:spPr>
            <a:xfrm>
              <a:off x="1310" y="1083"/>
              <a:ext cx="337" cy="38"/>
            </a:xfrm>
            <a:custGeom>
              <a:avLst/>
              <a:gdLst/>
              <a:ahLst/>
              <a:cxnLst/>
              <a:rect l="l" t="t" r="r" b="b"/>
              <a:pathLst>
                <a:path w="225" h="26" extrusionOk="0">
                  <a:moveTo>
                    <a:pt x="1" y="26"/>
                  </a:moveTo>
                  <a:cubicBezTo>
                    <a:pt x="1" y="26"/>
                    <a:pt x="0" y="26"/>
                    <a:pt x="0" y="26"/>
                  </a:cubicBezTo>
                  <a:cubicBezTo>
                    <a:pt x="0" y="25"/>
                    <a:pt x="0" y="25"/>
                    <a:pt x="1" y="25"/>
                  </a:cubicBezTo>
                  <a:cubicBezTo>
                    <a:pt x="71" y="3"/>
                    <a:pt x="144" y="0"/>
                    <a:pt x="224" y="18"/>
                  </a:cubicBezTo>
                  <a:cubicBezTo>
                    <a:pt x="224" y="18"/>
                    <a:pt x="225" y="19"/>
                    <a:pt x="224" y="19"/>
                  </a:cubicBezTo>
                  <a:cubicBezTo>
                    <a:pt x="224" y="19"/>
                    <a:pt x="224" y="19"/>
                    <a:pt x="224" y="19"/>
                  </a:cubicBezTo>
                  <a:cubicBezTo>
                    <a:pt x="144" y="2"/>
                    <a:pt x="72" y="4"/>
                    <a:pt x="1" y="26"/>
                  </a:cubicBezTo>
                  <a:cubicBezTo>
                    <a:pt x="1" y="26"/>
                    <a:pt x="1" y="26"/>
                    <a:pt x="1" y="26"/>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73" name="Google Shape;1073;p34"/>
            <p:cNvSpPr/>
            <p:nvPr/>
          </p:nvSpPr>
          <p:spPr>
            <a:xfrm>
              <a:off x="1131" y="1089"/>
              <a:ext cx="516" cy="113"/>
            </a:xfrm>
            <a:custGeom>
              <a:avLst/>
              <a:gdLst/>
              <a:ahLst/>
              <a:cxnLst/>
              <a:rect l="l" t="t" r="r" b="b"/>
              <a:pathLst>
                <a:path w="344" h="76" extrusionOk="0">
                  <a:moveTo>
                    <a:pt x="1" y="76"/>
                  </a:moveTo>
                  <a:cubicBezTo>
                    <a:pt x="1" y="76"/>
                    <a:pt x="1" y="76"/>
                    <a:pt x="1" y="75"/>
                  </a:cubicBezTo>
                  <a:cubicBezTo>
                    <a:pt x="0" y="75"/>
                    <a:pt x="1" y="75"/>
                    <a:pt x="1" y="74"/>
                  </a:cubicBezTo>
                  <a:cubicBezTo>
                    <a:pt x="103" y="19"/>
                    <a:pt x="205" y="0"/>
                    <a:pt x="343" y="14"/>
                  </a:cubicBezTo>
                  <a:cubicBezTo>
                    <a:pt x="343" y="14"/>
                    <a:pt x="344" y="14"/>
                    <a:pt x="343" y="15"/>
                  </a:cubicBezTo>
                  <a:cubicBezTo>
                    <a:pt x="343" y="15"/>
                    <a:pt x="343" y="15"/>
                    <a:pt x="343" y="15"/>
                  </a:cubicBezTo>
                  <a:cubicBezTo>
                    <a:pt x="205" y="2"/>
                    <a:pt x="103" y="20"/>
                    <a:pt x="2" y="76"/>
                  </a:cubicBezTo>
                  <a:cubicBezTo>
                    <a:pt x="1" y="76"/>
                    <a:pt x="1" y="76"/>
                    <a:pt x="1" y="76"/>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74" name="Google Shape;1074;p34"/>
            <p:cNvSpPr/>
            <p:nvPr/>
          </p:nvSpPr>
          <p:spPr>
            <a:xfrm>
              <a:off x="881" y="1110"/>
              <a:ext cx="765" cy="295"/>
            </a:xfrm>
            <a:custGeom>
              <a:avLst/>
              <a:gdLst/>
              <a:ahLst/>
              <a:cxnLst/>
              <a:rect l="l" t="t" r="r" b="b"/>
              <a:pathLst>
                <a:path w="510" h="197" extrusionOk="0">
                  <a:moveTo>
                    <a:pt x="0" y="197"/>
                  </a:moveTo>
                  <a:cubicBezTo>
                    <a:pt x="0" y="197"/>
                    <a:pt x="0" y="197"/>
                    <a:pt x="0" y="196"/>
                  </a:cubicBezTo>
                  <a:cubicBezTo>
                    <a:pt x="0" y="196"/>
                    <a:pt x="0" y="196"/>
                    <a:pt x="0" y="195"/>
                  </a:cubicBezTo>
                  <a:cubicBezTo>
                    <a:pt x="93" y="95"/>
                    <a:pt x="218" y="32"/>
                    <a:pt x="369" y="7"/>
                  </a:cubicBezTo>
                  <a:cubicBezTo>
                    <a:pt x="409" y="1"/>
                    <a:pt x="446" y="1"/>
                    <a:pt x="485" y="0"/>
                  </a:cubicBezTo>
                  <a:cubicBezTo>
                    <a:pt x="493" y="0"/>
                    <a:pt x="502" y="0"/>
                    <a:pt x="510" y="0"/>
                  </a:cubicBezTo>
                  <a:cubicBezTo>
                    <a:pt x="510" y="0"/>
                    <a:pt x="510" y="0"/>
                    <a:pt x="510" y="0"/>
                  </a:cubicBezTo>
                  <a:cubicBezTo>
                    <a:pt x="510" y="0"/>
                    <a:pt x="510" y="0"/>
                    <a:pt x="510" y="1"/>
                  </a:cubicBezTo>
                  <a:cubicBezTo>
                    <a:pt x="510" y="1"/>
                    <a:pt x="510" y="1"/>
                    <a:pt x="510" y="1"/>
                  </a:cubicBezTo>
                  <a:cubicBezTo>
                    <a:pt x="502" y="2"/>
                    <a:pt x="493" y="2"/>
                    <a:pt x="485" y="2"/>
                  </a:cubicBezTo>
                  <a:cubicBezTo>
                    <a:pt x="446" y="2"/>
                    <a:pt x="409" y="2"/>
                    <a:pt x="369" y="9"/>
                  </a:cubicBezTo>
                  <a:cubicBezTo>
                    <a:pt x="218" y="33"/>
                    <a:pt x="94" y="96"/>
                    <a:pt x="1" y="196"/>
                  </a:cubicBezTo>
                  <a:cubicBezTo>
                    <a:pt x="1" y="197"/>
                    <a:pt x="1" y="197"/>
                    <a:pt x="0" y="19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75" name="Google Shape;1075;p34"/>
            <p:cNvSpPr/>
            <p:nvPr/>
          </p:nvSpPr>
          <p:spPr>
            <a:xfrm>
              <a:off x="650" y="1110"/>
              <a:ext cx="996" cy="716"/>
            </a:xfrm>
            <a:custGeom>
              <a:avLst/>
              <a:gdLst/>
              <a:ahLst/>
              <a:cxnLst/>
              <a:rect l="l" t="t" r="r" b="b"/>
              <a:pathLst>
                <a:path w="664" h="478" extrusionOk="0">
                  <a:moveTo>
                    <a:pt x="0" y="478"/>
                  </a:moveTo>
                  <a:cubicBezTo>
                    <a:pt x="0" y="478"/>
                    <a:pt x="0" y="478"/>
                    <a:pt x="0" y="478"/>
                  </a:cubicBezTo>
                  <a:cubicBezTo>
                    <a:pt x="0" y="478"/>
                    <a:pt x="0" y="477"/>
                    <a:pt x="0" y="477"/>
                  </a:cubicBezTo>
                  <a:cubicBezTo>
                    <a:pt x="31" y="368"/>
                    <a:pt x="95" y="267"/>
                    <a:pt x="186" y="187"/>
                  </a:cubicBezTo>
                  <a:cubicBezTo>
                    <a:pt x="272" y="111"/>
                    <a:pt x="378" y="55"/>
                    <a:pt x="493" y="25"/>
                  </a:cubicBezTo>
                  <a:cubicBezTo>
                    <a:pt x="548" y="11"/>
                    <a:pt x="604" y="3"/>
                    <a:pt x="664" y="0"/>
                  </a:cubicBezTo>
                  <a:cubicBezTo>
                    <a:pt x="664" y="0"/>
                    <a:pt x="664" y="0"/>
                    <a:pt x="664" y="0"/>
                  </a:cubicBezTo>
                  <a:cubicBezTo>
                    <a:pt x="664" y="0"/>
                    <a:pt x="664" y="0"/>
                    <a:pt x="664" y="1"/>
                  </a:cubicBezTo>
                  <a:cubicBezTo>
                    <a:pt x="664" y="1"/>
                    <a:pt x="664" y="1"/>
                    <a:pt x="664" y="1"/>
                  </a:cubicBezTo>
                  <a:cubicBezTo>
                    <a:pt x="604" y="4"/>
                    <a:pt x="548" y="13"/>
                    <a:pt x="493" y="27"/>
                  </a:cubicBezTo>
                  <a:cubicBezTo>
                    <a:pt x="252" y="89"/>
                    <a:pt x="63" y="261"/>
                    <a:pt x="1" y="477"/>
                  </a:cubicBezTo>
                  <a:cubicBezTo>
                    <a:pt x="1" y="477"/>
                    <a:pt x="1" y="478"/>
                    <a:pt x="0" y="478"/>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76" name="Google Shape;1076;p34"/>
            <p:cNvSpPr/>
            <p:nvPr/>
          </p:nvSpPr>
          <p:spPr>
            <a:xfrm>
              <a:off x="548" y="1110"/>
              <a:ext cx="1099" cy="1235"/>
            </a:xfrm>
            <a:custGeom>
              <a:avLst/>
              <a:gdLst/>
              <a:ahLst/>
              <a:cxnLst/>
              <a:rect l="l" t="t" r="r" b="b"/>
              <a:pathLst>
                <a:path w="733" h="824" extrusionOk="0">
                  <a:moveTo>
                    <a:pt x="64" y="824"/>
                  </a:moveTo>
                  <a:cubicBezTo>
                    <a:pt x="64" y="824"/>
                    <a:pt x="63" y="823"/>
                    <a:pt x="63" y="823"/>
                  </a:cubicBezTo>
                  <a:cubicBezTo>
                    <a:pt x="34" y="698"/>
                    <a:pt x="52" y="564"/>
                    <a:pt x="117" y="436"/>
                  </a:cubicBezTo>
                  <a:cubicBezTo>
                    <a:pt x="175" y="321"/>
                    <a:pt x="267" y="215"/>
                    <a:pt x="378" y="138"/>
                  </a:cubicBezTo>
                  <a:cubicBezTo>
                    <a:pt x="449" y="88"/>
                    <a:pt x="525" y="51"/>
                    <a:pt x="605" y="27"/>
                  </a:cubicBezTo>
                  <a:cubicBezTo>
                    <a:pt x="637" y="17"/>
                    <a:pt x="663" y="11"/>
                    <a:pt x="687" y="7"/>
                  </a:cubicBezTo>
                  <a:cubicBezTo>
                    <a:pt x="699" y="5"/>
                    <a:pt x="711" y="3"/>
                    <a:pt x="723" y="1"/>
                  </a:cubicBezTo>
                  <a:cubicBezTo>
                    <a:pt x="726" y="1"/>
                    <a:pt x="732" y="0"/>
                    <a:pt x="732" y="0"/>
                  </a:cubicBezTo>
                  <a:cubicBezTo>
                    <a:pt x="732" y="0"/>
                    <a:pt x="732" y="0"/>
                    <a:pt x="732" y="1"/>
                  </a:cubicBezTo>
                  <a:cubicBezTo>
                    <a:pt x="733" y="1"/>
                    <a:pt x="732" y="1"/>
                    <a:pt x="732" y="1"/>
                  </a:cubicBezTo>
                  <a:cubicBezTo>
                    <a:pt x="732" y="1"/>
                    <a:pt x="726" y="2"/>
                    <a:pt x="723" y="3"/>
                  </a:cubicBezTo>
                  <a:cubicBezTo>
                    <a:pt x="711" y="4"/>
                    <a:pt x="699" y="6"/>
                    <a:pt x="687" y="8"/>
                  </a:cubicBezTo>
                  <a:cubicBezTo>
                    <a:pt x="663" y="12"/>
                    <a:pt x="637" y="18"/>
                    <a:pt x="606" y="28"/>
                  </a:cubicBezTo>
                  <a:cubicBezTo>
                    <a:pt x="526" y="52"/>
                    <a:pt x="450" y="90"/>
                    <a:pt x="379" y="139"/>
                  </a:cubicBezTo>
                  <a:cubicBezTo>
                    <a:pt x="176" y="280"/>
                    <a:pt x="0" y="546"/>
                    <a:pt x="65" y="823"/>
                  </a:cubicBezTo>
                  <a:cubicBezTo>
                    <a:pt x="65" y="823"/>
                    <a:pt x="64" y="823"/>
                    <a:pt x="64" y="824"/>
                  </a:cubicBezTo>
                  <a:cubicBezTo>
                    <a:pt x="64" y="824"/>
                    <a:pt x="64" y="824"/>
                    <a:pt x="64" y="82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77" name="Google Shape;1077;p34"/>
            <p:cNvSpPr/>
            <p:nvPr/>
          </p:nvSpPr>
          <p:spPr>
            <a:xfrm>
              <a:off x="705" y="1110"/>
              <a:ext cx="941" cy="1619"/>
            </a:xfrm>
            <a:custGeom>
              <a:avLst/>
              <a:gdLst/>
              <a:ahLst/>
              <a:cxnLst/>
              <a:rect l="l" t="t" r="r" b="b"/>
              <a:pathLst>
                <a:path w="627" h="1080" extrusionOk="0">
                  <a:moveTo>
                    <a:pt x="83" y="1080"/>
                  </a:moveTo>
                  <a:cubicBezTo>
                    <a:pt x="83" y="1080"/>
                    <a:pt x="83" y="1080"/>
                    <a:pt x="83" y="1080"/>
                  </a:cubicBezTo>
                  <a:cubicBezTo>
                    <a:pt x="49" y="1036"/>
                    <a:pt x="26" y="986"/>
                    <a:pt x="14" y="933"/>
                  </a:cubicBezTo>
                  <a:cubicBezTo>
                    <a:pt x="13" y="930"/>
                    <a:pt x="12" y="926"/>
                    <a:pt x="11" y="923"/>
                  </a:cubicBezTo>
                  <a:cubicBezTo>
                    <a:pt x="7" y="904"/>
                    <a:pt x="2" y="884"/>
                    <a:pt x="2" y="866"/>
                  </a:cubicBezTo>
                  <a:cubicBezTo>
                    <a:pt x="2" y="852"/>
                    <a:pt x="2" y="839"/>
                    <a:pt x="2" y="826"/>
                  </a:cubicBezTo>
                  <a:cubicBezTo>
                    <a:pt x="1" y="796"/>
                    <a:pt x="0" y="766"/>
                    <a:pt x="4" y="733"/>
                  </a:cubicBezTo>
                  <a:cubicBezTo>
                    <a:pt x="5" y="721"/>
                    <a:pt x="7" y="709"/>
                    <a:pt x="9" y="698"/>
                  </a:cubicBezTo>
                  <a:cubicBezTo>
                    <a:pt x="9" y="695"/>
                    <a:pt x="10" y="691"/>
                    <a:pt x="10" y="688"/>
                  </a:cubicBezTo>
                  <a:cubicBezTo>
                    <a:pt x="15" y="658"/>
                    <a:pt x="23" y="626"/>
                    <a:pt x="35" y="588"/>
                  </a:cubicBezTo>
                  <a:cubicBezTo>
                    <a:pt x="79" y="452"/>
                    <a:pt x="157" y="324"/>
                    <a:pt x="261" y="217"/>
                  </a:cubicBezTo>
                  <a:cubicBezTo>
                    <a:pt x="332" y="145"/>
                    <a:pt x="410" y="87"/>
                    <a:pt x="492" y="47"/>
                  </a:cubicBezTo>
                  <a:cubicBezTo>
                    <a:pt x="523" y="33"/>
                    <a:pt x="552" y="21"/>
                    <a:pt x="580" y="13"/>
                  </a:cubicBezTo>
                  <a:cubicBezTo>
                    <a:pt x="586" y="11"/>
                    <a:pt x="596" y="8"/>
                    <a:pt x="603" y="6"/>
                  </a:cubicBezTo>
                  <a:cubicBezTo>
                    <a:pt x="609" y="4"/>
                    <a:pt x="614" y="3"/>
                    <a:pt x="619" y="2"/>
                  </a:cubicBezTo>
                  <a:cubicBezTo>
                    <a:pt x="621" y="1"/>
                    <a:pt x="627" y="0"/>
                    <a:pt x="627" y="0"/>
                  </a:cubicBezTo>
                  <a:cubicBezTo>
                    <a:pt x="627" y="1"/>
                    <a:pt x="627" y="1"/>
                    <a:pt x="627" y="1"/>
                  </a:cubicBezTo>
                  <a:cubicBezTo>
                    <a:pt x="627" y="1"/>
                    <a:pt x="622" y="3"/>
                    <a:pt x="619" y="3"/>
                  </a:cubicBezTo>
                  <a:cubicBezTo>
                    <a:pt x="614" y="4"/>
                    <a:pt x="609" y="6"/>
                    <a:pt x="604" y="7"/>
                  </a:cubicBezTo>
                  <a:cubicBezTo>
                    <a:pt x="596" y="9"/>
                    <a:pt x="586" y="12"/>
                    <a:pt x="580" y="14"/>
                  </a:cubicBezTo>
                  <a:cubicBezTo>
                    <a:pt x="552" y="23"/>
                    <a:pt x="524" y="34"/>
                    <a:pt x="493" y="49"/>
                  </a:cubicBezTo>
                  <a:cubicBezTo>
                    <a:pt x="410" y="89"/>
                    <a:pt x="332" y="146"/>
                    <a:pt x="262" y="218"/>
                  </a:cubicBezTo>
                  <a:cubicBezTo>
                    <a:pt x="158" y="325"/>
                    <a:pt x="80" y="453"/>
                    <a:pt x="37" y="589"/>
                  </a:cubicBezTo>
                  <a:cubicBezTo>
                    <a:pt x="24" y="627"/>
                    <a:pt x="16" y="659"/>
                    <a:pt x="11" y="689"/>
                  </a:cubicBezTo>
                  <a:cubicBezTo>
                    <a:pt x="11" y="692"/>
                    <a:pt x="10" y="695"/>
                    <a:pt x="10" y="698"/>
                  </a:cubicBezTo>
                  <a:cubicBezTo>
                    <a:pt x="8" y="709"/>
                    <a:pt x="6" y="721"/>
                    <a:pt x="5" y="733"/>
                  </a:cubicBezTo>
                  <a:cubicBezTo>
                    <a:pt x="1" y="766"/>
                    <a:pt x="2" y="796"/>
                    <a:pt x="3" y="825"/>
                  </a:cubicBezTo>
                  <a:cubicBezTo>
                    <a:pt x="3" y="839"/>
                    <a:pt x="4" y="852"/>
                    <a:pt x="3" y="866"/>
                  </a:cubicBezTo>
                  <a:cubicBezTo>
                    <a:pt x="3" y="884"/>
                    <a:pt x="8" y="904"/>
                    <a:pt x="13" y="922"/>
                  </a:cubicBezTo>
                  <a:cubicBezTo>
                    <a:pt x="13" y="926"/>
                    <a:pt x="14" y="930"/>
                    <a:pt x="15" y="933"/>
                  </a:cubicBezTo>
                  <a:cubicBezTo>
                    <a:pt x="27" y="985"/>
                    <a:pt x="51" y="1036"/>
                    <a:pt x="84" y="1079"/>
                  </a:cubicBezTo>
                  <a:cubicBezTo>
                    <a:pt x="84" y="1079"/>
                    <a:pt x="84" y="1080"/>
                    <a:pt x="84" y="1080"/>
                  </a:cubicBezTo>
                  <a:cubicBezTo>
                    <a:pt x="83" y="1080"/>
                    <a:pt x="83" y="1080"/>
                    <a:pt x="83" y="108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78" name="Google Shape;1078;p34"/>
            <p:cNvSpPr/>
            <p:nvPr/>
          </p:nvSpPr>
          <p:spPr>
            <a:xfrm>
              <a:off x="876" y="1110"/>
              <a:ext cx="770" cy="1844"/>
            </a:xfrm>
            <a:custGeom>
              <a:avLst/>
              <a:gdLst/>
              <a:ahLst/>
              <a:cxnLst/>
              <a:rect l="l" t="t" r="r" b="b"/>
              <a:pathLst>
                <a:path w="513" h="1230" extrusionOk="0">
                  <a:moveTo>
                    <a:pt x="129" y="1230"/>
                  </a:moveTo>
                  <a:cubicBezTo>
                    <a:pt x="129" y="1230"/>
                    <a:pt x="129" y="1230"/>
                    <a:pt x="129" y="1230"/>
                  </a:cubicBezTo>
                  <a:cubicBezTo>
                    <a:pt x="60" y="1180"/>
                    <a:pt x="31" y="1106"/>
                    <a:pt x="18" y="1053"/>
                  </a:cubicBezTo>
                  <a:cubicBezTo>
                    <a:pt x="17" y="1048"/>
                    <a:pt x="17" y="1048"/>
                    <a:pt x="17" y="1048"/>
                  </a:cubicBezTo>
                  <a:cubicBezTo>
                    <a:pt x="12" y="1028"/>
                    <a:pt x="7" y="1007"/>
                    <a:pt x="5" y="986"/>
                  </a:cubicBezTo>
                  <a:cubicBezTo>
                    <a:pt x="4" y="961"/>
                    <a:pt x="2" y="934"/>
                    <a:pt x="0" y="903"/>
                  </a:cubicBezTo>
                  <a:cubicBezTo>
                    <a:pt x="0" y="901"/>
                    <a:pt x="0" y="899"/>
                    <a:pt x="0" y="897"/>
                  </a:cubicBezTo>
                  <a:cubicBezTo>
                    <a:pt x="0" y="896"/>
                    <a:pt x="0" y="895"/>
                    <a:pt x="0" y="894"/>
                  </a:cubicBezTo>
                  <a:cubicBezTo>
                    <a:pt x="0" y="892"/>
                    <a:pt x="0" y="878"/>
                    <a:pt x="1" y="876"/>
                  </a:cubicBezTo>
                  <a:cubicBezTo>
                    <a:pt x="5" y="816"/>
                    <a:pt x="9" y="770"/>
                    <a:pt x="20" y="714"/>
                  </a:cubicBezTo>
                  <a:cubicBezTo>
                    <a:pt x="51" y="557"/>
                    <a:pt x="116" y="402"/>
                    <a:pt x="209" y="267"/>
                  </a:cubicBezTo>
                  <a:cubicBezTo>
                    <a:pt x="266" y="184"/>
                    <a:pt x="329" y="117"/>
                    <a:pt x="395" y="67"/>
                  </a:cubicBezTo>
                  <a:cubicBezTo>
                    <a:pt x="420" y="48"/>
                    <a:pt x="445" y="32"/>
                    <a:pt x="470" y="19"/>
                  </a:cubicBezTo>
                  <a:cubicBezTo>
                    <a:pt x="481" y="13"/>
                    <a:pt x="491" y="9"/>
                    <a:pt x="501" y="5"/>
                  </a:cubicBezTo>
                  <a:cubicBezTo>
                    <a:pt x="505" y="3"/>
                    <a:pt x="513" y="0"/>
                    <a:pt x="513" y="0"/>
                  </a:cubicBezTo>
                  <a:cubicBezTo>
                    <a:pt x="513" y="1"/>
                    <a:pt x="513" y="1"/>
                    <a:pt x="513" y="1"/>
                  </a:cubicBezTo>
                  <a:cubicBezTo>
                    <a:pt x="513" y="1"/>
                    <a:pt x="505" y="4"/>
                    <a:pt x="501" y="6"/>
                  </a:cubicBezTo>
                  <a:cubicBezTo>
                    <a:pt x="492" y="10"/>
                    <a:pt x="482" y="14"/>
                    <a:pt x="471" y="20"/>
                  </a:cubicBezTo>
                  <a:cubicBezTo>
                    <a:pt x="446" y="33"/>
                    <a:pt x="421" y="49"/>
                    <a:pt x="396" y="68"/>
                  </a:cubicBezTo>
                  <a:cubicBezTo>
                    <a:pt x="330" y="118"/>
                    <a:pt x="267" y="185"/>
                    <a:pt x="210" y="268"/>
                  </a:cubicBezTo>
                  <a:cubicBezTo>
                    <a:pt x="118" y="403"/>
                    <a:pt x="52" y="557"/>
                    <a:pt x="21" y="714"/>
                  </a:cubicBezTo>
                  <a:cubicBezTo>
                    <a:pt x="10" y="770"/>
                    <a:pt x="6" y="816"/>
                    <a:pt x="2" y="876"/>
                  </a:cubicBezTo>
                  <a:cubicBezTo>
                    <a:pt x="2" y="878"/>
                    <a:pt x="2" y="892"/>
                    <a:pt x="2" y="894"/>
                  </a:cubicBezTo>
                  <a:cubicBezTo>
                    <a:pt x="2" y="895"/>
                    <a:pt x="2" y="896"/>
                    <a:pt x="2" y="897"/>
                  </a:cubicBezTo>
                  <a:cubicBezTo>
                    <a:pt x="2" y="899"/>
                    <a:pt x="2" y="901"/>
                    <a:pt x="2" y="903"/>
                  </a:cubicBezTo>
                  <a:cubicBezTo>
                    <a:pt x="3" y="934"/>
                    <a:pt x="5" y="961"/>
                    <a:pt x="7" y="986"/>
                  </a:cubicBezTo>
                  <a:cubicBezTo>
                    <a:pt x="8" y="1007"/>
                    <a:pt x="13" y="1028"/>
                    <a:pt x="18" y="1048"/>
                  </a:cubicBezTo>
                  <a:cubicBezTo>
                    <a:pt x="19" y="1052"/>
                    <a:pt x="19" y="1052"/>
                    <a:pt x="19" y="1052"/>
                  </a:cubicBezTo>
                  <a:cubicBezTo>
                    <a:pt x="32" y="1106"/>
                    <a:pt x="61" y="1179"/>
                    <a:pt x="130" y="1229"/>
                  </a:cubicBezTo>
                  <a:cubicBezTo>
                    <a:pt x="130" y="1229"/>
                    <a:pt x="130" y="1229"/>
                    <a:pt x="130" y="1230"/>
                  </a:cubicBezTo>
                  <a:cubicBezTo>
                    <a:pt x="130" y="1230"/>
                    <a:pt x="129" y="1230"/>
                    <a:pt x="129" y="123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79" name="Google Shape;1079;p34"/>
            <p:cNvSpPr/>
            <p:nvPr/>
          </p:nvSpPr>
          <p:spPr>
            <a:xfrm>
              <a:off x="1139" y="1110"/>
              <a:ext cx="508" cy="1960"/>
            </a:xfrm>
            <a:custGeom>
              <a:avLst/>
              <a:gdLst/>
              <a:ahLst/>
              <a:cxnLst/>
              <a:rect l="l" t="t" r="r" b="b"/>
              <a:pathLst>
                <a:path w="339" h="1308" extrusionOk="0">
                  <a:moveTo>
                    <a:pt x="111" y="1308"/>
                  </a:moveTo>
                  <a:cubicBezTo>
                    <a:pt x="111" y="1308"/>
                    <a:pt x="111" y="1308"/>
                    <a:pt x="111" y="1308"/>
                  </a:cubicBezTo>
                  <a:cubicBezTo>
                    <a:pt x="51" y="1285"/>
                    <a:pt x="28" y="1211"/>
                    <a:pt x="15" y="1156"/>
                  </a:cubicBezTo>
                  <a:cubicBezTo>
                    <a:pt x="11" y="1137"/>
                    <a:pt x="8" y="1122"/>
                    <a:pt x="7" y="1108"/>
                  </a:cubicBezTo>
                  <a:cubicBezTo>
                    <a:pt x="6" y="1102"/>
                    <a:pt x="5" y="1096"/>
                    <a:pt x="4" y="1090"/>
                  </a:cubicBezTo>
                  <a:cubicBezTo>
                    <a:pt x="2" y="1075"/>
                    <a:pt x="0" y="1061"/>
                    <a:pt x="0" y="1046"/>
                  </a:cubicBezTo>
                  <a:cubicBezTo>
                    <a:pt x="1" y="989"/>
                    <a:pt x="1" y="929"/>
                    <a:pt x="2" y="870"/>
                  </a:cubicBezTo>
                  <a:cubicBezTo>
                    <a:pt x="2" y="853"/>
                    <a:pt x="4" y="836"/>
                    <a:pt x="6" y="820"/>
                  </a:cubicBezTo>
                  <a:cubicBezTo>
                    <a:pt x="7" y="812"/>
                    <a:pt x="8" y="805"/>
                    <a:pt x="9" y="797"/>
                  </a:cubicBezTo>
                  <a:cubicBezTo>
                    <a:pt x="13" y="754"/>
                    <a:pt x="21" y="712"/>
                    <a:pt x="29" y="668"/>
                  </a:cubicBezTo>
                  <a:cubicBezTo>
                    <a:pt x="54" y="530"/>
                    <a:pt x="94" y="398"/>
                    <a:pt x="148" y="276"/>
                  </a:cubicBezTo>
                  <a:cubicBezTo>
                    <a:pt x="183" y="195"/>
                    <a:pt x="218" y="133"/>
                    <a:pt x="258" y="80"/>
                  </a:cubicBezTo>
                  <a:cubicBezTo>
                    <a:pt x="274" y="59"/>
                    <a:pt x="290" y="41"/>
                    <a:pt x="307" y="25"/>
                  </a:cubicBezTo>
                  <a:cubicBezTo>
                    <a:pt x="314" y="18"/>
                    <a:pt x="322" y="11"/>
                    <a:pt x="330" y="6"/>
                  </a:cubicBezTo>
                  <a:cubicBezTo>
                    <a:pt x="332" y="4"/>
                    <a:pt x="337" y="0"/>
                    <a:pt x="337" y="0"/>
                  </a:cubicBezTo>
                  <a:cubicBezTo>
                    <a:pt x="338" y="0"/>
                    <a:pt x="338" y="0"/>
                    <a:pt x="338" y="0"/>
                  </a:cubicBezTo>
                  <a:cubicBezTo>
                    <a:pt x="339" y="1"/>
                    <a:pt x="338" y="1"/>
                    <a:pt x="338" y="1"/>
                  </a:cubicBezTo>
                  <a:cubicBezTo>
                    <a:pt x="338" y="1"/>
                    <a:pt x="333" y="5"/>
                    <a:pt x="331" y="7"/>
                  </a:cubicBezTo>
                  <a:cubicBezTo>
                    <a:pt x="323" y="13"/>
                    <a:pt x="315" y="19"/>
                    <a:pt x="307" y="26"/>
                  </a:cubicBezTo>
                  <a:cubicBezTo>
                    <a:pt x="291" y="42"/>
                    <a:pt x="275" y="60"/>
                    <a:pt x="259" y="81"/>
                  </a:cubicBezTo>
                  <a:cubicBezTo>
                    <a:pt x="219" y="134"/>
                    <a:pt x="184" y="196"/>
                    <a:pt x="149" y="276"/>
                  </a:cubicBezTo>
                  <a:cubicBezTo>
                    <a:pt x="96" y="398"/>
                    <a:pt x="56" y="530"/>
                    <a:pt x="30" y="668"/>
                  </a:cubicBezTo>
                  <a:cubicBezTo>
                    <a:pt x="22" y="712"/>
                    <a:pt x="15" y="754"/>
                    <a:pt x="10" y="798"/>
                  </a:cubicBezTo>
                  <a:cubicBezTo>
                    <a:pt x="10" y="805"/>
                    <a:pt x="9" y="812"/>
                    <a:pt x="8" y="820"/>
                  </a:cubicBezTo>
                  <a:cubicBezTo>
                    <a:pt x="6" y="836"/>
                    <a:pt x="4" y="853"/>
                    <a:pt x="3" y="870"/>
                  </a:cubicBezTo>
                  <a:cubicBezTo>
                    <a:pt x="3" y="929"/>
                    <a:pt x="2" y="989"/>
                    <a:pt x="2" y="1046"/>
                  </a:cubicBezTo>
                  <a:cubicBezTo>
                    <a:pt x="2" y="1060"/>
                    <a:pt x="4" y="1075"/>
                    <a:pt x="6" y="1089"/>
                  </a:cubicBezTo>
                  <a:cubicBezTo>
                    <a:pt x="7" y="1096"/>
                    <a:pt x="7" y="1102"/>
                    <a:pt x="8" y="1108"/>
                  </a:cubicBezTo>
                  <a:cubicBezTo>
                    <a:pt x="10" y="1122"/>
                    <a:pt x="12" y="1137"/>
                    <a:pt x="17" y="1156"/>
                  </a:cubicBezTo>
                  <a:cubicBezTo>
                    <a:pt x="29" y="1210"/>
                    <a:pt x="53" y="1284"/>
                    <a:pt x="111" y="1307"/>
                  </a:cubicBezTo>
                  <a:cubicBezTo>
                    <a:pt x="112" y="1307"/>
                    <a:pt x="112" y="1308"/>
                    <a:pt x="112" y="1308"/>
                  </a:cubicBezTo>
                  <a:cubicBezTo>
                    <a:pt x="112" y="1308"/>
                    <a:pt x="111" y="1308"/>
                    <a:pt x="111" y="1308"/>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80" name="Google Shape;1080;p34"/>
            <p:cNvSpPr/>
            <p:nvPr/>
          </p:nvSpPr>
          <p:spPr>
            <a:xfrm>
              <a:off x="1463" y="1110"/>
              <a:ext cx="184" cy="2011"/>
            </a:xfrm>
            <a:custGeom>
              <a:avLst/>
              <a:gdLst/>
              <a:ahLst/>
              <a:cxnLst/>
              <a:rect l="l" t="t" r="r" b="b"/>
              <a:pathLst>
                <a:path w="123" h="1342" extrusionOk="0">
                  <a:moveTo>
                    <a:pt x="44" y="1342"/>
                  </a:moveTo>
                  <a:cubicBezTo>
                    <a:pt x="44" y="1342"/>
                    <a:pt x="44" y="1342"/>
                    <a:pt x="44" y="1342"/>
                  </a:cubicBezTo>
                  <a:cubicBezTo>
                    <a:pt x="43" y="1342"/>
                    <a:pt x="42" y="1341"/>
                    <a:pt x="41" y="1341"/>
                  </a:cubicBezTo>
                  <a:cubicBezTo>
                    <a:pt x="39" y="1340"/>
                    <a:pt x="37" y="1339"/>
                    <a:pt x="35" y="1338"/>
                  </a:cubicBezTo>
                  <a:cubicBezTo>
                    <a:pt x="28" y="1331"/>
                    <a:pt x="24" y="1318"/>
                    <a:pt x="21" y="1308"/>
                  </a:cubicBezTo>
                  <a:cubicBezTo>
                    <a:pt x="21" y="1307"/>
                    <a:pt x="20" y="1305"/>
                    <a:pt x="20" y="1304"/>
                  </a:cubicBezTo>
                  <a:cubicBezTo>
                    <a:pt x="10" y="1271"/>
                    <a:pt x="7" y="1236"/>
                    <a:pt x="5" y="1212"/>
                  </a:cubicBezTo>
                  <a:cubicBezTo>
                    <a:pt x="5" y="1204"/>
                    <a:pt x="4" y="1197"/>
                    <a:pt x="3" y="1189"/>
                  </a:cubicBezTo>
                  <a:cubicBezTo>
                    <a:pt x="2" y="1172"/>
                    <a:pt x="0" y="1154"/>
                    <a:pt x="0" y="1137"/>
                  </a:cubicBezTo>
                  <a:cubicBezTo>
                    <a:pt x="0" y="1039"/>
                    <a:pt x="0" y="944"/>
                    <a:pt x="1" y="855"/>
                  </a:cubicBezTo>
                  <a:cubicBezTo>
                    <a:pt x="1" y="812"/>
                    <a:pt x="4" y="768"/>
                    <a:pt x="7" y="726"/>
                  </a:cubicBezTo>
                  <a:cubicBezTo>
                    <a:pt x="8" y="710"/>
                    <a:pt x="8" y="710"/>
                    <a:pt x="8" y="710"/>
                  </a:cubicBezTo>
                  <a:cubicBezTo>
                    <a:pt x="19" y="568"/>
                    <a:pt x="31" y="442"/>
                    <a:pt x="47" y="328"/>
                  </a:cubicBezTo>
                  <a:cubicBezTo>
                    <a:pt x="56" y="263"/>
                    <a:pt x="68" y="186"/>
                    <a:pt x="87" y="109"/>
                  </a:cubicBezTo>
                  <a:cubicBezTo>
                    <a:pt x="92" y="89"/>
                    <a:pt x="99" y="62"/>
                    <a:pt x="107" y="36"/>
                  </a:cubicBezTo>
                  <a:cubicBezTo>
                    <a:pt x="110" y="28"/>
                    <a:pt x="112" y="21"/>
                    <a:pt x="116" y="13"/>
                  </a:cubicBezTo>
                  <a:cubicBezTo>
                    <a:pt x="117" y="9"/>
                    <a:pt x="121" y="1"/>
                    <a:pt x="121" y="0"/>
                  </a:cubicBezTo>
                  <a:cubicBezTo>
                    <a:pt x="121" y="0"/>
                    <a:pt x="122" y="0"/>
                    <a:pt x="122" y="0"/>
                  </a:cubicBezTo>
                  <a:cubicBezTo>
                    <a:pt x="122" y="0"/>
                    <a:pt x="123" y="1"/>
                    <a:pt x="122" y="1"/>
                  </a:cubicBezTo>
                  <a:cubicBezTo>
                    <a:pt x="122" y="1"/>
                    <a:pt x="119" y="9"/>
                    <a:pt x="117" y="13"/>
                  </a:cubicBezTo>
                  <a:cubicBezTo>
                    <a:pt x="114" y="21"/>
                    <a:pt x="111" y="29"/>
                    <a:pt x="109" y="36"/>
                  </a:cubicBezTo>
                  <a:cubicBezTo>
                    <a:pt x="100" y="62"/>
                    <a:pt x="93" y="89"/>
                    <a:pt x="88" y="109"/>
                  </a:cubicBezTo>
                  <a:cubicBezTo>
                    <a:pt x="69" y="186"/>
                    <a:pt x="58" y="263"/>
                    <a:pt x="48" y="328"/>
                  </a:cubicBezTo>
                  <a:cubicBezTo>
                    <a:pt x="33" y="443"/>
                    <a:pt x="20" y="568"/>
                    <a:pt x="10" y="710"/>
                  </a:cubicBezTo>
                  <a:cubicBezTo>
                    <a:pt x="8" y="726"/>
                    <a:pt x="8" y="726"/>
                    <a:pt x="8" y="726"/>
                  </a:cubicBezTo>
                  <a:cubicBezTo>
                    <a:pt x="5" y="768"/>
                    <a:pt x="2" y="812"/>
                    <a:pt x="2" y="855"/>
                  </a:cubicBezTo>
                  <a:cubicBezTo>
                    <a:pt x="2" y="944"/>
                    <a:pt x="2" y="1039"/>
                    <a:pt x="1" y="1137"/>
                  </a:cubicBezTo>
                  <a:cubicBezTo>
                    <a:pt x="1" y="1154"/>
                    <a:pt x="3" y="1172"/>
                    <a:pt x="5" y="1189"/>
                  </a:cubicBezTo>
                  <a:cubicBezTo>
                    <a:pt x="5" y="1196"/>
                    <a:pt x="6" y="1204"/>
                    <a:pt x="6" y="1212"/>
                  </a:cubicBezTo>
                  <a:cubicBezTo>
                    <a:pt x="8" y="1236"/>
                    <a:pt x="12" y="1271"/>
                    <a:pt x="21" y="1303"/>
                  </a:cubicBezTo>
                  <a:cubicBezTo>
                    <a:pt x="22" y="1305"/>
                    <a:pt x="22" y="1306"/>
                    <a:pt x="22" y="1308"/>
                  </a:cubicBezTo>
                  <a:cubicBezTo>
                    <a:pt x="25" y="1317"/>
                    <a:pt x="29" y="1331"/>
                    <a:pt x="36" y="1337"/>
                  </a:cubicBezTo>
                  <a:cubicBezTo>
                    <a:pt x="38" y="1338"/>
                    <a:pt x="40" y="1339"/>
                    <a:pt x="42" y="1340"/>
                  </a:cubicBezTo>
                  <a:cubicBezTo>
                    <a:pt x="43" y="1340"/>
                    <a:pt x="44" y="1341"/>
                    <a:pt x="44" y="1341"/>
                  </a:cubicBezTo>
                  <a:cubicBezTo>
                    <a:pt x="45" y="1341"/>
                    <a:pt x="45" y="1342"/>
                    <a:pt x="45" y="1342"/>
                  </a:cubicBezTo>
                  <a:cubicBezTo>
                    <a:pt x="45" y="1342"/>
                    <a:pt x="44" y="1342"/>
                    <a:pt x="44" y="134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81" name="Google Shape;1081;p34"/>
            <p:cNvSpPr/>
            <p:nvPr/>
          </p:nvSpPr>
          <p:spPr>
            <a:xfrm>
              <a:off x="1644" y="1110"/>
              <a:ext cx="164" cy="2013"/>
            </a:xfrm>
            <a:custGeom>
              <a:avLst/>
              <a:gdLst/>
              <a:ahLst/>
              <a:cxnLst/>
              <a:rect l="l" t="t" r="r" b="b"/>
              <a:pathLst>
                <a:path w="109" h="1343" extrusionOk="0">
                  <a:moveTo>
                    <a:pt x="69" y="1343"/>
                  </a:moveTo>
                  <a:cubicBezTo>
                    <a:pt x="68" y="1343"/>
                    <a:pt x="68" y="1343"/>
                    <a:pt x="68" y="1343"/>
                  </a:cubicBezTo>
                  <a:cubicBezTo>
                    <a:pt x="68" y="1343"/>
                    <a:pt x="68" y="1342"/>
                    <a:pt x="68" y="1342"/>
                  </a:cubicBezTo>
                  <a:cubicBezTo>
                    <a:pt x="69" y="1342"/>
                    <a:pt x="70" y="1341"/>
                    <a:pt x="71" y="1341"/>
                  </a:cubicBezTo>
                  <a:cubicBezTo>
                    <a:pt x="73" y="1340"/>
                    <a:pt x="74" y="1339"/>
                    <a:pt x="76" y="1338"/>
                  </a:cubicBezTo>
                  <a:cubicBezTo>
                    <a:pt x="86" y="1329"/>
                    <a:pt x="92" y="1294"/>
                    <a:pt x="94" y="1279"/>
                  </a:cubicBezTo>
                  <a:cubicBezTo>
                    <a:pt x="94" y="1277"/>
                    <a:pt x="95" y="1276"/>
                    <a:pt x="95" y="1275"/>
                  </a:cubicBezTo>
                  <a:cubicBezTo>
                    <a:pt x="107" y="1205"/>
                    <a:pt x="108" y="1109"/>
                    <a:pt x="108" y="1081"/>
                  </a:cubicBezTo>
                  <a:cubicBezTo>
                    <a:pt x="108" y="1031"/>
                    <a:pt x="108" y="980"/>
                    <a:pt x="108" y="930"/>
                  </a:cubicBezTo>
                  <a:cubicBezTo>
                    <a:pt x="108" y="927"/>
                    <a:pt x="108" y="924"/>
                    <a:pt x="107" y="920"/>
                  </a:cubicBezTo>
                  <a:cubicBezTo>
                    <a:pt x="105" y="855"/>
                    <a:pt x="103" y="798"/>
                    <a:pt x="101" y="745"/>
                  </a:cubicBezTo>
                  <a:cubicBezTo>
                    <a:pt x="95" y="605"/>
                    <a:pt x="81" y="465"/>
                    <a:pt x="69" y="358"/>
                  </a:cubicBezTo>
                  <a:cubicBezTo>
                    <a:pt x="61" y="290"/>
                    <a:pt x="50" y="209"/>
                    <a:pt x="34" y="129"/>
                  </a:cubicBezTo>
                  <a:cubicBezTo>
                    <a:pt x="29" y="102"/>
                    <a:pt x="22" y="73"/>
                    <a:pt x="15" y="45"/>
                  </a:cubicBezTo>
                  <a:cubicBezTo>
                    <a:pt x="12" y="36"/>
                    <a:pt x="10" y="28"/>
                    <a:pt x="7" y="20"/>
                  </a:cubicBezTo>
                  <a:cubicBezTo>
                    <a:pt x="6" y="16"/>
                    <a:pt x="4" y="12"/>
                    <a:pt x="3" y="7"/>
                  </a:cubicBezTo>
                  <a:cubicBezTo>
                    <a:pt x="2" y="5"/>
                    <a:pt x="0" y="1"/>
                    <a:pt x="0" y="1"/>
                  </a:cubicBezTo>
                  <a:cubicBezTo>
                    <a:pt x="1" y="0"/>
                    <a:pt x="1" y="0"/>
                    <a:pt x="1" y="0"/>
                  </a:cubicBezTo>
                  <a:cubicBezTo>
                    <a:pt x="1" y="0"/>
                    <a:pt x="3" y="4"/>
                    <a:pt x="4" y="6"/>
                  </a:cubicBezTo>
                  <a:cubicBezTo>
                    <a:pt x="6" y="11"/>
                    <a:pt x="7" y="16"/>
                    <a:pt x="9" y="20"/>
                  </a:cubicBezTo>
                  <a:cubicBezTo>
                    <a:pt x="11" y="27"/>
                    <a:pt x="14" y="35"/>
                    <a:pt x="16" y="44"/>
                  </a:cubicBezTo>
                  <a:cubicBezTo>
                    <a:pt x="24" y="73"/>
                    <a:pt x="30" y="102"/>
                    <a:pt x="35" y="129"/>
                  </a:cubicBezTo>
                  <a:cubicBezTo>
                    <a:pt x="52" y="209"/>
                    <a:pt x="62" y="290"/>
                    <a:pt x="70" y="358"/>
                  </a:cubicBezTo>
                  <a:cubicBezTo>
                    <a:pt x="82" y="464"/>
                    <a:pt x="97" y="604"/>
                    <a:pt x="102" y="745"/>
                  </a:cubicBezTo>
                  <a:cubicBezTo>
                    <a:pt x="104" y="798"/>
                    <a:pt x="106" y="855"/>
                    <a:pt x="109" y="920"/>
                  </a:cubicBezTo>
                  <a:cubicBezTo>
                    <a:pt x="109" y="924"/>
                    <a:pt x="109" y="927"/>
                    <a:pt x="109" y="930"/>
                  </a:cubicBezTo>
                  <a:cubicBezTo>
                    <a:pt x="109" y="980"/>
                    <a:pt x="109" y="1031"/>
                    <a:pt x="109" y="1081"/>
                  </a:cubicBezTo>
                  <a:cubicBezTo>
                    <a:pt x="109" y="1109"/>
                    <a:pt x="108" y="1205"/>
                    <a:pt x="96" y="1275"/>
                  </a:cubicBezTo>
                  <a:cubicBezTo>
                    <a:pt x="96" y="1276"/>
                    <a:pt x="96" y="1278"/>
                    <a:pt x="95" y="1279"/>
                  </a:cubicBezTo>
                  <a:cubicBezTo>
                    <a:pt x="93" y="1295"/>
                    <a:pt x="87" y="1330"/>
                    <a:pt x="77" y="1339"/>
                  </a:cubicBezTo>
                  <a:cubicBezTo>
                    <a:pt x="75" y="1340"/>
                    <a:pt x="73" y="1341"/>
                    <a:pt x="72" y="1342"/>
                  </a:cubicBezTo>
                  <a:cubicBezTo>
                    <a:pt x="71" y="1342"/>
                    <a:pt x="70" y="1343"/>
                    <a:pt x="69" y="1343"/>
                  </a:cubicBezTo>
                  <a:cubicBezTo>
                    <a:pt x="69" y="1343"/>
                    <a:pt x="69" y="1343"/>
                    <a:pt x="69" y="134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82" name="Google Shape;1082;p34"/>
            <p:cNvSpPr/>
            <p:nvPr/>
          </p:nvSpPr>
          <p:spPr>
            <a:xfrm>
              <a:off x="1644" y="1110"/>
              <a:ext cx="488" cy="1966"/>
            </a:xfrm>
            <a:custGeom>
              <a:avLst/>
              <a:gdLst/>
              <a:ahLst/>
              <a:cxnLst/>
              <a:rect l="l" t="t" r="r" b="b"/>
              <a:pathLst>
                <a:path w="325" h="1312" extrusionOk="0">
                  <a:moveTo>
                    <a:pt x="217" y="1312"/>
                  </a:moveTo>
                  <a:cubicBezTo>
                    <a:pt x="217" y="1312"/>
                    <a:pt x="217" y="1312"/>
                    <a:pt x="217" y="1311"/>
                  </a:cubicBezTo>
                  <a:cubicBezTo>
                    <a:pt x="216" y="1311"/>
                    <a:pt x="217" y="1311"/>
                    <a:pt x="217" y="1311"/>
                  </a:cubicBezTo>
                  <a:cubicBezTo>
                    <a:pt x="222" y="1308"/>
                    <a:pt x="226" y="1306"/>
                    <a:pt x="229" y="1305"/>
                  </a:cubicBezTo>
                  <a:cubicBezTo>
                    <a:pt x="235" y="1302"/>
                    <a:pt x="238" y="1301"/>
                    <a:pt x="244" y="1295"/>
                  </a:cubicBezTo>
                  <a:cubicBezTo>
                    <a:pt x="291" y="1256"/>
                    <a:pt x="306" y="1184"/>
                    <a:pt x="317" y="1119"/>
                  </a:cubicBezTo>
                  <a:cubicBezTo>
                    <a:pt x="320" y="1096"/>
                    <a:pt x="324" y="1073"/>
                    <a:pt x="324" y="1050"/>
                  </a:cubicBezTo>
                  <a:cubicBezTo>
                    <a:pt x="324" y="990"/>
                    <a:pt x="323" y="935"/>
                    <a:pt x="323" y="884"/>
                  </a:cubicBezTo>
                  <a:cubicBezTo>
                    <a:pt x="323" y="881"/>
                    <a:pt x="322" y="878"/>
                    <a:pt x="322" y="876"/>
                  </a:cubicBezTo>
                  <a:cubicBezTo>
                    <a:pt x="322" y="874"/>
                    <a:pt x="322" y="874"/>
                    <a:pt x="322" y="874"/>
                  </a:cubicBezTo>
                  <a:cubicBezTo>
                    <a:pt x="318" y="829"/>
                    <a:pt x="314" y="790"/>
                    <a:pt x="308" y="747"/>
                  </a:cubicBezTo>
                  <a:cubicBezTo>
                    <a:pt x="287" y="590"/>
                    <a:pt x="245" y="431"/>
                    <a:pt x="186" y="287"/>
                  </a:cubicBezTo>
                  <a:cubicBezTo>
                    <a:pt x="152" y="205"/>
                    <a:pt x="118" y="141"/>
                    <a:pt x="80" y="87"/>
                  </a:cubicBezTo>
                  <a:cubicBezTo>
                    <a:pt x="63" y="63"/>
                    <a:pt x="47" y="43"/>
                    <a:pt x="30" y="27"/>
                  </a:cubicBezTo>
                  <a:cubicBezTo>
                    <a:pt x="22" y="19"/>
                    <a:pt x="15" y="13"/>
                    <a:pt x="8" y="7"/>
                  </a:cubicBezTo>
                  <a:cubicBezTo>
                    <a:pt x="5" y="5"/>
                    <a:pt x="0" y="1"/>
                    <a:pt x="0" y="1"/>
                  </a:cubicBezTo>
                  <a:cubicBezTo>
                    <a:pt x="0" y="1"/>
                    <a:pt x="0" y="1"/>
                    <a:pt x="0" y="0"/>
                  </a:cubicBezTo>
                  <a:cubicBezTo>
                    <a:pt x="0" y="0"/>
                    <a:pt x="1" y="0"/>
                    <a:pt x="1" y="0"/>
                  </a:cubicBezTo>
                  <a:cubicBezTo>
                    <a:pt x="1" y="0"/>
                    <a:pt x="6" y="4"/>
                    <a:pt x="8" y="6"/>
                  </a:cubicBezTo>
                  <a:cubicBezTo>
                    <a:pt x="16" y="12"/>
                    <a:pt x="23" y="18"/>
                    <a:pt x="31" y="26"/>
                  </a:cubicBezTo>
                  <a:cubicBezTo>
                    <a:pt x="48" y="42"/>
                    <a:pt x="64" y="62"/>
                    <a:pt x="81" y="86"/>
                  </a:cubicBezTo>
                  <a:cubicBezTo>
                    <a:pt x="120" y="140"/>
                    <a:pt x="153" y="204"/>
                    <a:pt x="187" y="286"/>
                  </a:cubicBezTo>
                  <a:cubicBezTo>
                    <a:pt x="246" y="430"/>
                    <a:pt x="289" y="590"/>
                    <a:pt x="310" y="747"/>
                  </a:cubicBezTo>
                  <a:cubicBezTo>
                    <a:pt x="316" y="790"/>
                    <a:pt x="319" y="829"/>
                    <a:pt x="323" y="874"/>
                  </a:cubicBezTo>
                  <a:cubicBezTo>
                    <a:pt x="324" y="876"/>
                    <a:pt x="324" y="876"/>
                    <a:pt x="324" y="876"/>
                  </a:cubicBezTo>
                  <a:cubicBezTo>
                    <a:pt x="324" y="878"/>
                    <a:pt x="324" y="881"/>
                    <a:pt x="324" y="884"/>
                  </a:cubicBezTo>
                  <a:cubicBezTo>
                    <a:pt x="325" y="935"/>
                    <a:pt x="325" y="990"/>
                    <a:pt x="325" y="1050"/>
                  </a:cubicBezTo>
                  <a:cubicBezTo>
                    <a:pt x="325" y="1073"/>
                    <a:pt x="322" y="1096"/>
                    <a:pt x="318" y="1120"/>
                  </a:cubicBezTo>
                  <a:cubicBezTo>
                    <a:pt x="307" y="1185"/>
                    <a:pt x="292" y="1257"/>
                    <a:pt x="245" y="1296"/>
                  </a:cubicBezTo>
                  <a:cubicBezTo>
                    <a:pt x="238" y="1302"/>
                    <a:pt x="235" y="1303"/>
                    <a:pt x="229" y="1306"/>
                  </a:cubicBezTo>
                  <a:cubicBezTo>
                    <a:pt x="226" y="1307"/>
                    <a:pt x="223" y="1309"/>
                    <a:pt x="218" y="1312"/>
                  </a:cubicBezTo>
                  <a:cubicBezTo>
                    <a:pt x="217" y="1312"/>
                    <a:pt x="217" y="1312"/>
                    <a:pt x="217" y="131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83" name="Google Shape;1083;p34"/>
            <p:cNvSpPr/>
            <p:nvPr/>
          </p:nvSpPr>
          <p:spPr>
            <a:xfrm>
              <a:off x="1644" y="1110"/>
              <a:ext cx="755" cy="1854"/>
            </a:xfrm>
            <a:custGeom>
              <a:avLst/>
              <a:gdLst/>
              <a:ahLst/>
              <a:cxnLst/>
              <a:rect l="l" t="t" r="r" b="b"/>
              <a:pathLst>
                <a:path w="503" h="1237" extrusionOk="0">
                  <a:moveTo>
                    <a:pt x="374" y="1237"/>
                  </a:moveTo>
                  <a:cubicBezTo>
                    <a:pt x="374" y="1237"/>
                    <a:pt x="373" y="1237"/>
                    <a:pt x="373" y="1237"/>
                  </a:cubicBezTo>
                  <a:cubicBezTo>
                    <a:pt x="373" y="1236"/>
                    <a:pt x="373" y="1236"/>
                    <a:pt x="373" y="1236"/>
                  </a:cubicBezTo>
                  <a:cubicBezTo>
                    <a:pt x="434" y="1195"/>
                    <a:pt x="473" y="1125"/>
                    <a:pt x="493" y="1022"/>
                  </a:cubicBezTo>
                  <a:cubicBezTo>
                    <a:pt x="496" y="1003"/>
                    <a:pt x="500" y="981"/>
                    <a:pt x="500" y="960"/>
                  </a:cubicBezTo>
                  <a:cubicBezTo>
                    <a:pt x="500" y="946"/>
                    <a:pt x="500" y="932"/>
                    <a:pt x="501" y="918"/>
                  </a:cubicBezTo>
                  <a:cubicBezTo>
                    <a:pt x="501" y="885"/>
                    <a:pt x="502" y="850"/>
                    <a:pt x="498" y="817"/>
                  </a:cubicBezTo>
                  <a:cubicBezTo>
                    <a:pt x="493" y="784"/>
                    <a:pt x="489" y="752"/>
                    <a:pt x="483" y="719"/>
                  </a:cubicBezTo>
                  <a:cubicBezTo>
                    <a:pt x="449" y="554"/>
                    <a:pt x="383" y="396"/>
                    <a:pt x="291" y="262"/>
                  </a:cubicBezTo>
                  <a:cubicBezTo>
                    <a:pt x="236" y="181"/>
                    <a:pt x="178" y="118"/>
                    <a:pt x="115" y="68"/>
                  </a:cubicBezTo>
                  <a:cubicBezTo>
                    <a:pt x="91" y="50"/>
                    <a:pt x="66" y="33"/>
                    <a:pt x="42" y="20"/>
                  </a:cubicBezTo>
                  <a:cubicBezTo>
                    <a:pt x="31" y="15"/>
                    <a:pt x="22" y="10"/>
                    <a:pt x="12" y="6"/>
                  </a:cubicBezTo>
                  <a:cubicBezTo>
                    <a:pt x="8" y="4"/>
                    <a:pt x="1" y="1"/>
                    <a:pt x="1" y="1"/>
                  </a:cubicBezTo>
                  <a:cubicBezTo>
                    <a:pt x="0" y="1"/>
                    <a:pt x="0" y="1"/>
                    <a:pt x="0" y="0"/>
                  </a:cubicBezTo>
                  <a:cubicBezTo>
                    <a:pt x="0" y="0"/>
                    <a:pt x="1" y="0"/>
                    <a:pt x="1" y="0"/>
                  </a:cubicBezTo>
                  <a:cubicBezTo>
                    <a:pt x="1" y="0"/>
                    <a:pt x="9" y="3"/>
                    <a:pt x="13" y="5"/>
                  </a:cubicBezTo>
                  <a:cubicBezTo>
                    <a:pt x="22" y="9"/>
                    <a:pt x="32" y="14"/>
                    <a:pt x="42" y="19"/>
                  </a:cubicBezTo>
                  <a:cubicBezTo>
                    <a:pt x="67" y="32"/>
                    <a:pt x="92" y="48"/>
                    <a:pt x="116" y="67"/>
                  </a:cubicBezTo>
                  <a:cubicBezTo>
                    <a:pt x="179" y="117"/>
                    <a:pt x="237" y="180"/>
                    <a:pt x="292" y="261"/>
                  </a:cubicBezTo>
                  <a:cubicBezTo>
                    <a:pt x="384" y="396"/>
                    <a:pt x="451" y="554"/>
                    <a:pt x="484" y="719"/>
                  </a:cubicBezTo>
                  <a:cubicBezTo>
                    <a:pt x="491" y="751"/>
                    <a:pt x="495" y="784"/>
                    <a:pt x="499" y="817"/>
                  </a:cubicBezTo>
                  <a:cubicBezTo>
                    <a:pt x="503" y="850"/>
                    <a:pt x="502" y="885"/>
                    <a:pt x="502" y="918"/>
                  </a:cubicBezTo>
                  <a:cubicBezTo>
                    <a:pt x="502" y="932"/>
                    <a:pt x="502" y="946"/>
                    <a:pt x="502" y="960"/>
                  </a:cubicBezTo>
                  <a:cubicBezTo>
                    <a:pt x="502" y="981"/>
                    <a:pt x="498" y="1003"/>
                    <a:pt x="494" y="1023"/>
                  </a:cubicBezTo>
                  <a:cubicBezTo>
                    <a:pt x="474" y="1126"/>
                    <a:pt x="435" y="1196"/>
                    <a:pt x="374" y="1237"/>
                  </a:cubicBezTo>
                  <a:cubicBezTo>
                    <a:pt x="374" y="1237"/>
                    <a:pt x="374" y="1237"/>
                    <a:pt x="374" y="123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84" name="Google Shape;1084;p34"/>
            <p:cNvSpPr/>
            <p:nvPr/>
          </p:nvSpPr>
          <p:spPr>
            <a:xfrm>
              <a:off x="1646" y="1110"/>
              <a:ext cx="930" cy="1638"/>
            </a:xfrm>
            <a:custGeom>
              <a:avLst/>
              <a:gdLst/>
              <a:ahLst/>
              <a:cxnLst/>
              <a:rect l="l" t="t" r="r" b="b"/>
              <a:pathLst>
                <a:path w="620" h="1093" extrusionOk="0">
                  <a:moveTo>
                    <a:pt x="533" y="1093"/>
                  </a:moveTo>
                  <a:cubicBezTo>
                    <a:pt x="533" y="1093"/>
                    <a:pt x="533" y="1093"/>
                    <a:pt x="533" y="1093"/>
                  </a:cubicBezTo>
                  <a:cubicBezTo>
                    <a:pt x="532" y="1093"/>
                    <a:pt x="532" y="1092"/>
                    <a:pt x="533" y="1092"/>
                  </a:cubicBezTo>
                  <a:cubicBezTo>
                    <a:pt x="568" y="1046"/>
                    <a:pt x="593" y="995"/>
                    <a:pt x="606" y="940"/>
                  </a:cubicBezTo>
                  <a:cubicBezTo>
                    <a:pt x="607" y="937"/>
                    <a:pt x="608" y="933"/>
                    <a:pt x="608" y="930"/>
                  </a:cubicBezTo>
                  <a:cubicBezTo>
                    <a:pt x="612" y="913"/>
                    <a:pt x="617" y="897"/>
                    <a:pt x="617" y="881"/>
                  </a:cubicBezTo>
                  <a:cubicBezTo>
                    <a:pt x="616" y="865"/>
                    <a:pt x="617" y="849"/>
                    <a:pt x="617" y="834"/>
                  </a:cubicBezTo>
                  <a:cubicBezTo>
                    <a:pt x="618" y="800"/>
                    <a:pt x="619" y="765"/>
                    <a:pt x="615" y="730"/>
                  </a:cubicBezTo>
                  <a:cubicBezTo>
                    <a:pt x="614" y="719"/>
                    <a:pt x="612" y="707"/>
                    <a:pt x="610" y="696"/>
                  </a:cubicBezTo>
                  <a:cubicBezTo>
                    <a:pt x="609" y="693"/>
                    <a:pt x="608" y="689"/>
                    <a:pt x="608" y="686"/>
                  </a:cubicBezTo>
                  <a:cubicBezTo>
                    <a:pt x="603" y="656"/>
                    <a:pt x="594" y="623"/>
                    <a:pt x="581" y="585"/>
                  </a:cubicBezTo>
                  <a:cubicBezTo>
                    <a:pt x="539" y="455"/>
                    <a:pt x="465" y="331"/>
                    <a:pt x="368" y="228"/>
                  </a:cubicBezTo>
                  <a:cubicBezTo>
                    <a:pt x="298" y="154"/>
                    <a:pt x="221" y="95"/>
                    <a:pt x="140" y="53"/>
                  </a:cubicBezTo>
                  <a:cubicBezTo>
                    <a:pt x="110" y="38"/>
                    <a:pt x="78" y="25"/>
                    <a:pt x="46" y="14"/>
                  </a:cubicBezTo>
                  <a:cubicBezTo>
                    <a:pt x="38" y="12"/>
                    <a:pt x="30" y="9"/>
                    <a:pt x="22" y="7"/>
                  </a:cubicBezTo>
                  <a:cubicBezTo>
                    <a:pt x="17" y="6"/>
                    <a:pt x="12" y="4"/>
                    <a:pt x="7" y="3"/>
                  </a:cubicBezTo>
                  <a:cubicBezTo>
                    <a:pt x="5" y="3"/>
                    <a:pt x="0" y="1"/>
                    <a:pt x="0" y="1"/>
                  </a:cubicBezTo>
                  <a:cubicBezTo>
                    <a:pt x="0" y="0"/>
                    <a:pt x="0" y="0"/>
                    <a:pt x="0" y="0"/>
                  </a:cubicBezTo>
                  <a:cubicBezTo>
                    <a:pt x="0" y="0"/>
                    <a:pt x="5" y="1"/>
                    <a:pt x="8" y="2"/>
                  </a:cubicBezTo>
                  <a:cubicBezTo>
                    <a:pt x="13" y="3"/>
                    <a:pt x="18" y="4"/>
                    <a:pt x="23" y="6"/>
                  </a:cubicBezTo>
                  <a:cubicBezTo>
                    <a:pt x="31" y="8"/>
                    <a:pt x="39" y="10"/>
                    <a:pt x="46" y="13"/>
                  </a:cubicBezTo>
                  <a:cubicBezTo>
                    <a:pt x="79" y="24"/>
                    <a:pt x="110" y="37"/>
                    <a:pt x="140" y="52"/>
                  </a:cubicBezTo>
                  <a:cubicBezTo>
                    <a:pt x="222" y="94"/>
                    <a:pt x="299" y="153"/>
                    <a:pt x="369" y="227"/>
                  </a:cubicBezTo>
                  <a:cubicBezTo>
                    <a:pt x="466" y="331"/>
                    <a:pt x="540" y="454"/>
                    <a:pt x="583" y="584"/>
                  </a:cubicBezTo>
                  <a:cubicBezTo>
                    <a:pt x="596" y="623"/>
                    <a:pt x="604" y="655"/>
                    <a:pt x="609" y="685"/>
                  </a:cubicBezTo>
                  <a:cubicBezTo>
                    <a:pt x="610" y="689"/>
                    <a:pt x="610" y="693"/>
                    <a:pt x="611" y="696"/>
                  </a:cubicBezTo>
                  <a:cubicBezTo>
                    <a:pt x="613" y="707"/>
                    <a:pt x="615" y="719"/>
                    <a:pt x="616" y="730"/>
                  </a:cubicBezTo>
                  <a:cubicBezTo>
                    <a:pt x="620" y="765"/>
                    <a:pt x="619" y="800"/>
                    <a:pt x="618" y="834"/>
                  </a:cubicBezTo>
                  <a:cubicBezTo>
                    <a:pt x="618" y="849"/>
                    <a:pt x="618" y="865"/>
                    <a:pt x="618" y="881"/>
                  </a:cubicBezTo>
                  <a:cubicBezTo>
                    <a:pt x="618" y="897"/>
                    <a:pt x="614" y="914"/>
                    <a:pt x="610" y="930"/>
                  </a:cubicBezTo>
                  <a:cubicBezTo>
                    <a:pt x="609" y="933"/>
                    <a:pt x="608" y="937"/>
                    <a:pt x="607" y="940"/>
                  </a:cubicBezTo>
                  <a:cubicBezTo>
                    <a:pt x="594" y="996"/>
                    <a:pt x="569" y="1047"/>
                    <a:pt x="534" y="1093"/>
                  </a:cubicBezTo>
                  <a:cubicBezTo>
                    <a:pt x="534" y="1093"/>
                    <a:pt x="533" y="1093"/>
                    <a:pt x="533" y="1093"/>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85" name="Google Shape;1085;p34"/>
            <p:cNvSpPr/>
            <p:nvPr/>
          </p:nvSpPr>
          <p:spPr>
            <a:xfrm>
              <a:off x="1644" y="1110"/>
              <a:ext cx="1019" cy="1265"/>
            </a:xfrm>
            <a:custGeom>
              <a:avLst/>
              <a:gdLst/>
              <a:ahLst/>
              <a:cxnLst/>
              <a:rect l="l" t="t" r="r" b="b"/>
              <a:pathLst>
                <a:path w="679" h="844" extrusionOk="0">
                  <a:moveTo>
                    <a:pt x="663" y="844"/>
                  </a:moveTo>
                  <a:cubicBezTo>
                    <a:pt x="663" y="844"/>
                    <a:pt x="663" y="844"/>
                    <a:pt x="663" y="844"/>
                  </a:cubicBezTo>
                  <a:cubicBezTo>
                    <a:pt x="663" y="844"/>
                    <a:pt x="662" y="844"/>
                    <a:pt x="662" y="843"/>
                  </a:cubicBezTo>
                  <a:cubicBezTo>
                    <a:pt x="663" y="840"/>
                    <a:pt x="664" y="836"/>
                    <a:pt x="666" y="831"/>
                  </a:cubicBezTo>
                  <a:cubicBezTo>
                    <a:pt x="670" y="814"/>
                    <a:pt x="676" y="792"/>
                    <a:pt x="676" y="777"/>
                  </a:cubicBezTo>
                  <a:cubicBezTo>
                    <a:pt x="676" y="749"/>
                    <a:pt x="676" y="728"/>
                    <a:pt x="676" y="711"/>
                  </a:cubicBezTo>
                  <a:cubicBezTo>
                    <a:pt x="677" y="664"/>
                    <a:pt x="677" y="648"/>
                    <a:pt x="667" y="595"/>
                  </a:cubicBezTo>
                  <a:cubicBezTo>
                    <a:pt x="662" y="568"/>
                    <a:pt x="653" y="540"/>
                    <a:pt x="640" y="504"/>
                  </a:cubicBezTo>
                  <a:cubicBezTo>
                    <a:pt x="589" y="367"/>
                    <a:pt x="490" y="241"/>
                    <a:pt x="360" y="147"/>
                  </a:cubicBezTo>
                  <a:cubicBezTo>
                    <a:pt x="287" y="94"/>
                    <a:pt x="209" y="55"/>
                    <a:pt x="126" y="29"/>
                  </a:cubicBezTo>
                  <a:cubicBezTo>
                    <a:pt x="102" y="21"/>
                    <a:pt x="76" y="15"/>
                    <a:pt x="45" y="8"/>
                  </a:cubicBezTo>
                  <a:cubicBezTo>
                    <a:pt x="36" y="7"/>
                    <a:pt x="17" y="4"/>
                    <a:pt x="10" y="3"/>
                  </a:cubicBezTo>
                  <a:cubicBezTo>
                    <a:pt x="7" y="2"/>
                    <a:pt x="1" y="1"/>
                    <a:pt x="1" y="1"/>
                  </a:cubicBezTo>
                  <a:cubicBezTo>
                    <a:pt x="0" y="1"/>
                    <a:pt x="0" y="1"/>
                    <a:pt x="0" y="1"/>
                  </a:cubicBezTo>
                  <a:cubicBezTo>
                    <a:pt x="0" y="0"/>
                    <a:pt x="0" y="0"/>
                    <a:pt x="1" y="0"/>
                  </a:cubicBezTo>
                  <a:cubicBezTo>
                    <a:pt x="1" y="0"/>
                    <a:pt x="7" y="1"/>
                    <a:pt x="10" y="1"/>
                  </a:cubicBezTo>
                  <a:cubicBezTo>
                    <a:pt x="17" y="2"/>
                    <a:pt x="36" y="5"/>
                    <a:pt x="45" y="7"/>
                  </a:cubicBezTo>
                  <a:cubicBezTo>
                    <a:pt x="76" y="13"/>
                    <a:pt x="102" y="20"/>
                    <a:pt x="127" y="28"/>
                  </a:cubicBezTo>
                  <a:cubicBezTo>
                    <a:pt x="209" y="53"/>
                    <a:pt x="288" y="93"/>
                    <a:pt x="361" y="146"/>
                  </a:cubicBezTo>
                  <a:cubicBezTo>
                    <a:pt x="491" y="240"/>
                    <a:pt x="591" y="367"/>
                    <a:pt x="641" y="503"/>
                  </a:cubicBezTo>
                  <a:cubicBezTo>
                    <a:pt x="655" y="540"/>
                    <a:pt x="663" y="568"/>
                    <a:pt x="668" y="595"/>
                  </a:cubicBezTo>
                  <a:cubicBezTo>
                    <a:pt x="679" y="648"/>
                    <a:pt x="678" y="664"/>
                    <a:pt x="678" y="711"/>
                  </a:cubicBezTo>
                  <a:cubicBezTo>
                    <a:pt x="678" y="728"/>
                    <a:pt x="677" y="749"/>
                    <a:pt x="677" y="777"/>
                  </a:cubicBezTo>
                  <a:cubicBezTo>
                    <a:pt x="677" y="792"/>
                    <a:pt x="672" y="814"/>
                    <a:pt x="667" y="831"/>
                  </a:cubicBezTo>
                  <a:cubicBezTo>
                    <a:pt x="666" y="836"/>
                    <a:pt x="665" y="840"/>
                    <a:pt x="664" y="844"/>
                  </a:cubicBezTo>
                  <a:cubicBezTo>
                    <a:pt x="664" y="844"/>
                    <a:pt x="663" y="844"/>
                    <a:pt x="663" y="844"/>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86" name="Google Shape;1086;p34"/>
            <p:cNvSpPr/>
            <p:nvPr/>
          </p:nvSpPr>
          <p:spPr>
            <a:xfrm>
              <a:off x="1644" y="1110"/>
              <a:ext cx="1007" cy="751"/>
            </a:xfrm>
            <a:custGeom>
              <a:avLst/>
              <a:gdLst/>
              <a:ahLst/>
              <a:cxnLst/>
              <a:rect l="l" t="t" r="r" b="b"/>
              <a:pathLst>
                <a:path w="671" h="501" extrusionOk="0">
                  <a:moveTo>
                    <a:pt x="670" y="501"/>
                  </a:moveTo>
                  <a:cubicBezTo>
                    <a:pt x="670" y="501"/>
                    <a:pt x="670" y="501"/>
                    <a:pt x="670" y="500"/>
                  </a:cubicBezTo>
                  <a:cubicBezTo>
                    <a:pt x="617" y="285"/>
                    <a:pt x="429" y="102"/>
                    <a:pt x="190" y="33"/>
                  </a:cubicBezTo>
                  <a:cubicBezTo>
                    <a:pt x="130" y="16"/>
                    <a:pt x="66" y="5"/>
                    <a:pt x="1" y="1"/>
                  </a:cubicBezTo>
                  <a:cubicBezTo>
                    <a:pt x="0" y="1"/>
                    <a:pt x="0" y="1"/>
                    <a:pt x="0" y="1"/>
                  </a:cubicBezTo>
                  <a:cubicBezTo>
                    <a:pt x="0" y="0"/>
                    <a:pt x="0" y="0"/>
                    <a:pt x="1" y="0"/>
                  </a:cubicBezTo>
                  <a:cubicBezTo>
                    <a:pt x="1" y="0"/>
                    <a:pt x="1" y="0"/>
                    <a:pt x="1" y="0"/>
                  </a:cubicBezTo>
                  <a:cubicBezTo>
                    <a:pt x="66" y="4"/>
                    <a:pt x="130" y="14"/>
                    <a:pt x="190" y="32"/>
                  </a:cubicBezTo>
                  <a:cubicBezTo>
                    <a:pt x="304" y="64"/>
                    <a:pt x="409" y="124"/>
                    <a:pt x="493" y="203"/>
                  </a:cubicBezTo>
                  <a:cubicBezTo>
                    <a:pt x="582" y="287"/>
                    <a:pt x="644" y="390"/>
                    <a:pt x="671" y="500"/>
                  </a:cubicBezTo>
                  <a:cubicBezTo>
                    <a:pt x="671" y="500"/>
                    <a:pt x="671" y="501"/>
                    <a:pt x="670" y="501"/>
                  </a:cubicBezTo>
                  <a:cubicBezTo>
                    <a:pt x="670" y="501"/>
                    <a:pt x="670" y="501"/>
                    <a:pt x="670" y="50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87" name="Google Shape;1087;p34"/>
            <p:cNvSpPr/>
            <p:nvPr/>
          </p:nvSpPr>
          <p:spPr>
            <a:xfrm>
              <a:off x="1065" y="2949"/>
              <a:ext cx="1161" cy="162"/>
            </a:xfrm>
            <a:custGeom>
              <a:avLst/>
              <a:gdLst/>
              <a:ahLst/>
              <a:cxnLst/>
              <a:rect l="l" t="t" r="r" b="b"/>
              <a:pathLst>
                <a:path w="774" h="108" extrusionOk="0">
                  <a:moveTo>
                    <a:pt x="403" y="108"/>
                  </a:moveTo>
                  <a:cubicBezTo>
                    <a:pt x="395" y="108"/>
                    <a:pt x="387" y="108"/>
                    <a:pt x="379" y="108"/>
                  </a:cubicBezTo>
                  <a:cubicBezTo>
                    <a:pt x="369" y="108"/>
                    <a:pt x="359" y="108"/>
                    <a:pt x="349" y="108"/>
                  </a:cubicBezTo>
                  <a:cubicBezTo>
                    <a:pt x="348" y="108"/>
                    <a:pt x="348" y="108"/>
                    <a:pt x="347" y="108"/>
                  </a:cubicBezTo>
                  <a:cubicBezTo>
                    <a:pt x="314" y="108"/>
                    <a:pt x="281" y="102"/>
                    <a:pt x="249" y="97"/>
                  </a:cubicBezTo>
                  <a:cubicBezTo>
                    <a:pt x="243" y="96"/>
                    <a:pt x="243" y="96"/>
                    <a:pt x="243" y="96"/>
                  </a:cubicBezTo>
                  <a:cubicBezTo>
                    <a:pt x="156" y="81"/>
                    <a:pt x="71" y="48"/>
                    <a:pt x="0" y="1"/>
                  </a:cubicBezTo>
                  <a:cubicBezTo>
                    <a:pt x="0" y="1"/>
                    <a:pt x="0" y="0"/>
                    <a:pt x="0" y="0"/>
                  </a:cubicBezTo>
                  <a:cubicBezTo>
                    <a:pt x="0" y="0"/>
                    <a:pt x="1" y="0"/>
                    <a:pt x="1" y="0"/>
                  </a:cubicBezTo>
                  <a:cubicBezTo>
                    <a:pt x="72" y="47"/>
                    <a:pt x="156" y="80"/>
                    <a:pt x="243" y="94"/>
                  </a:cubicBezTo>
                  <a:cubicBezTo>
                    <a:pt x="249" y="95"/>
                    <a:pt x="249" y="95"/>
                    <a:pt x="249" y="95"/>
                  </a:cubicBezTo>
                  <a:cubicBezTo>
                    <a:pt x="281" y="101"/>
                    <a:pt x="314" y="106"/>
                    <a:pt x="347" y="106"/>
                  </a:cubicBezTo>
                  <a:cubicBezTo>
                    <a:pt x="348" y="106"/>
                    <a:pt x="348" y="106"/>
                    <a:pt x="349" y="106"/>
                  </a:cubicBezTo>
                  <a:cubicBezTo>
                    <a:pt x="359" y="106"/>
                    <a:pt x="369" y="106"/>
                    <a:pt x="379" y="106"/>
                  </a:cubicBezTo>
                  <a:cubicBezTo>
                    <a:pt x="404" y="107"/>
                    <a:pt x="430" y="107"/>
                    <a:pt x="456" y="104"/>
                  </a:cubicBezTo>
                  <a:cubicBezTo>
                    <a:pt x="460" y="104"/>
                    <a:pt x="460" y="104"/>
                    <a:pt x="460" y="104"/>
                  </a:cubicBezTo>
                  <a:cubicBezTo>
                    <a:pt x="471" y="103"/>
                    <a:pt x="503" y="99"/>
                    <a:pt x="519" y="96"/>
                  </a:cubicBezTo>
                  <a:cubicBezTo>
                    <a:pt x="621" y="78"/>
                    <a:pt x="704" y="46"/>
                    <a:pt x="773" y="0"/>
                  </a:cubicBezTo>
                  <a:cubicBezTo>
                    <a:pt x="773" y="0"/>
                    <a:pt x="773" y="0"/>
                    <a:pt x="774" y="0"/>
                  </a:cubicBezTo>
                  <a:cubicBezTo>
                    <a:pt x="774" y="0"/>
                    <a:pt x="774" y="1"/>
                    <a:pt x="773" y="1"/>
                  </a:cubicBezTo>
                  <a:cubicBezTo>
                    <a:pt x="705" y="48"/>
                    <a:pt x="622" y="79"/>
                    <a:pt x="519" y="98"/>
                  </a:cubicBezTo>
                  <a:cubicBezTo>
                    <a:pt x="503" y="101"/>
                    <a:pt x="472" y="104"/>
                    <a:pt x="460" y="105"/>
                  </a:cubicBezTo>
                  <a:cubicBezTo>
                    <a:pt x="456" y="106"/>
                    <a:pt x="456" y="106"/>
                    <a:pt x="456" y="106"/>
                  </a:cubicBezTo>
                  <a:cubicBezTo>
                    <a:pt x="439" y="108"/>
                    <a:pt x="421" y="108"/>
                    <a:pt x="403" y="108"/>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88" name="Google Shape;1088;p34"/>
            <p:cNvSpPr/>
            <p:nvPr/>
          </p:nvSpPr>
          <p:spPr>
            <a:xfrm>
              <a:off x="767" y="2637"/>
              <a:ext cx="1758" cy="377"/>
            </a:xfrm>
            <a:custGeom>
              <a:avLst/>
              <a:gdLst/>
              <a:ahLst/>
              <a:cxnLst/>
              <a:rect l="l" t="t" r="r" b="b"/>
              <a:pathLst>
                <a:path w="1172" h="251" extrusionOk="0">
                  <a:moveTo>
                    <a:pt x="583" y="250"/>
                  </a:moveTo>
                  <a:cubicBezTo>
                    <a:pt x="551" y="250"/>
                    <a:pt x="521" y="248"/>
                    <a:pt x="489" y="245"/>
                  </a:cubicBezTo>
                  <a:cubicBezTo>
                    <a:pt x="472" y="243"/>
                    <a:pt x="455" y="241"/>
                    <a:pt x="438" y="239"/>
                  </a:cubicBezTo>
                  <a:cubicBezTo>
                    <a:pt x="412" y="235"/>
                    <a:pt x="384" y="230"/>
                    <a:pt x="352" y="222"/>
                  </a:cubicBezTo>
                  <a:cubicBezTo>
                    <a:pt x="238" y="194"/>
                    <a:pt x="85" y="133"/>
                    <a:pt x="0" y="1"/>
                  </a:cubicBezTo>
                  <a:cubicBezTo>
                    <a:pt x="0" y="1"/>
                    <a:pt x="0" y="1"/>
                    <a:pt x="0" y="1"/>
                  </a:cubicBezTo>
                  <a:cubicBezTo>
                    <a:pt x="1" y="0"/>
                    <a:pt x="1" y="0"/>
                    <a:pt x="1" y="1"/>
                  </a:cubicBezTo>
                  <a:cubicBezTo>
                    <a:pt x="86" y="131"/>
                    <a:pt x="239" y="192"/>
                    <a:pt x="353" y="220"/>
                  </a:cubicBezTo>
                  <a:cubicBezTo>
                    <a:pt x="385" y="228"/>
                    <a:pt x="412" y="234"/>
                    <a:pt x="438" y="237"/>
                  </a:cubicBezTo>
                  <a:cubicBezTo>
                    <a:pt x="455" y="239"/>
                    <a:pt x="472" y="242"/>
                    <a:pt x="489" y="243"/>
                  </a:cubicBezTo>
                  <a:cubicBezTo>
                    <a:pt x="560" y="251"/>
                    <a:pt x="625" y="250"/>
                    <a:pt x="708" y="241"/>
                  </a:cubicBezTo>
                  <a:cubicBezTo>
                    <a:pt x="723" y="239"/>
                    <a:pt x="738" y="236"/>
                    <a:pt x="753" y="234"/>
                  </a:cubicBezTo>
                  <a:cubicBezTo>
                    <a:pt x="758" y="233"/>
                    <a:pt x="758" y="233"/>
                    <a:pt x="758" y="233"/>
                  </a:cubicBezTo>
                  <a:cubicBezTo>
                    <a:pt x="787" y="228"/>
                    <a:pt x="819" y="221"/>
                    <a:pt x="853" y="211"/>
                  </a:cubicBezTo>
                  <a:cubicBezTo>
                    <a:pt x="957" y="181"/>
                    <a:pt x="1096" y="120"/>
                    <a:pt x="1170" y="1"/>
                  </a:cubicBezTo>
                  <a:cubicBezTo>
                    <a:pt x="1170" y="0"/>
                    <a:pt x="1171" y="0"/>
                    <a:pt x="1171" y="1"/>
                  </a:cubicBezTo>
                  <a:cubicBezTo>
                    <a:pt x="1171" y="1"/>
                    <a:pt x="1172" y="1"/>
                    <a:pt x="1171" y="1"/>
                  </a:cubicBezTo>
                  <a:cubicBezTo>
                    <a:pt x="1097" y="121"/>
                    <a:pt x="958" y="182"/>
                    <a:pt x="854" y="213"/>
                  </a:cubicBezTo>
                  <a:cubicBezTo>
                    <a:pt x="819" y="223"/>
                    <a:pt x="788" y="230"/>
                    <a:pt x="758" y="235"/>
                  </a:cubicBezTo>
                  <a:cubicBezTo>
                    <a:pt x="753" y="235"/>
                    <a:pt x="753" y="235"/>
                    <a:pt x="753" y="235"/>
                  </a:cubicBezTo>
                  <a:cubicBezTo>
                    <a:pt x="738" y="238"/>
                    <a:pt x="723" y="240"/>
                    <a:pt x="708" y="242"/>
                  </a:cubicBezTo>
                  <a:cubicBezTo>
                    <a:pt x="662" y="247"/>
                    <a:pt x="622" y="250"/>
                    <a:pt x="583" y="25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89" name="Google Shape;1089;p34"/>
            <p:cNvSpPr/>
            <p:nvPr/>
          </p:nvSpPr>
          <p:spPr>
            <a:xfrm>
              <a:off x="633" y="2304"/>
              <a:ext cx="2024" cy="512"/>
            </a:xfrm>
            <a:custGeom>
              <a:avLst/>
              <a:gdLst/>
              <a:ahLst/>
              <a:cxnLst/>
              <a:rect l="l" t="t" r="r" b="b"/>
              <a:pathLst>
                <a:path w="1349" h="341" extrusionOk="0">
                  <a:moveTo>
                    <a:pt x="665" y="340"/>
                  </a:moveTo>
                  <a:cubicBezTo>
                    <a:pt x="642" y="340"/>
                    <a:pt x="624" y="338"/>
                    <a:pt x="597" y="336"/>
                  </a:cubicBezTo>
                  <a:cubicBezTo>
                    <a:pt x="589" y="336"/>
                    <a:pt x="589" y="336"/>
                    <a:pt x="589" y="336"/>
                  </a:cubicBezTo>
                  <a:cubicBezTo>
                    <a:pt x="573" y="335"/>
                    <a:pt x="557" y="333"/>
                    <a:pt x="542" y="331"/>
                  </a:cubicBezTo>
                  <a:cubicBezTo>
                    <a:pt x="536" y="331"/>
                    <a:pt x="531" y="330"/>
                    <a:pt x="525" y="329"/>
                  </a:cubicBezTo>
                  <a:cubicBezTo>
                    <a:pt x="501" y="327"/>
                    <a:pt x="473" y="322"/>
                    <a:pt x="444" y="316"/>
                  </a:cubicBezTo>
                  <a:cubicBezTo>
                    <a:pt x="412" y="309"/>
                    <a:pt x="388" y="303"/>
                    <a:pt x="366" y="297"/>
                  </a:cubicBezTo>
                  <a:cubicBezTo>
                    <a:pt x="314" y="282"/>
                    <a:pt x="237" y="255"/>
                    <a:pt x="167" y="211"/>
                  </a:cubicBezTo>
                  <a:cubicBezTo>
                    <a:pt x="97" y="166"/>
                    <a:pt x="47" y="114"/>
                    <a:pt x="19" y="56"/>
                  </a:cubicBezTo>
                  <a:cubicBezTo>
                    <a:pt x="11" y="39"/>
                    <a:pt x="6" y="21"/>
                    <a:pt x="1" y="1"/>
                  </a:cubicBezTo>
                  <a:cubicBezTo>
                    <a:pt x="0" y="1"/>
                    <a:pt x="1" y="0"/>
                    <a:pt x="1" y="0"/>
                  </a:cubicBezTo>
                  <a:cubicBezTo>
                    <a:pt x="1" y="0"/>
                    <a:pt x="2" y="0"/>
                    <a:pt x="2" y="1"/>
                  </a:cubicBezTo>
                  <a:cubicBezTo>
                    <a:pt x="7" y="21"/>
                    <a:pt x="12" y="38"/>
                    <a:pt x="20" y="55"/>
                  </a:cubicBezTo>
                  <a:cubicBezTo>
                    <a:pt x="88" y="197"/>
                    <a:pt x="266" y="267"/>
                    <a:pt x="366" y="296"/>
                  </a:cubicBezTo>
                  <a:cubicBezTo>
                    <a:pt x="389" y="302"/>
                    <a:pt x="413" y="308"/>
                    <a:pt x="444" y="315"/>
                  </a:cubicBezTo>
                  <a:cubicBezTo>
                    <a:pt x="473" y="321"/>
                    <a:pt x="501" y="325"/>
                    <a:pt x="525" y="328"/>
                  </a:cubicBezTo>
                  <a:cubicBezTo>
                    <a:pt x="531" y="329"/>
                    <a:pt x="536" y="329"/>
                    <a:pt x="542" y="330"/>
                  </a:cubicBezTo>
                  <a:cubicBezTo>
                    <a:pt x="557" y="331"/>
                    <a:pt x="573" y="333"/>
                    <a:pt x="589" y="334"/>
                  </a:cubicBezTo>
                  <a:cubicBezTo>
                    <a:pt x="597" y="335"/>
                    <a:pt x="597" y="335"/>
                    <a:pt x="597" y="335"/>
                  </a:cubicBezTo>
                  <a:cubicBezTo>
                    <a:pt x="665" y="340"/>
                    <a:pt x="679" y="341"/>
                    <a:pt x="837" y="326"/>
                  </a:cubicBezTo>
                  <a:cubicBezTo>
                    <a:pt x="895" y="321"/>
                    <a:pt x="956" y="306"/>
                    <a:pt x="1031" y="280"/>
                  </a:cubicBezTo>
                  <a:cubicBezTo>
                    <a:pt x="1134" y="245"/>
                    <a:pt x="1311" y="161"/>
                    <a:pt x="1348" y="1"/>
                  </a:cubicBezTo>
                  <a:cubicBezTo>
                    <a:pt x="1348" y="0"/>
                    <a:pt x="1348" y="0"/>
                    <a:pt x="1348" y="0"/>
                  </a:cubicBezTo>
                  <a:cubicBezTo>
                    <a:pt x="1349" y="0"/>
                    <a:pt x="1349" y="0"/>
                    <a:pt x="1349" y="1"/>
                  </a:cubicBezTo>
                  <a:cubicBezTo>
                    <a:pt x="1312" y="162"/>
                    <a:pt x="1134" y="246"/>
                    <a:pt x="1031" y="282"/>
                  </a:cubicBezTo>
                  <a:cubicBezTo>
                    <a:pt x="957" y="308"/>
                    <a:pt x="895" y="322"/>
                    <a:pt x="837" y="328"/>
                  </a:cubicBezTo>
                  <a:cubicBezTo>
                    <a:pt x="742" y="336"/>
                    <a:pt x="699" y="340"/>
                    <a:pt x="665" y="340"/>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90" name="Google Shape;1090;p34"/>
            <p:cNvSpPr/>
            <p:nvPr/>
          </p:nvSpPr>
          <p:spPr>
            <a:xfrm>
              <a:off x="620" y="1972"/>
              <a:ext cx="2052" cy="556"/>
            </a:xfrm>
            <a:custGeom>
              <a:avLst/>
              <a:gdLst/>
              <a:ahLst/>
              <a:cxnLst/>
              <a:rect l="l" t="t" r="r" b="b"/>
              <a:pathLst>
                <a:path w="1368" h="371" extrusionOk="0">
                  <a:moveTo>
                    <a:pt x="676" y="369"/>
                  </a:moveTo>
                  <a:cubicBezTo>
                    <a:pt x="641" y="369"/>
                    <a:pt x="606" y="367"/>
                    <a:pt x="568" y="362"/>
                  </a:cubicBezTo>
                  <a:cubicBezTo>
                    <a:pt x="557" y="361"/>
                    <a:pt x="546" y="360"/>
                    <a:pt x="536" y="359"/>
                  </a:cubicBezTo>
                  <a:cubicBezTo>
                    <a:pt x="528" y="358"/>
                    <a:pt x="520" y="357"/>
                    <a:pt x="512" y="356"/>
                  </a:cubicBezTo>
                  <a:cubicBezTo>
                    <a:pt x="487" y="353"/>
                    <a:pt x="459" y="349"/>
                    <a:pt x="430" y="342"/>
                  </a:cubicBezTo>
                  <a:cubicBezTo>
                    <a:pt x="295" y="314"/>
                    <a:pt x="195" y="274"/>
                    <a:pt x="117" y="216"/>
                  </a:cubicBezTo>
                  <a:cubicBezTo>
                    <a:pt x="62" y="175"/>
                    <a:pt x="26" y="129"/>
                    <a:pt x="9" y="80"/>
                  </a:cubicBezTo>
                  <a:cubicBezTo>
                    <a:pt x="2" y="58"/>
                    <a:pt x="1" y="41"/>
                    <a:pt x="1" y="20"/>
                  </a:cubicBezTo>
                  <a:cubicBezTo>
                    <a:pt x="1" y="14"/>
                    <a:pt x="1" y="7"/>
                    <a:pt x="0" y="0"/>
                  </a:cubicBezTo>
                  <a:cubicBezTo>
                    <a:pt x="0" y="0"/>
                    <a:pt x="1" y="0"/>
                    <a:pt x="1" y="0"/>
                  </a:cubicBezTo>
                  <a:cubicBezTo>
                    <a:pt x="1" y="0"/>
                    <a:pt x="2" y="0"/>
                    <a:pt x="2" y="0"/>
                  </a:cubicBezTo>
                  <a:cubicBezTo>
                    <a:pt x="2" y="7"/>
                    <a:pt x="2" y="14"/>
                    <a:pt x="2" y="20"/>
                  </a:cubicBezTo>
                  <a:cubicBezTo>
                    <a:pt x="3" y="42"/>
                    <a:pt x="3" y="58"/>
                    <a:pt x="10" y="80"/>
                  </a:cubicBezTo>
                  <a:cubicBezTo>
                    <a:pt x="27" y="128"/>
                    <a:pt x="63" y="174"/>
                    <a:pt x="118" y="214"/>
                  </a:cubicBezTo>
                  <a:cubicBezTo>
                    <a:pt x="196" y="272"/>
                    <a:pt x="295" y="313"/>
                    <a:pt x="430" y="341"/>
                  </a:cubicBezTo>
                  <a:cubicBezTo>
                    <a:pt x="459" y="347"/>
                    <a:pt x="487" y="352"/>
                    <a:pt x="512" y="355"/>
                  </a:cubicBezTo>
                  <a:cubicBezTo>
                    <a:pt x="520" y="356"/>
                    <a:pt x="528" y="356"/>
                    <a:pt x="536" y="357"/>
                  </a:cubicBezTo>
                  <a:cubicBezTo>
                    <a:pt x="547" y="358"/>
                    <a:pt x="558" y="359"/>
                    <a:pt x="568" y="361"/>
                  </a:cubicBezTo>
                  <a:cubicBezTo>
                    <a:pt x="654" y="371"/>
                    <a:pt x="728" y="368"/>
                    <a:pt x="813" y="360"/>
                  </a:cubicBezTo>
                  <a:cubicBezTo>
                    <a:pt x="813" y="359"/>
                    <a:pt x="813" y="359"/>
                    <a:pt x="813" y="359"/>
                  </a:cubicBezTo>
                  <a:cubicBezTo>
                    <a:pt x="816" y="359"/>
                    <a:pt x="818" y="359"/>
                    <a:pt x="820" y="359"/>
                  </a:cubicBezTo>
                  <a:cubicBezTo>
                    <a:pt x="913" y="348"/>
                    <a:pt x="988" y="332"/>
                    <a:pt x="1056" y="310"/>
                  </a:cubicBezTo>
                  <a:cubicBezTo>
                    <a:pt x="1079" y="303"/>
                    <a:pt x="1102" y="294"/>
                    <a:pt x="1123" y="285"/>
                  </a:cubicBezTo>
                  <a:cubicBezTo>
                    <a:pt x="1213" y="247"/>
                    <a:pt x="1326" y="180"/>
                    <a:pt x="1359" y="74"/>
                  </a:cubicBezTo>
                  <a:cubicBezTo>
                    <a:pt x="1367" y="50"/>
                    <a:pt x="1366" y="32"/>
                    <a:pt x="1366" y="7"/>
                  </a:cubicBezTo>
                  <a:cubicBezTo>
                    <a:pt x="1366" y="5"/>
                    <a:pt x="1366" y="3"/>
                    <a:pt x="1366" y="0"/>
                  </a:cubicBezTo>
                  <a:cubicBezTo>
                    <a:pt x="1366" y="0"/>
                    <a:pt x="1366" y="0"/>
                    <a:pt x="1367" y="0"/>
                  </a:cubicBezTo>
                  <a:cubicBezTo>
                    <a:pt x="1367" y="0"/>
                    <a:pt x="1367" y="0"/>
                    <a:pt x="1367" y="0"/>
                  </a:cubicBezTo>
                  <a:cubicBezTo>
                    <a:pt x="1367" y="0"/>
                    <a:pt x="1367" y="0"/>
                    <a:pt x="1367" y="0"/>
                  </a:cubicBezTo>
                  <a:cubicBezTo>
                    <a:pt x="1367" y="3"/>
                    <a:pt x="1367" y="5"/>
                    <a:pt x="1367" y="7"/>
                  </a:cubicBezTo>
                  <a:cubicBezTo>
                    <a:pt x="1368" y="32"/>
                    <a:pt x="1368" y="50"/>
                    <a:pt x="1360" y="75"/>
                  </a:cubicBezTo>
                  <a:cubicBezTo>
                    <a:pt x="1328" y="181"/>
                    <a:pt x="1213" y="248"/>
                    <a:pt x="1123" y="287"/>
                  </a:cubicBezTo>
                  <a:cubicBezTo>
                    <a:pt x="1102" y="295"/>
                    <a:pt x="1080" y="304"/>
                    <a:pt x="1056" y="312"/>
                  </a:cubicBezTo>
                  <a:cubicBezTo>
                    <a:pt x="989" y="334"/>
                    <a:pt x="914" y="349"/>
                    <a:pt x="820" y="360"/>
                  </a:cubicBezTo>
                  <a:cubicBezTo>
                    <a:pt x="818" y="360"/>
                    <a:pt x="816" y="361"/>
                    <a:pt x="814" y="361"/>
                  </a:cubicBezTo>
                  <a:cubicBezTo>
                    <a:pt x="813" y="361"/>
                    <a:pt x="813" y="361"/>
                    <a:pt x="813" y="361"/>
                  </a:cubicBezTo>
                  <a:cubicBezTo>
                    <a:pt x="765" y="366"/>
                    <a:pt x="721" y="369"/>
                    <a:pt x="676" y="369"/>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91" name="Google Shape;1091;p34"/>
            <p:cNvSpPr/>
            <p:nvPr/>
          </p:nvSpPr>
          <p:spPr>
            <a:xfrm>
              <a:off x="689" y="1660"/>
              <a:ext cx="1929" cy="511"/>
            </a:xfrm>
            <a:custGeom>
              <a:avLst/>
              <a:gdLst/>
              <a:ahLst/>
              <a:cxnLst/>
              <a:rect l="l" t="t" r="r" b="b"/>
              <a:pathLst>
                <a:path w="1286" h="341" extrusionOk="0">
                  <a:moveTo>
                    <a:pt x="661" y="341"/>
                  </a:moveTo>
                  <a:cubicBezTo>
                    <a:pt x="650" y="341"/>
                    <a:pt x="640" y="341"/>
                    <a:pt x="631" y="341"/>
                  </a:cubicBezTo>
                  <a:cubicBezTo>
                    <a:pt x="625" y="341"/>
                    <a:pt x="625" y="341"/>
                    <a:pt x="625" y="341"/>
                  </a:cubicBezTo>
                  <a:cubicBezTo>
                    <a:pt x="564" y="338"/>
                    <a:pt x="520" y="336"/>
                    <a:pt x="461" y="330"/>
                  </a:cubicBezTo>
                  <a:cubicBezTo>
                    <a:pt x="427" y="326"/>
                    <a:pt x="390" y="319"/>
                    <a:pt x="352" y="311"/>
                  </a:cubicBezTo>
                  <a:cubicBezTo>
                    <a:pt x="322" y="304"/>
                    <a:pt x="297" y="297"/>
                    <a:pt x="274" y="290"/>
                  </a:cubicBezTo>
                  <a:cubicBezTo>
                    <a:pt x="253" y="284"/>
                    <a:pt x="233" y="277"/>
                    <a:pt x="214" y="269"/>
                  </a:cubicBezTo>
                  <a:cubicBezTo>
                    <a:pt x="163" y="249"/>
                    <a:pt x="122" y="227"/>
                    <a:pt x="89" y="202"/>
                  </a:cubicBezTo>
                  <a:cubicBezTo>
                    <a:pt x="46" y="170"/>
                    <a:pt x="17" y="133"/>
                    <a:pt x="5" y="91"/>
                  </a:cubicBezTo>
                  <a:cubicBezTo>
                    <a:pt x="1" y="80"/>
                    <a:pt x="1" y="67"/>
                    <a:pt x="1" y="56"/>
                  </a:cubicBezTo>
                  <a:cubicBezTo>
                    <a:pt x="0" y="53"/>
                    <a:pt x="0" y="53"/>
                    <a:pt x="0" y="53"/>
                  </a:cubicBezTo>
                  <a:cubicBezTo>
                    <a:pt x="0" y="35"/>
                    <a:pt x="7" y="17"/>
                    <a:pt x="13" y="1"/>
                  </a:cubicBezTo>
                  <a:cubicBezTo>
                    <a:pt x="14" y="0"/>
                    <a:pt x="14" y="0"/>
                    <a:pt x="14" y="0"/>
                  </a:cubicBezTo>
                  <a:cubicBezTo>
                    <a:pt x="15" y="1"/>
                    <a:pt x="15" y="1"/>
                    <a:pt x="15" y="1"/>
                  </a:cubicBezTo>
                  <a:cubicBezTo>
                    <a:pt x="8" y="17"/>
                    <a:pt x="1" y="35"/>
                    <a:pt x="2" y="53"/>
                  </a:cubicBezTo>
                  <a:cubicBezTo>
                    <a:pt x="2" y="56"/>
                    <a:pt x="2" y="56"/>
                    <a:pt x="2" y="56"/>
                  </a:cubicBezTo>
                  <a:cubicBezTo>
                    <a:pt x="2" y="67"/>
                    <a:pt x="3" y="80"/>
                    <a:pt x="6" y="91"/>
                  </a:cubicBezTo>
                  <a:cubicBezTo>
                    <a:pt x="29" y="164"/>
                    <a:pt x="97" y="222"/>
                    <a:pt x="215" y="268"/>
                  </a:cubicBezTo>
                  <a:cubicBezTo>
                    <a:pt x="234" y="276"/>
                    <a:pt x="253" y="282"/>
                    <a:pt x="275" y="289"/>
                  </a:cubicBezTo>
                  <a:cubicBezTo>
                    <a:pt x="298" y="296"/>
                    <a:pt x="322" y="303"/>
                    <a:pt x="352" y="309"/>
                  </a:cubicBezTo>
                  <a:cubicBezTo>
                    <a:pt x="390" y="318"/>
                    <a:pt x="427" y="325"/>
                    <a:pt x="461" y="328"/>
                  </a:cubicBezTo>
                  <a:cubicBezTo>
                    <a:pt x="520" y="335"/>
                    <a:pt x="564" y="337"/>
                    <a:pt x="625" y="339"/>
                  </a:cubicBezTo>
                  <a:cubicBezTo>
                    <a:pt x="631" y="339"/>
                    <a:pt x="631" y="339"/>
                    <a:pt x="631" y="339"/>
                  </a:cubicBezTo>
                  <a:cubicBezTo>
                    <a:pt x="678" y="341"/>
                    <a:pt x="729" y="339"/>
                    <a:pt x="788" y="331"/>
                  </a:cubicBezTo>
                  <a:cubicBezTo>
                    <a:pt x="885" y="320"/>
                    <a:pt x="963" y="303"/>
                    <a:pt x="1031" y="279"/>
                  </a:cubicBezTo>
                  <a:cubicBezTo>
                    <a:pt x="1051" y="272"/>
                    <a:pt x="1070" y="265"/>
                    <a:pt x="1088" y="257"/>
                  </a:cubicBezTo>
                  <a:cubicBezTo>
                    <a:pt x="1179" y="217"/>
                    <a:pt x="1285" y="146"/>
                    <a:pt x="1272" y="39"/>
                  </a:cubicBezTo>
                  <a:cubicBezTo>
                    <a:pt x="1271" y="28"/>
                    <a:pt x="1267" y="16"/>
                    <a:pt x="1261" y="1"/>
                  </a:cubicBezTo>
                  <a:cubicBezTo>
                    <a:pt x="1261" y="1"/>
                    <a:pt x="1261" y="1"/>
                    <a:pt x="1261" y="0"/>
                  </a:cubicBezTo>
                  <a:cubicBezTo>
                    <a:pt x="1262" y="0"/>
                    <a:pt x="1262" y="0"/>
                    <a:pt x="1262" y="1"/>
                  </a:cubicBezTo>
                  <a:cubicBezTo>
                    <a:pt x="1269" y="15"/>
                    <a:pt x="1273" y="28"/>
                    <a:pt x="1274" y="39"/>
                  </a:cubicBezTo>
                  <a:cubicBezTo>
                    <a:pt x="1286" y="147"/>
                    <a:pt x="1180" y="218"/>
                    <a:pt x="1088" y="258"/>
                  </a:cubicBezTo>
                  <a:cubicBezTo>
                    <a:pt x="1070" y="266"/>
                    <a:pt x="1051" y="274"/>
                    <a:pt x="1031" y="280"/>
                  </a:cubicBezTo>
                  <a:cubicBezTo>
                    <a:pt x="963" y="304"/>
                    <a:pt x="886" y="321"/>
                    <a:pt x="788" y="333"/>
                  </a:cubicBezTo>
                  <a:cubicBezTo>
                    <a:pt x="741" y="339"/>
                    <a:pt x="699" y="341"/>
                    <a:pt x="661" y="341"/>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92" name="Google Shape;1092;p34"/>
            <p:cNvSpPr/>
            <p:nvPr/>
          </p:nvSpPr>
          <p:spPr>
            <a:xfrm>
              <a:off x="2400" y="1393"/>
              <a:ext cx="9" cy="9"/>
            </a:xfrm>
            <a:custGeom>
              <a:avLst/>
              <a:gdLst/>
              <a:ahLst/>
              <a:cxnLst/>
              <a:rect l="l" t="t" r="r" b="b"/>
              <a:pathLst>
                <a:path w="6" h="6" extrusionOk="0">
                  <a:moveTo>
                    <a:pt x="5" y="6"/>
                  </a:moveTo>
                  <a:cubicBezTo>
                    <a:pt x="5" y="6"/>
                    <a:pt x="5" y="6"/>
                    <a:pt x="4" y="6"/>
                  </a:cubicBezTo>
                  <a:cubicBezTo>
                    <a:pt x="3" y="5"/>
                    <a:pt x="2" y="3"/>
                    <a:pt x="0" y="2"/>
                  </a:cubicBezTo>
                  <a:cubicBezTo>
                    <a:pt x="0" y="2"/>
                    <a:pt x="0" y="1"/>
                    <a:pt x="0" y="1"/>
                  </a:cubicBezTo>
                  <a:cubicBezTo>
                    <a:pt x="0" y="1"/>
                    <a:pt x="0" y="1"/>
                    <a:pt x="1" y="0"/>
                  </a:cubicBezTo>
                  <a:cubicBezTo>
                    <a:pt x="1" y="0"/>
                    <a:pt x="1" y="0"/>
                    <a:pt x="1" y="1"/>
                  </a:cubicBezTo>
                  <a:cubicBezTo>
                    <a:pt x="1" y="1"/>
                    <a:pt x="1" y="1"/>
                    <a:pt x="1" y="1"/>
                  </a:cubicBezTo>
                  <a:cubicBezTo>
                    <a:pt x="3" y="2"/>
                    <a:pt x="4" y="4"/>
                    <a:pt x="6" y="5"/>
                  </a:cubicBezTo>
                  <a:cubicBezTo>
                    <a:pt x="6" y="6"/>
                    <a:pt x="6" y="6"/>
                    <a:pt x="5" y="6"/>
                  </a:cubicBezTo>
                  <a:cubicBezTo>
                    <a:pt x="5" y="6"/>
                    <a:pt x="5" y="6"/>
                    <a:pt x="5" y="6"/>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93" name="Google Shape;1093;p34"/>
            <p:cNvSpPr/>
            <p:nvPr/>
          </p:nvSpPr>
          <p:spPr>
            <a:xfrm>
              <a:off x="831" y="1393"/>
              <a:ext cx="1617" cy="433"/>
            </a:xfrm>
            <a:custGeom>
              <a:avLst/>
              <a:gdLst/>
              <a:ahLst/>
              <a:cxnLst/>
              <a:rect l="l" t="t" r="r" b="b"/>
              <a:pathLst>
                <a:path w="1078" h="289" extrusionOk="0">
                  <a:moveTo>
                    <a:pt x="532" y="277"/>
                  </a:moveTo>
                  <a:cubicBezTo>
                    <a:pt x="423" y="277"/>
                    <a:pt x="303" y="264"/>
                    <a:pt x="189" y="226"/>
                  </a:cubicBezTo>
                  <a:cubicBezTo>
                    <a:pt x="139" y="209"/>
                    <a:pt x="77" y="184"/>
                    <a:pt x="36" y="138"/>
                  </a:cubicBezTo>
                  <a:cubicBezTo>
                    <a:pt x="8" y="106"/>
                    <a:pt x="0" y="67"/>
                    <a:pt x="15" y="34"/>
                  </a:cubicBezTo>
                  <a:cubicBezTo>
                    <a:pt x="21" y="21"/>
                    <a:pt x="30" y="10"/>
                    <a:pt x="38" y="1"/>
                  </a:cubicBezTo>
                  <a:cubicBezTo>
                    <a:pt x="38" y="0"/>
                    <a:pt x="39" y="0"/>
                    <a:pt x="39" y="1"/>
                  </a:cubicBezTo>
                  <a:cubicBezTo>
                    <a:pt x="39" y="1"/>
                    <a:pt x="40" y="1"/>
                    <a:pt x="39" y="2"/>
                  </a:cubicBezTo>
                  <a:cubicBezTo>
                    <a:pt x="31" y="11"/>
                    <a:pt x="23" y="22"/>
                    <a:pt x="17" y="34"/>
                  </a:cubicBezTo>
                  <a:cubicBezTo>
                    <a:pt x="1" y="67"/>
                    <a:pt x="9" y="105"/>
                    <a:pt x="37" y="137"/>
                  </a:cubicBezTo>
                  <a:cubicBezTo>
                    <a:pt x="78" y="183"/>
                    <a:pt x="140" y="208"/>
                    <a:pt x="189" y="224"/>
                  </a:cubicBezTo>
                  <a:cubicBezTo>
                    <a:pt x="381" y="289"/>
                    <a:pt x="592" y="281"/>
                    <a:pt x="736" y="262"/>
                  </a:cubicBezTo>
                  <a:cubicBezTo>
                    <a:pt x="760" y="259"/>
                    <a:pt x="785" y="254"/>
                    <a:pt x="811" y="248"/>
                  </a:cubicBezTo>
                  <a:cubicBezTo>
                    <a:pt x="890" y="229"/>
                    <a:pt x="988" y="201"/>
                    <a:pt x="1045" y="141"/>
                  </a:cubicBezTo>
                  <a:cubicBezTo>
                    <a:pt x="1055" y="130"/>
                    <a:pt x="1076" y="102"/>
                    <a:pt x="1076" y="85"/>
                  </a:cubicBezTo>
                  <a:cubicBezTo>
                    <a:pt x="1076" y="72"/>
                    <a:pt x="1075" y="58"/>
                    <a:pt x="1073" y="44"/>
                  </a:cubicBezTo>
                  <a:cubicBezTo>
                    <a:pt x="1072" y="36"/>
                    <a:pt x="1066" y="28"/>
                    <a:pt x="1061" y="21"/>
                  </a:cubicBezTo>
                  <a:cubicBezTo>
                    <a:pt x="1060" y="19"/>
                    <a:pt x="1060" y="19"/>
                    <a:pt x="1060" y="19"/>
                  </a:cubicBezTo>
                  <a:cubicBezTo>
                    <a:pt x="1057" y="14"/>
                    <a:pt x="1051" y="6"/>
                    <a:pt x="1050" y="6"/>
                  </a:cubicBezTo>
                  <a:cubicBezTo>
                    <a:pt x="1050" y="6"/>
                    <a:pt x="1050" y="5"/>
                    <a:pt x="1051" y="5"/>
                  </a:cubicBezTo>
                  <a:cubicBezTo>
                    <a:pt x="1051" y="5"/>
                    <a:pt x="1051" y="5"/>
                    <a:pt x="1052" y="5"/>
                  </a:cubicBezTo>
                  <a:cubicBezTo>
                    <a:pt x="1052" y="5"/>
                    <a:pt x="1058" y="14"/>
                    <a:pt x="1061" y="18"/>
                  </a:cubicBezTo>
                  <a:cubicBezTo>
                    <a:pt x="1063" y="20"/>
                    <a:pt x="1063" y="20"/>
                    <a:pt x="1063" y="20"/>
                  </a:cubicBezTo>
                  <a:cubicBezTo>
                    <a:pt x="1067" y="27"/>
                    <a:pt x="1073" y="36"/>
                    <a:pt x="1074" y="44"/>
                  </a:cubicBezTo>
                  <a:cubicBezTo>
                    <a:pt x="1076" y="58"/>
                    <a:pt x="1077" y="72"/>
                    <a:pt x="1077" y="85"/>
                  </a:cubicBezTo>
                  <a:cubicBezTo>
                    <a:pt x="1078" y="102"/>
                    <a:pt x="1057" y="130"/>
                    <a:pt x="1046" y="141"/>
                  </a:cubicBezTo>
                  <a:cubicBezTo>
                    <a:pt x="989" y="202"/>
                    <a:pt x="891" y="231"/>
                    <a:pt x="812" y="249"/>
                  </a:cubicBezTo>
                  <a:cubicBezTo>
                    <a:pt x="785" y="255"/>
                    <a:pt x="760" y="260"/>
                    <a:pt x="736" y="263"/>
                  </a:cubicBezTo>
                  <a:cubicBezTo>
                    <a:pt x="677" y="271"/>
                    <a:pt x="608" y="277"/>
                    <a:pt x="532" y="277"/>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94" name="Google Shape;1094;p34"/>
            <p:cNvSpPr/>
            <p:nvPr/>
          </p:nvSpPr>
          <p:spPr>
            <a:xfrm>
              <a:off x="2136" y="1189"/>
              <a:ext cx="69" cy="54"/>
            </a:xfrm>
            <a:custGeom>
              <a:avLst/>
              <a:gdLst/>
              <a:ahLst/>
              <a:cxnLst/>
              <a:rect l="l" t="t" r="r" b="b"/>
              <a:pathLst>
                <a:path w="46" h="36" extrusionOk="0">
                  <a:moveTo>
                    <a:pt x="45" y="36"/>
                  </a:moveTo>
                  <a:cubicBezTo>
                    <a:pt x="45" y="36"/>
                    <a:pt x="45" y="36"/>
                    <a:pt x="45" y="35"/>
                  </a:cubicBezTo>
                  <a:cubicBezTo>
                    <a:pt x="29" y="19"/>
                    <a:pt x="16" y="9"/>
                    <a:pt x="0" y="1"/>
                  </a:cubicBezTo>
                  <a:cubicBezTo>
                    <a:pt x="0" y="1"/>
                    <a:pt x="0" y="1"/>
                    <a:pt x="0" y="0"/>
                  </a:cubicBezTo>
                  <a:cubicBezTo>
                    <a:pt x="0" y="0"/>
                    <a:pt x="1" y="0"/>
                    <a:pt x="1" y="0"/>
                  </a:cubicBezTo>
                  <a:cubicBezTo>
                    <a:pt x="16" y="8"/>
                    <a:pt x="29" y="18"/>
                    <a:pt x="46" y="34"/>
                  </a:cubicBezTo>
                  <a:cubicBezTo>
                    <a:pt x="46" y="35"/>
                    <a:pt x="46" y="35"/>
                    <a:pt x="46" y="35"/>
                  </a:cubicBezTo>
                  <a:cubicBezTo>
                    <a:pt x="46" y="36"/>
                    <a:pt x="46" y="36"/>
                    <a:pt x="45" y="36"/>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95" name="Google Shape;1095;p34"/>
            <p:cNvSpPr/>
            <p:nvPr/>
          </p:nvSpPr>
          <p:spPr>
            <a:xfrm>
              <a:off x="1067" y="1189"/>
              <a:ext cx="1158" cy="298"/>
            </a:xfrm>
            <a:custGeom>
              <a:avLst/>
              <a:gdLst/>
              <a:ahLst/>
              <a:cxnLst/>
              <a:rect l="l" t="t" r="r" b="b"/>
              <a:pathLst>
                <a:path w="772" h="199" extrusionOk="0">
                  <a:moveTo>
                    <a:pt x="337" y="199"/>
                  </a:moveTo>
                  <a:cubicBezTo>
                    <a:pt x="319" y="199"/>
                    <a:pt x="301" y="197"/>
                    <a:pt x="284" y="195"/>
                  </a:cubicBezTo>
                  <a:cubicBezTo>
                    <a:pt x="276" y="194"/>
                    <a:pt x="268" y="194"/>
                    <a:pt x="260" y="193"/>
                  </a:cubicBezTo>
                  <a:cubicBezTo>
                    <a:pt x="192" y="187"/>
                    <a:pt x="100" y="166"/>
                    <a:pt x="44" y="131"/>
                  </a:cubicBezTo>
                  <a:cubicBezTo>
                    <a:pt x="35" y="125"/>
                    <a:pt x="8" y="105"/>
                    <a:pt x="5" y="92"/>
                  </a:cubicBezTo>
                  <a:cubicBezTo>
                    <a:pt x="2" y="81"/>
                    <a:pt x="1" y="69"/>
                    <a:pt x="1" y="58"/>
                  </a:cubicBezTo>
                  <a:cubicBezTo>
                    <a:pt x="0" y="54"/>
                    <a:pt x="7" y="42"/>
                    <a:pt x="8" y="41"/>
                  </a:cubicBezTo>
                  <a:cubicBezTo>
                    <a:pt x="21" y="22"/>
                    <a:pt x="40" y="10"/>
                    <a:pt x="57" y="0"/>
                  </a:cubicBezTo>
                  <a:cubicBezTo>
                    <a:pt x="58" y="0"/>
                    <a:pt x="58" y="0"/>
                    <a:pt x="58" y="0"/>
                  </a:cubicBezTo>
                  <a:cubicBezTo>
                    <a:pt x="59" y="1"/>
                    <a:pt x="58" y="1"/>
                    <a:pt x="58" y="1"/>
                  </a:cubicBezTo>
                  <a:cubicBezTo>
                    <a:pt x="41" y="11"/>
                    <a:pt x="22" y="23"/>
                    <a:pt x="9" y="41"/>
                  </a:cubicBezTo>
                  <a:cubicBezTo>
                    <a:pt x="8" y="44"/>
                    <a:pt x="2" y="54"/>
                    <a:pt x="2" y="57"/>
                  </a:cubicBezTo>
                  <a:cubicBezTo>
                    <a:pt x="2" y="69"/>
                    <a:pt x="4" y="81"/>
                    <a:pt x="6" y="92"/>
                  </a:cubicBezTo>
                  <a:cubicBezTo>
                    <a:pt x="9" y="104"/>
                    <a:pt x="36" y="124"/>
                    <a:pt x="45" y="130"/>
                  </a:cubicBezTo>
                  <a:cubicBezTo>
                    <a:pt x="100" y="164"/>
                    <a:pt x="193" y="186"/>
                    <a:pt x="260" y="191"/>
                  </a:cubicBezTo>
                  <a:cubicBezTo>
                    <a:pt x="268" y="192"/>
                    <a:pt x="276" y="193"/>
                    <a:pt x="284" y="194"/>
                  </a:cubicBezTo>
                  <a:cubicBezTo>
                    <a:pt x="301" y="196"/>
                    <a:pt x="320" y="198"/>
                    <a:pt x="337" y="198"/>
                  </a:cubicBezTo>
                  <a:cubicBezTo>
                    <a:pt x="338" y="198"/>
                    <a:pt x="338" y="198"/>
                    <a:pt x="338" y="198"/>
                  </a:cubicBezTo>
                  <a:cubicBezTo>
                    <a:pt x="371" y="197"/>
                    <a:pt x="407" y="197"/>
                    <a:pt x="447" y="197"/>
                  </a:cubicBezTo>
                  <a:cubicBezTo>
                    <a:pt x="477" y="197"/>
                    <a:pt x="507" y="193"/>
                    <a:pt x="531" y="189"/>
                  </a:cubicBezTo>
                  <a:cubicBezTo>
                    <a:pt x="597" y="179"/>
                    <a:pt x="666" y="166"/>
                    <a:pt x="723" y="132"/>
                  </a:cubicBezTo>
                  <a:cubicBezTo>
                    <a:pt x="743" y="120"/>
                    <a:pt x="756" y="108"/>
                    <a:pt x="764" y="94"/>
                  </a:cubicBezTo>
                  <a:cubicBezTo>
                    <a:pt x="766" y="91"/>
                    <a:pt x="771" y="80"/>
                    <a:pt x="771" y="77"/>
                  </a:cubicBezTo>
                  <a:cubicBezTo>
                    <a:pt x="769" y="66"/>
                    <a:pt x="767" y="55"/>
                    <a:pt x="763" y="43"/>
                  </a:cubicBezTo>
                  <a:cubicBezTo>
                    <a:pt x="763" y="40"/>
                    <a:pt x="758" y="35"/>
                    <a:pt x="758" y="35"/>
                  </a:cubicBezTo>
                  <a:cubicBezTo>
                    <a:pt x="758" y="35"/>
                    <a:pt x="758" y="35"/>
                    <a:pt x="758" y="34"/>
                  </a:cubicBezTo>
                  <a:cubicBezTo>
                    <a:pt x="758" y="34"/>
                    <a:pt x="759" y="34"/>
                    <a:pt x="759" y="34"/>
                  </a:cubicBezTo>
                  <a:cubicBezTo>
                    <a:pt x="759" y="35"/>
                    <a:pt x="764" y="40"/>
                    <a:pt x="765" y="43"/>
                  </a:cubicBezTo>
                  <a:cubicBezTo>
                    <a:pt x="768" y="54"/>
                    <a:pt x="771" y="66"/>
                    <a:pt x="772" y="77"/>
                  </a:cubicBezTo>
                  <a:cubicBezTo>
                    <a:pt x="772" y="81"/>
                    <a:pt x="767" y="92"/>
                    <a:pt x="765" y="95"/>
                  </a:cubicBezTo>
                  <a:cubicBezTo>
                    <a:pt x="757" y="108"/>
                    <a:pt x="744" y="121"/>
                    <a:pt x="724" y="133"/>
                  </a:cubicBezTo>
                  <a:cubicBezTo>
                    <a:pt x="666" y="168"/>
                    <a:pt x="597" y="180"/>
                    <a:pt x="531" y="190"/>
                  </a:cubicBezTo>
                  <a:cubicBezTo>
                    <a:pt x="507" y="194"/>
                    <a:pt x="477" y="198"/>
                    <a:pt x="447" y="198"/>
                  </a:cubicBezTo>
                  <a:cubicBezTo>
                    <a:pt x="407" y="199"/>
                    <a:pt x="371" y="199"/>
                    <a:pt x="338" y="199"/>
                  </a:cubicBezTo>
                  <a:cubicBezTo>
                    <a:pt x="338" y="199"/>
                    <a:pt x="338" y="199"/>
                    <a:pt x="337" y="199"/>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96" name="Google Shape;1096;p34"/>
            <p:cNvSpPr/>
            <p:nvPr/>
          </p:nvSpPr>
          <p:spPr>
            <a:xfrm>
              <a:off x="1335" y="1068"/>
              <a:ext cx="615" cy="176"/>
            </a:xfrm>
            <a:custGeom>
              <a:avLst/>
              <a:gdLst/>
              <a:ahLst/>
              <a:cxnLst/>
              <a:rect l="l" t="t" r="r" b="b"/>
              <a:pathLst>
                <a:path w="410" h="118" extrusionOk="0">
                  <a:moveTo>
                    <a:pt x="128" y="118"/>
                  </a:moveTo>
                  <a:cubicBezTo>
                    <a:pt x="121" y="118"/>
                    <a:pt x="113" y="116"/>
                    <a:pt x="106" y="114"/>
                  </a:cubicBezTo>
                  <a:cubicBezTo>
                    <a:pt x="103" y="114"/>
                    <a:pt x="100" y="113"/>
                    <a:pt x="97" y="113"/>
                  </a:cubicBezTo>
                  <a:cubicBezTo>
                    <a:pt x="73" y="108"/>
                    <a:pt x="28" y="96"/>
                    <a:pt x="14" y="79"/>
                  </a:cubicBezTo>
                  <a:cubicBezTo>
                    <a:pt x="10" y="74"/>
                    <a:pt x="6" y="69"/>
                    <a:pt x="4" y="63"/>
                  </a:cubicBezTo>
                  <a:cubicBezTo>
                    <a:pt x="0" y="51"/>
                    <a:pt x="18" y="37"/>
                    <a:pt x="26" y="31"/>
                  </a:cubicBezTo>
                  <a:cubicBezTo>
                    <a:pt x="45" y="19"/>
                    <a:pt x="94" y="5"/>
                    <a:pt x="114" y="5"/>
                  </a:cubicBezTo>
                  <a:cubicBezTo>
                    <a:pt x="134" y="4"/>
                    <a:pt x="153" y="3"/>
                    <a:pt x="171" y="2"/>
                  </a:cubicBezTo>
                  <a:cubicBezTo>
                    <a:pt x="193" y="1"/>
                    <a:pt x="214" y="0"/>
                    <a:pt x="234" y="0"/>
                  </a:cubicBezTo>
                  <a:cubicBezTo>
                    <a:pt x="275" y="0"/>
                    <a:pt x="307" y="4"/>
                    <a:pt x="343" y="14"/>
                  </a:cubicBezTo>
                  <a:cubicBezTo>
                    <a:pt x="358" y="18"/>
                    <a:pt x="378" y="24"/>
                    <a:pt x="389" y="32"/>
                  </a:cubicBezTo>
                  <a:cubicBezTo>
                    <a:pt x="393" y="36"/>
                    <a:pt x="397" y="39"/>
                    <a:pt x="400" y="43"/>
                  </a:cubicBezTo>
                  <a:cubicBezTo>
                    <a:pt x="402" y="44"/>
                    <a:pt x="404" y="46"/>
                    <a:pt x="405" y="47"/>
                  </a:cubicBezTo>
                  <a:cubicBezTo>
                    <a:pt x="406" y="47"/>
                    <a:pt x="406" y="48"/>
                    <a:pt x="406" y="48"/>
                  </a:cubicBezTo>
                  <a:cubicBezTo>
                    <a:pt x="406" y="48"/>
                    <a:pt x="410" y="59"/>
                    <a:pt x="409" y="64"/>
                  </a:cubicBezTo>
                  <a:cubicBezTo>
                    <a:pt x="408" y="71"/>
                    <a:pt x="403" y="76"/>
                    <a:pt x="399" y="81"/>
                  </a:cubicBezTo>
                  <a:cubicBezTo>
                    <a:pt x="384" y="95"/>
                    <a:pt x="357" y="103"/>
                    <a:pt x="336" y="108"/>
                  </a:cubicBezTo>
                  <a:cubicBezTo>
                    <a:pt x="333" y="109"/>
                    <a:pt x="330" y="110"/>
                    <a:pt x="327" y="110"/>
                  </a:cubicBezTo>
                  <a:cubicBezTo>
                    <a:pt x="319" y="113"/>
                    <a:pt x="310" y="115"/>
                    <a:pt x="301" y="115"/>
                  </a:cubicBezTo>
                  <a:cubicBezTo>
                    <a:pt x="243" y="117"/>
                    <a:pt x="185" y="117"/>
                    <a:pt x="129" y="118"/>
                  </a:cubicBezTo>
                  <a:lnTo>
                    <a:pt x="128" y="118"/>
                  </a:lnTo>
                  <a:close/>
                  <a:moveTo>
                    <a:pt x="234" y="2"/>
                  </a:moveTo>
                  <a:cubicBezTo>
                    <a:pt x="214" y="2"/>
                    <a:pt x="193" y="3"/>
                    <a:pt x="171" y="4"/>
                  </a:cubicBezTo>
                  <a:cubicBezTo>
                    <a:pt x="153" y="5"/>
                    <a:pt x="135" y="5"/>
                    <a:pt x="114" y="6"/>
                  </a:cubicBezTo>
                  <a:cubicBezTo>
                    <a:pt x="94" y="6"/>
                    <a:pt x="46" y="20"/>
                    <a:pt x="27" y="33"/>
                  </a:cubicBezTo>
                  <a:cubicBezTo>
                    <a:pt x="19" y="38"/>
                    <a:pt x="1" y="51"/>
                    <a:pt x="6" y="63"/>
                  </a:cubicBezTo>
                  <a:cubicBezTo>
                    <a:pt x="8" y="68"/>
                    <a:pt x="11" y="73"/>
                    <a:pt x="15" y="79"/>
                  </a:cubicBezTo>
                  <a:cubicBezTo>
                    <a:pt x="28" y="95"/>
                    <a:pt x="73" y="107"/>
                    <a:pt x="97" y="111"/>
                  </a:cubicBezTo>
                  <a:cubicBezTo>
                    <a:pt x="100" y="112"/>
                    <a:pt x="103" y="112"/>
                    <a:pt x="106" y="113"/>
                  </a:cubicBezTo>
                  <a:cubicBezTo>
                    <a:pt x="113" y="115"/>
                    <a:pt x="121" y="116"/>
                    <a:pt x="128" y="116"/>
                  </a:cubicBezTo>
                  <a:cubicBezTo>
                    <a:pt x="129" y="116"/>
                    <a:pt x="129" y="116"/>
                    <a:pt x="129" y="116"/>
                  </a:cubicBezTo>
                  <a:cubicBezTo>
                    <a:pt x="185" y="116"/>
                    <a:pt x="243" y="115"/>
                    <a:pt x="301" y="114"/>
                  </a:cubicBezTo>
                  <a:cubicBezTo>
                    <a:pt x="310" y="114"/>
                    <a:pt x="318" y="111"/>
                    <a:pt x="327" y="109"/>
                  </a:cubicBezTo>
                  <a:cubicBezTo>
                    <a:pt x="330" y="108"/>
                    <a:pt x="333" y="108"/>
                    <a:pt x="336" y="107"/>
                  </a:cubicBezTo>
                  <a:cubicBezTo>
                    <a:pt x="356" y="102"/>
                    <a:pt x="384" y="93"/>
                    <a:pt x="398" y="80"/>
                  </a:cubicBezTo>
                  <a:cubicBezTo>
                    <a:pt x="402" y="75"/>
                    <a:pt x="406" y="71"/>
                    <a:pt x="408" y="64"/>
                  </a:cubicBezTo>
                  <a:cubicBezTo>
                    <a:pt x="409" y="59"/>
                    <a:pt x="405" y="50"/>
                    <a:pt x="404" y="48"/>
                  </a:cubicBezTo>
                  <a:cubicBezTo>
                    <a:pt x="403" y="47"/>
                    <a:pt x="401" y="45"/>
                    <a:pt x="399" y="44"/>
                  </a:cubicBezTo>
                  <a:cubicBezTo>
                    <a:pt x="396" y="40"/>
                    <a:pt x="392" y="37"/>
                    <a:pt x="388" y="33"/>
                  </a:cubicBezTo>
                  <a:cubicBezTo>
                    <a:pt x="377" y="25"/>
                    <a:pt x="357" y="19"/>
                    <a:pt x="343" y="15"/>
                  </a:cubicBezTo>
                  <a:cubicBezTo>
                    <a:pt x="307" y="6"/>
                    <a:pt x="275" y="2"/>
                    <a:pt x="234" y="2"/>
                  </a:cubicBez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grpSp>
      <p:grpSp>
        <p:nvGrpSpPr>
          <p:cNvPr id="1097" name="Google Shape;1097;p34"/>
          <p:cNvGrpSpPr/>
          <p:nvPr/>
        </p:nvGrpSpPr>
        <p:grpSpPr>
          <a:xfrm>
            <a:off x="5518320" y="894025"/>
            <a:ext cx="1549555" cy="1267413"/>
            <a:chOff x="1975" y="1257"/>
            <a:chExt cx="2433" cy="1990"/>
          </a:xfrm>
        </p:grpSpPr>
        <p:sp>
          <p:nvSpPr>
            <p:cNvPr id="1098" name="Google Shape;1098;p34"/>
            <p:cNvSpPr/>
            <p:nvPr/>
          </p:nvSpPr>
          <p:spPr>
            <a:xfrm>
              <a:off x="2291" y="1610"/>
              <a:ext cx="259" cy="327"/>
            </a:xfrm>
            <a:custGeom>
              <a:avLst/>
              <a:gdLst/>
              <a:ahLst/>
              <a:cxnLst/>
              <a:rect l="l" t="t" r="r" b="b"/>
              <a:pathLst>
                <a:path w="259" h="327" extrusionOk="0">
                  <a:moveTo>
                    <a:pt x="0" y="183"/>
                  </a:moveTo>
                  <a:lnTo>
                    <a:pt x="0" y="212"/>
                  </a:lnTo>
                  <a:lnTo>
                    <a:pt x="180" y="327"/>
                  </a:lnTo>
                  <a:lnTo>
                    <a:pt x="259" y="191"/>
                  </a:lnTo>
                  <a:lnTo>
                    <a:pt x="58" y="0"/>
                  </a:lnTo>
                  <a:lnTo>
                    <a:pt x="0" y="183"/>
                  </a:lnTo>
                  <a:close/>
                </a:path>
              </a:pathLst>
            </a:custGeom>
            <a:solidFill>
              <a:srgbClr val="E9AE97"/>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099" name="Google Shape;1099;p34"/>
            <p:cNvSpPr/>
            <p:nvPr/>
          </p:nvSpPr>
          <p:spPr>
            <a:xfrm>
              <a:off x="2220" y="1286"/>
              <a:ext cx="531" cy="515"/>
            </a:xfrm>
            <a:custGeom>
              <a:avLst/>
              <a:gdLst/>
              <a:ahLst/>
              <a:cxnLst/>
              <a:rect l="l" t="t" r="r" b="b"/>
              <a:pathLst>
                <a:path w="148" h="143" extrusionOk="0">
                  <a:moveTo>
                    <a:pt x="108" y="4"/>
                  </a:moveTo>
                  <a:cubicBezTo>
                    <a:pt x="96" y="2"/>
                    <a:pt x="85" y="1"/>
                    <a:pt x="77" y="1"/>
                  </a:cubicBezTo>
                  <a:cubicBezTo>
                    <a:pt x="70" y="0"/>
                    <a:pt x="63" y="0"/>
                    <a:pt x="55" y="2"/>
                  </a:cubicBezTo>
                  <a:cubicBezTo>
                    <a:pt x="49" y="3"/>
                    <a:pt x="44" y="5"/>
                    <a:pt x="40" y="7"/>
                  </a:cubicBezTo>
                  <a:cubicBezTo>
                    <a:pt x="39" y="7"/>
                    <a:pt x="39" y="7"/>
                    <a:pt x="39" y="7"/>
                  </a:cubicBezTo>
                  <a:cubicBezTo>
                    <a:pt x="39" y="7"/>
                    <a:pt x="39" y="7"/>
                    <a:pt x="39" y="7"/>
                  </a:cubicBezTo>
                  <a:cubicBezTo>
                    <a:pt x="39" y="7"/>
                    <a:pt x="39" y="7"/>
                    <a:pt x="39" y="7"/>
                  </a:cubicBezTo>
                  <a:cubicBezTo>
                    <a:pt x="39" y="7"/>
                    <a:pt x="39" y="7"/>
                    <a:pt x="39" y="7"/>
                  </a:cubicBezTo>
                  <a:cubicBezTo>
                    <a:pt x="11" y="20"/>
                    <a:pt x="5" y="49"/>
                    <a:pt x="3" y="69"/>
                  </a:cubicBezTo>
                  <a:cubicBezTo>
                    <a:pt x="0" y="92"/>
                    <a:pt x="18" y="143"/>
                    <a:pt x="20" y="141"/>
                  </a:cubicBezTo>
                  <a:cubicBezTo>
                    <a:pt x="23" y="139"/>
                    <a:pt x="46" y="118"/>
                    <a:pt x="46" y="118"/>
                  </a:cubicBezTo>
                  <a:cubicBezTo>
                    <a:pt x="65" y="91"/>
                    <a:pt x="65" y="91"/>
                    <a:pt x="65" y="91"/>
                  </a:cubicBezTo>
                  <a:cubicBezTo>
                    <a:pt x="72" y="99"/>
                    <a:pt x="72" y="99"/>
                    <a:pt x="72" y="99"/>
                  </a:cubicBezTo>
                  <a:cubicBezTo>
                    <a:pt x="72" y="99"/>
                    <a:pt x="73" y="73"/>
                    <a:pt x="74" y="70"/>
                  </a:cubicBezTo>
                  <a:cubicBezTo>
                    <a:pt x="74" y="67"/>
                    <a:pt x="89" y="52"/>
                    <a:pt x="93" y="50"/>
                  </a:cubicBezTo>
                  <a:cubicBezTo>
                    <a:pt x="97" y="48"/>
                    <a:pt x="105" y="53"/>
                    <a:pt x="105" y="53"/>
                  </a:cubicBezTo>
                  <a:cubicBezTo>
                    <a:pt x="120" y="62"/>
                    <a:pt x="128" y="62"/>
                    <a:pt x="131" y="60"/>
                  </a:cubicBezTo>
                  <a:cubicBezTo>
                    <a:pt x="131" y="60"/>
                    <a:pt x="131" y="60"/>
                    <a:pt x="131" y="60"/>
                  </a:cubicBezTo>
                  <a:cubicBezTo>
                    <a:pt x="142" y="59"/>
                    <a:pt x="148" y="25"/>
                    <a:pt x="148" y="25"/>
                  </a:cubicBezTo>
                  <a:cubicBezTo>
                    <a:pt x="143" y="27"/>
                    <a:pt x="108" y="4"/>
                    <a:pt x="108" y="4"/>
                  </a:cubicBezTo>
                  <a:close/>
                </a:path>
              </a:pathLst>
            </a:custGeom>
            <a:solidFill>
              <a:schemeClr val="accent3"/>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00" name="Google Shape;1100;p34"/>
            <p:cNvSpPr/>
            <p:nvPr/>
          </p:nvSpPr>
          <p:spPr>
            <a:xfrm>
              <a:off x="2370" y="1466"/>
              <a:ext cx="327" cy="399"/>
            </a:xfrm>
            <a:custGeom>
              <a:avLst/>
              <a:gdLst/>
              <a:ahLst/>
              <a:cxnLst/>
              <a:rect l="l" t="t" r="r" b="b"/>
              <a:pathLst>
                <a:path w="91" h="111" extrusionOk="0">
                  <a:moveTo>
                    <a:pt x="0" y="43"/>
                  </a:moveTo>
                  <a:cubicBezTo>
                    <a:pt x="0" y="43"/>
                    <a:pt x="0" y="43"/>
                    <a:pt x="0" y="43"/>
                  </a:cubicBezTo>
                  <a:cubicBezTo>
                    <a:pt x="0" y="40"/>
                    <a:pt x="0" y="38"/>
                    <a:pt x="1" y="36"/>
                  </a:cubicBezTo>
                  <a:cubicBezTo>
                    <a:pt x="4" y="21"/>
                    <a:pt x="11" y="23"/>
                    <a:pt x="11" y="23"/>
                  </a:cubicBezTo>
                  <a:cubicBezTo>
                    <a:pt x="11" y="23"/>
                    <a:pt x="11" y="23"/>
                    <a:pt x="11" y="23"/>
                  </a:cubicBezTo>
                  <a:cubicBezTo>
                    <a:pt x="13" y="23"/>
                    <a:pt x="16" y="25"/>
                    <a:pt x="20" y="28"/>
                  </a:cubicBezTo>
                  <a:cubicBezTo>
                    <a:pt x="20" y="28"/>
                    <a:pt x="22" y="40"/>
                    <a:pt x="23" y="41"/>
                  </a:cubicBezTo>
                  <a:cubicBezTo>
                    <a:pt x="24" y="43"/>
                    <a:pt x="25" y="29"/>
                    <a:pt x="25" y="29"/>
                  </a:cubicBezTo>
                  <a:cubicBezTo>
                    <a:pt x="25" y="29"/>
                    <a:pt x="31" y="22"/>
                    <a:pt x="32" y="20"/>
                  </a:cubicBezTo>
                  <a:cubicBezTo>
                    <a:pt x="32" y="18"/>
                    <a:pt x="44" y="0"/>
                    <a:pt x="53" y="0"/>
                  </a:cubicBezTo>
                  <a:cubicBezTo>
                    <a:pt x="62" y="0"/>
                    <a:pt x="86" y="11"/>
                    <a:pt x="86" y="11"/>
                  </a:cubicBezTo>
                  <a:cubicBezTo>
                    <a:pt x="86" y="11"/>
                    <a:pt x="86" y="30"/>
                    <a:pt x="86" y="35"/>
                  </a:cubicBezTo>
                  <a:cubicBezTo>
                    <a:pt x="85" y="39"/>
                    <a:pt x="91" y="69"/>
                    <a:pt x="90" y="71"/>
                  </a:cubicBezTo>
                  <a:cubicBezTo>
                    <a:pt x="90" y="74"/>
                    <a:pt x="84" y="75"/>
                    <a:pt x="84" y="75"/>
                  </a:cubicBezTo>
                  <a:cubicBezTo>
                    <a:pt x="84" y="75"/>
                    <a:pt x="84" y="76"/>
                    <a:pt x="83" y="77"/>
                  </a:cubicBezTo>
                  <a:cubicBezTo>
                    <a:pt x="82" y="81"/>
                    <a:pt x="79" y="88"/>
                    <a:pt x="79" y="88"/>
                  </a:cubicBezTo>
                  <a:cubicBezTo>
                    <a:pt x="79" y="89"/>
                    <a:pt x="77" y="89"/>
                    <a:pt x="77" y="89"/>
                  </a:cubicBezTo>
                  <a:cubicBezTo>
                    <a:pt x="77" y="91"/>
                    <a:pt x="78" y="93"/>
                    <a:pt x="77" y="94"/>
                  </a:cubicBezTo>
                  <a:cubicBezTo>
                    <a:pt x="74" y="96"/>
                    <a:pt x="75" y="103"/>
                    <a:pt x="74" y="106"/>
                  </a:cubicBezTo>
                  <a:cubicBezTo>
                    <a:pt x="73" y="108"/>
                    <a:pt x="65" y="111"/>
                    <a:pt x="58" y="110"/>
                  </a:cubicBezTo>
                  <a:cubicBezTo>
                    <a:pt x="58" y="110"/>
                    <a:pt x="58" y="110"/>
                    <a:pt x="58" y="110"/>
                  </a:cubicBezTo>
                  <a:cubicBezTo>
                    <a:pt x="56" y="110"/>
                    <a:pt x="52" y="108"/>
                    <a:pt x="46" y="105"/>
                  </a:cubicBezTo>
                  <a:cubicBezTo>
                    <a:pt x="37" y="100"/>
                    <a:pt x="25" y="93"/>
                    <a:pt x="19" y="87"/>
                  </a:cubicBezTo>
                  <a:cubicBezTo>
                    <a:pt x="19" y="87"/>
                    <a:pt x="19" y="86"/>
                    <a:pt x="19" y="86"/>
                  </a:cubicBezTo>
                  <a:cubicBezTo>
                    <a:pt x="9" y="76"/>
                    <a:pt x="9" y="58"/>
                    <a:pt x="9" y="58"/>
                  </a:cubicBezTo>
                  <a:cubicBezTo>
                    <a:pt x="3" y="53"/>
                    <a:pt x="0" y="48"/>
                    <a:pt x="0" y="43"/>
                  </a:cubicBezTo>
                  <a:close/>
                </a:path>
              </a:pathLst>
            </a:custGeom>
            <a:solidFill>
              <a:srgbClr val="F8C3AA"/>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01" name="Google Shape;1101;p34"/>
            <p:cNvSpPr/>
            <p:nvPr/>
          </p:nvSpPr>
          <p:spPr>
            <a:xfrm>
              <a:off x="2496" y="1930"/>
              <a:ext cx="40" cy="90"/>
            </a:xfrm>
            <a:custGeom>
              <a:avLst/>
              <a:gdLst/>
              <a:ahLst/>
              <a:cxnLst/>
              <a:rect l="l" t="t" r="r" b="b"/>
              <a:pathLst>
                <a:path w="40" h="90" extrusionOk="0">
                  <a:moveTo>
                    <a:pt x="0" y="0"/>
                  </a:moveTo>
                  <a:lnTo>
                    <a:pt x="40" y="72"/>
                  </a:lnTo>
                  <a:lnTo>
                    <a:pt x="29" y="90"/>
                  </a:lnTo>
                  <a:lnTo>
                    <a:pt x="0" y="0"/>
                  </a:lnTo>
                  <a:close/>
                </a:path>
              </a:pathLst>
            </a:custGeom>
            <a:solidFill>
              <a:srgbClr val="D83B4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02" name="Google Shape;1102;p34"/>
            <p:cNvSpPr/>
            <p:nvPr/>
          </p:nvSpPr>
          <p:spPr>
            <a:xfrm>
              <a:off x="2266" y="1801"/>
              <a:ext cx="259" cy="219"/>
            </a:xfrm>
            <a:custGeom>
              <a:avLst/>
              <a:gdLst/>
              <a:ahLst/>
              <a:cxnLst/>
              <a:rect l="l" t="t" r="r" b="b"/>
              <a:pathLst>
                <a:path w="259" h="219" extrusionOk="0">
                  <a:moveTo>
                    <a:pt x="11" y="0"/>
                  </a:moveTo>
                  <a:lnTo>
                    <a:pt x="245" y="125"/>
                  </a:lnTo>
                  <a:lnTo>
                    <a:pt x="259" y="219"/>
                  </a:lnTo>
                  <a:lnTo>
                    <a:pt x="0" y="14"/>
                  </a:lnTo>
                  <a:lnTo>
                    <a:pt x="11" y="0"/>
                  </a:lnTo>
                  <a:close/>
                </a:path>
              </a:pathLst>
            </a:custGeom>
            <a:solidFill>
              <a:srgbClr val="DFDFD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03" name="Google Shape;1103;p34"/>
            <p:cNvSpPr/>
            <p:nvPr/>
          </p:nvSpPr>
          <p:spPr>
            <a:xfrm>
              <a:off x="2162" y="1995"/>
              <a:ext cx="223" cy="223"/>
            </a:xfrm>
            <a:prstGeom prst="ellipse">
              <a:avLst/>
            </a:prstGeom>
            <a:solidFill>
              <a:srgbClr val="7A7D8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04" name="Google Shape;1104;p34"/>
            <p:cNvSpPr/>
            <p:nvPr/>
          </p:nvSpPr>
          <p:spPr>
            <a:xfrm>
              <a:off x="2144" y="1980"/>
              <a:ext cx="550" cy="587"/>
            </a:xfrm>
            <a:custGeom>
              <a:avLst/>
              <a:gdLst/>
              <a:ahLst/>
              <a:cxnLst/>
              <a:rect l="l" t="t" r="r" b="b"/>
              <a:pathLst>
                <a:path w="153" h="163" extrusionOk="0">
                  <a:moveTo>
                    <a:pt x="114" y="159"/>
                  </a:moveTo>
                  <a:cubicBezTo>
                    <a:pt x="148" y="129"/>
                    <a:pt x="148" y="129"/>
                    <a:pt x="148" y="129"/>
                  </a:cubicBezTo>
                  <a:cubicBezTo>
                    <a:pt x="152" y="125"/>
                    <a:pt x="153" y="119"/>
                    <a:pt x="149" y="115"/>
                  </a:cubicBezTo>
                  <a:cubicBezTo>
                    <a:pt x="61" y="15"/>
                    <a:pt x="61" y="15"/>
                    <a:pt x="61" y="15"/>
                  </a:cubicBezTo>
                  <a:cubicBezTo>
                    <a:pt x="49" y="1"/>
                    <a:pt x="29" y="0"/>
                    <a:pt x="15" y="12"/>
                  </a:cubicBezTo>
                  <a:cubicBezTo>
                    <a:pt x="15" y="12"/>
                    <a:pt x="15" y="12"/>
                    <a:pt x="15" y="12"/>
                  </a:cubicBezTo>
                  <a:cubicBezTo>
                    <a:pt x="2" y="24"/>
                    <a:pt x="0" y="44"/>
                    <a:pt x="12" y="58"/>
                  </a:cubicBezTo>
                  <a:cubicBezTo>
                    <a:pt x="100" y="158"/>
                    <a:pt x="100" y="158"/>
                    <a:pt x="100" y="158"/>
                  </a:cubicBezTo>
                  <a:cubicBezTo>
                    <a:pt x="104" y="162"/>
                    <a:pt x="110" y="163"/>
                    <a:pt x="114" y="159"/>
                  </a:cubicBezTo>
                  <a:close/>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05" name="Google Shape;1105;p34"/>
            <p:cNvSpPr/>
            <p:nvPr/>
          </p:nvSpPr>
          <p:spPr>
            <a:xfrm>
              <a:off x="2518" y="2355"/>
              <a:ext cx="596" cy="385"/>
            </a:xfrm>
            <a:custGeom>
              <a:avLst/>
              <a:gdLst/>
              <a:ahLst/>
              <a:cxnLst/>
              <a:rect l="l" t="t" r="r" b="b"/>
              <a:pathLst>
                <a:path w="166" h="107" extrusionOk="0">
                  <a:moveTo>
                    <a:pt x="2" y="51"/>
                  </a:moveTo>
                  <a:cubicBezTo>
                    <a:pt x="18" y="7"/>
                    <a:pt x="18" y="7"/>
                    <a:pt x="18" y="7"/>
                  </a:cubicBezTo>
                  <a:cubicBezTo>
                    <a:pt x="20" y="2"/>
                    <a:pt x="25" y="0"/>
                    <a:pt x="29" y="2"/>
                  </a:cubicBezTo>
                  <a:cubicBezTo>
                    <a:pt x="166" y="63"/>
                    <a:pt x="166" y="63"/>
                    <a:pt x="166" y="63"/>
                  </a:cubicBezTo>
                  <a:cubicBezTo>
                    <a:pt x="150" y="107"/>
                    <a:pt x="150" y="107"/>
                    <a:pt x="150" y="107"/>
                  </a:cubicBezTo>
                  <a:cubicBezTo>
                    <a:pt x="7" y="62"/>
                    <a:pt x="7" y="62"/>
                    <a:pt x="7" y="62"/>
                  </a:cubicBezTo>
                  <a:cubicBezTo>
                    <a:pt x="2" y="61"/>
                    <a:pt x="0" y="56"/>
                    <a:pt x="2" y="51"/>
                  </a:cubicBezTo>
                  <a:close/>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06" name="Google Shape;1106;p34"/>
            <p:cNvSpPr/>
            <p:nvPr/>
          </p:nvSpPr>
          <p:spPr>
            <a:xfrm>
              <a:off x="2464" y="2344"/>
              <a:ext cx="259" cy="255"/>
            </a:xfrm>
            <a:custGeom>
              <a:avLst/>
              <a:gdLst/>
              <a:ahLst/>
              <a:cxnLst/>
              <a:rect l="l" t="t" r="r" b="b"/>
              <a:pathLst>
                <a:path w="72" h="71" extrusionOk="0">
                  <a:moveTo>
                    <a:pt x="11" y="57"/>
                  </a:moveTo>
                  <a:cubicBezTo>
                    <a:pt x="23" y="70"/>
                    <a:pt x="43" y="71"/>
                    <a:pt x="56" y="59"/>
                  </a:cubicBezTo>
                  <a:cubicBezTo>
                    <a:pt x="70" y="48"/>
                    <a:pt x="72" y="27"/>
                    <a:pt x="60" y="14"/>
                  </a:cubicBezTo>
                  <a:cubicBezTo>
                    <a:pt x="49" y="1"/>
                    <a:pt x="29" y="0"/>
                    <a:pt x="15" y="12"/>
                  </a:cubicBezTo>
                  <a:cubicBezTo>
                    <a:pt x="1" y="24"/>
                    <a:pt x="0" y="44"/>
                    <a:pt x="11" y="57"/>
                  </a:cubicBezTo>
                  <a:close/>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07" name="Google Shape;1107;p34"/>
            <p:cNvSpPr/>
            <p:nvPr/>
          </p:nvSpPr>
          <p:spPr>
            <a:xfrm>
              <a:off x="3060" y="2585"/>
              <a:ext cx="331" cy="187"/>
            </a:xfrm>
            <a:custGeom>
              <a:avLst/>
              <a:gdLst/>
              <a:ahLst/>
              <a:cxnLst/>
              <a:rect l="l" t="t" r="r" b="b"/>
              <a:pathLst>
                <a:path w="92" h="52" extrusionOk="0">
                  <a:moveTo>
                    <a:pt x="0" y="40"/>
                  </a:moveTo>
                  <a:cubicBezTo>
                    <a:pt x="0" y="40"/>
                    <a:pt x="53" y="52"/>
                    <a:pt x="62" y="48"/>
                  </a:cubicBezTo>
                  <a:cubicBezTo>
                    <a:pt x="70" y="45"/>
                    <a:pt x="91" y="37"/>
                    <a:pt x="91" y="34"/>
                  </a:cubicBezTo>
                  <a:cubicBezTo>
                    <a:pt x="92" y="31"/>
                    <a:pt x="77" y="16"/>
                    <a:pt x="57" y="14"/>
                  </a:cubicBezTo>
                  <a:cubicBezTo>
                    <a:pt x="15" y="10"/>
                    <a:pt x="53" y="6"/>
                    <a:pt x="53" y="6"/>
                  </a:cubicBezTo>
                  <a:cubicBezTo>
                    <a:pt x="53" y="6"/>
                    <a:pt x="60" y="2"/>
                    <a:pt x="53" y="1"/>
                  </a:cubicBezTo>
                  <a:cubicBezTo>
                    <a:pt x="45" y="0"/>
                    <a:pt x="14" y="1"/>
                    <a:pt x="14" y="1"/>
                  </a:cubicBezTo>
                  <a:lnTo>
                    <a:pt x="0" y="40"/>
                  </a:lnTo>
                  <a:close/>
                </a:path>
              </a:pathLst>
            </a:custGeom>
            <a:solidFill>
              <a:srgbClr val="E9AE97"/>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08" name="Google Shape;1108;p34"/>
            <p:cNvSpPr/>
            <p:nvPr/>
          </p:nvSpPr>
          <p:spPr>
            <a:xfrm>
              <a:off x="1975" y="1815"/>
              <a:ext cx="651" cy="1101"/>
            </a:xfrm>
            <a:custGeom>
              <a:avLst/>
              <a:gdLst/>
              <a:ahLst/>
              <a:cxnLst/>
              <a:rect l="l" t="t" r="r" b="b"/>
              <a:pathLst>
                <a:path w="181" h="306" extrusionOk="0">
                  <a:moveTo>
                    <a:pt x="81" y="0"/>
                  </a:moveTo>
                  <a:cubicBezTo>
                    <a:pt x="81" y="0"/>
                    <a:pt x="57" y="10"/>
                    <a:pt x="37" y="40"/>
                  </a:cubicBezTo>
                  <a:cubicBezTo>
                    <a:pt x="11" y="80"/>
                    <a:pt x="1" y="154"/>
                    <a:pt x="1" y="198"/>
                  </a:cubicBezTo>
                  <a:cubicBezTo>
                    <a:pt x="0" y="232"/>
                    <a:pt x="1" y="306"/>
                    <a:pt x="1" y="306"/>
                  </a:cubicBezTo>
                  <a:cubicBezTo>
                    <a:pt x="153" y="306"/>
                    <a:pt x="153" y="306"/>
                    <a:pt x="153" y="306"/>
                  </a:cubicBezTo>
                  <a:cubicBezTo>
                    <a:pt x="153" y="306"/>
                    <a:pt x="181" y="79"/>
                    <a:pt x="153" y="57"/>
                  </a:cubicBezTo>
                  <a:cubicBezTo>
                    <a:pt x="125" y="35"/>
                    <a:pt x="81" y="0"/>
                    <a:pt x="81" y="0"/>
                  </a:cubicBezTo>
                  <a:close/>
                </a:path>
              </a:pathLst>
            </a:custGeom>
            <a:solidFill>
              <a:schemeClr val="accent4"/>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09" name="Google Shape;1109;p34"/>
            <p:cNvSpPr/>
            <p:nvPr/>
          </p:nvSpPr>
          <p:spPr>
            <a:xfrm>
              <a:off x="2162" y="1995"/>
              <a:ext cx="223" cy="223"/>
            </a:xfrm>
            <a:prstGeom prst="ellipse">
              <a:avLst/>
            </a:prstGeom>
            <a:solidFill>
              <a:srgbClr val="7A7D8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10" name="Google Shape;1110;p34"/>
            <p:cNvSpPr/>
            <p:nvPr/>
          </p:nvSpPr>
          <p:spPr>
            <a:xfrm>
              <a:off x="2255" y="2963"/>
              <a:ext cx="177" cy="284"/>
            </a:xfrm>
            <a:custGeom>
              <a:avLst/>
              <a:gdLst/>
              <a:ahLst/>
              <a:cxnLst/>
              <a:rect l="l" t="t" r="r" b="b"/>
              <a:pathLst>
                <a:path w="49" h="79" extrusionOk="0">
                  <a:moveTo>
                    <a:pt x="44" y="35"/>
                  </a:moveTo>
                  <a:cubicBezTo>
                    <a:pt x="49" y="55"/>
                    <a:pt x="43" y="74"/>
                    <a:pt x="32" y="76"/>
                  </a:cubicBezTo>
                  <a:cubicBezTo>
                    <a:pt x="21" y="79"/>
                    <a:pt x="9" y="64"/>
                    <a:pt x="4" y="44"/>
                  </a:cubicBezTo>
                  <a:cubicBezTo>
                    <a:pt x="0" y="23"/>
                    <a:pt x="5" y="5"/>
                    <a:pt x="16" y="2"/>
                  </a:cubicBezTo>
                  <a:cubicBezTo>
                    <a:pt x="27" y="0"/>
                    <a:pt x="39" y="14"/>
                    <a:pt x="44" y="35"/>
                  </a:cubicBezTo>
                  <a:close/>
                </a:path>
              </a:pathLst>
            </a:custGeom>
            <a:solidFill>
              <a:srgbClr val="F8C3AA"/>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11" name="Google Shape;1111;p34"/>
            <p:cNvSpPr/>
            <p:nvPr/>
          </p:nvSpPr>
          <p:spPr>
            <a:xfrm>
              <a:off x="2058" y="1973"/>
              <a:ext cx="345" cy="652"/>
            </a:xfrm>
            <a:custGeom>
              <a:avLst/>
              <a:gdLst/>
              <a:ahLst/>
              <a:cxnLst/>
              <a:rect l="l" t="t" r="r" b="b"/>
              <a:pathLst>
                <a:path w="96" h="181" extrusionOk="0">
                  <a:moveTo>
                    <a:pt x="9" y="171"/>
                  </a:moveTo>
                  <a:cubicBezTo>
                    <a:pt x="54" y="180"/>
                    <a:pt x="54" y="180"/>
                    <a:pt x="54" y="180"/>
                  </a:cubicBezTo>
                  <a:cubicBezTo>
                    <a:pt x="59" y="181"/>
                    <a:pt x="64" y="178"/>
                    <a:pt x="66" y="173"/>
                  </a:cubicBezTo>
                  <a:cubicBezTo>
                    <a:pt x="93" y="42"/>
                    <a:pt x="93" y="42"/>
                    <a:pt x="93" y="42"/>
                  </a:cubicBezTo>
                  <a:cubicBezTo>
                    <a:pt x="96" y="24"/>
                    <a:pt x="85" y="7"/>
                    <a:pt x="67" y="3"/>
                  </a:cubicBezTo>
                  <a:cubicBezTo>
                    <a:pt x="67" y="3"/>
                    <a:pt x="67" y="3"/>
                    <a:pt x="67" y="3"/>
                  </a:cubicBezTo>
                  <a:cubicBezTo>
                    <a:pt x="50" y="0"/>
                    <a:pt x="32" y="11"/>
                    <a:pt x="29" y="29"/>
                  </a:cubicBezTo>
                  <a:cubicBezTo>
                    <a:pt x="1" y="159"/>
                    <a:pt x="1" y="159"/>
                    <a:pt x="1" y="159"/>
                  </a:cubicBezTo>
                  <a:cubicBezTo>
                    <a:pt x="0" y="165"/>
                    <a:pt x="4" y="170"/>
                    <a:pt x="9" y="171"/>
                  </a:cubicBezTo>
                  <a:close/>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12" name="Google Shape;1112;p34"/>
            <p:cNvSpPr/>
            <p:nvPr/>
          </p:nvSpPr>
          <p:spPr>
            <a:xfrm>
              <a:off x="2058" y="2502"/>
              <a:ext cx="348" cy="601"/>
            </a:xfrm>
            <a:custGeom>
              <a:avLst/>
              <a:gdLst/>
              <a:ahLst/>
              <a:cxnLst/>
              <a:rect l="l" t="t" r="r" b="b"/>
              <a:pathLst>
                <a:path w="97" h="167" extrusionOk="0">
                  <a:moveTo>
                    <a:pt x="7" y="15"/>
                  </a:moveTo>
                  <a:cubicBezTo>
                    <a:pt x="53" y="1"/>
                    <a:pt x="53" y="1"/>
                    <a:pt x="53" y="1"/>
                  </a:cubicBezTo>
                  <a:cubicBezTo>
                    <a:pt x="57" y="0"/>
                    <a:pt x="62" y="2"/>
                    <a:pt x="63" y="7"/>
                  </a:cubicBezTo>
                  <a:cubicBezTo>
                    <a:pt x="97" y="153"/>
                    <a:pt x="97" y="153"/>
                    <a:pt x="97" y="153"/>
                  </a:cubicBezTo>
                  <a:cubicBezTo>
                    <a:pt x="52" y="167"/>
                    <a:pt x="52" y="167"/>
                    <a:pt x="52" y="167"/>
                  </a:cubicBezTo>
                  <a:cubicBezTo>
                    <a:pt x="1" y="26"/>
                    <a:pt x="1" y="26"/>
                    <a:pt x="1" y="26"/>
                  </a:cubicBezTo>
                  <a:cubicBezTo>
                    <a:pt x="0" y="21"/>
                    <a:pt x="3" y="16"/>
                    <a:pt x="7" y="15"/>
                  </a:cubicBezTo>
                  <a:close/>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13" name="Google Shape;1113;p34"/>
            <p:cNvSpPr/>
            <p:nvPr/>
          </p:nvSpPr>
          <p:spPr>
            <a:xfrm>
              <a:off x="2051" y="2448"/>
              <a:ext cx="255" cy="249"/>
            </a:xfrm>
            <a:custGeom>
              <a:avLst/>
              <a:gdLst/>
              <a:ahLst/>
              <a:cxnLst/>
              <a:rect l="l" t="t" r="r" b="b"/>
              <a:pathLst>
                <a:path w="71" h="69" extrusionOk="0">
                  <a:moveTo>
                    <a:pt x="3" y="28"/>
                  </a:moveTo>
                  <a:cubicBezTo>
                    <a:pt x="0" y="45"/>
                    <a:pt x="11" y="61"/>
                    <a:pt x="29" y="65"/>
                  </a:cubicBezTo>
                  <a:cubicBezTo>
                    <a:pt x="47" y="69"/>
                    <a:pt x="64" y="58"/>
                    <a:pt x="67" y="41"/>
                  </a:cubicBezTo>
                  <a:cubicBezTo>
                    <a:pt x="71" y="24"/>
                    <a:pt x="59" y="7"/>
                    <a:pt x="42" y="3"/>
                  </a:cubicBezTo>
                  <a:cubicBezTo>
                    <a:pt x="24" y="0"/>
                    <a:pt x="7" y="11"/>
                    <a:pt x="3" y="28"/>
                  </a:cubicBezTo>
                  <a:close/>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14" name="Google Shape;1114;p34"/>
            <p:cNvSpPr/>
            <p:nvPr/>
          </p:nvSpPr>
          <p:spPr>
            <a:xfrm>
              <a:off x="3836" y="1610"/>
              <a:ext cx="259" cy="327"/>
            </a:xfrm>
            <a:custGeom>
              <a:avLst/>
              <a:gdLst/>
              <a:ahLst/>
              <a:cxnLst/>
              <a:rect l="l" t="t" r="r" b="b"/>
              <a:pathLst>
                <a:path w="259" h="327" extrusionOk="0">
                  <a:moveTo>
                    <a:pt x="255" y="183"/>
                  </a:moveTo>
                  <a:lnTo>
                    <a:pt x="259" y="212"/>
                  </a:lnTo>
                  <a:lnTo>
                    <a:pt x="79" y="327"/>
                  </a:lnTo>
                  <a:lnTo>
                    <a:pt x="0" y="191"/>
                  </a:lnTo>
                  <a:lnTo>
                    <a:pt x="198" y="0"/>
                  </a:lnTo>
                  <a:lnTo>
                    <a:pt x="255" y="183"/>
                  </a:lnTo>
                  <a:close/>
                </a:path>
              </a:pathLst>
            </a:custGeom>
            <a:solidFill>
              <a:srgbClr val="E9AE97"/>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15" name="Google Shape;1115;p34"/>
            <p:cNvSpPr/>
            <p:nvPr/>
          </p:nvSpPr>
          <p:spPr>
            <a:xfrm>
              <a:off x="3682" y="1257"/>
              <a:ext cx="485" cy="544"/>
            </a:xfrm>
            <a:custGeom>
              <a:avLst/>
              <a:gdLst/>
              <a:ahLst/>
              <a:cxnLst/>
              <a:rect l="l" t="t" r="r" b="b"/>
              <a:pathLst>
                <a:path w="135" h="151" extrusionOk="0">
                  <a:moveTo>
                    <a:pt x="30" y="61"/>
                  </a:moveTo>
                  <a:cubicBezTo>
                    <a:pt x="30" y="61"/>
                    <a:pt x="37" y="56"/>
                    <a:pt x="42" y="58"/>
                  </a:cubicBezTo>
                  <a:cubicBezTo>
                    <a:pt x="46" y="60"/>
                    <a:pt x="61" y="75"/>
                    <a:pt x="61" y="78"/>
                  </a:cubicBezTo>
                  <a:cubicBezTo>
                    <a:pt x="61" y="81"/>
                    <a:pt x="63" y="107"/>
                    <a:pt x="63" y="107"/>
                  </a:cubicBezTo>
                  <a:cubicBezTo>
                    <a:pt x="70" y="99"/>
                    <a:pt x="70" y="99"/>
                    <a:pt x="70" y="99"/>
                  </a:cubicBezTo>
                  <a:cubicBezTo>
                    <a:pt x="89" y="126"/>
                    <a:pt x="89" y="126"/>
                    <a:pt x="89" y="126"/>
                  </a:cubicBezTo>
                  <a:cubicBezTo>
                    <a:pt x="89" y="126"/>
                    <a:pt x="112" y="147"/>
                    <a:pt x="114" y="149"/>
                  </a:cubicBezTo>
                  <a:cubicBezTo>
                    <a:pt x="117" y="151"/>
                    <a:pt x="135" y="100"/>
                    <a:pt x="132" y="77"/>
                  </a:cubicBezTo>
                  <a:cubicBezTo>
                    <a:pt x="129" y="54"/>
                    <a:pt x="122" y="18"/>
                    <a:pt x="80" y="10"/>
                  </a:cubicBezTo>
                  <a:cubicBezTo>
                    <a:pt x="36" y="0"/>
                    <a:pt x="10" y="41"/>
                    <a:pt x="10" y="41"/>
                  </a:cubicBezTo>
                  <a:cubicBezTo>
                    <a:pt x="10" y="41"/>
                    <a:pt x="1" y="64"/>
                    <a:pt x="0" y="65"/>
                  </a:cubicBezTo>
                  <a:cubicBezTo>
                    <a:pt x="0" y="65"/>
                    <a:pt x="2" y="76"/>
                    <a:pt x="30" y="61"/>
                  </a:cubicBezTo>
                  <a:close/>
                </a:path>
              </a:pathLst>
            </a:custGeom>
            <a:solidFill>
              <a:schemeClr val="accent3"/>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16" name="Google Shape;1116;p34"/>
            <p:cNvSpPr/>
            <p:nvPr/>
          </p:nvSpPr>
          <p:spPr>
            <a:xfrm>
              <a:off x="3689" y="1466"/>
              <a:ext cx="327" cy="399"/>
            </a:xfrm>
            <a:custGeom>
              <a:avLst/>
              <a:gdLst/>
              <a:ahLst/>
              <a:cxnLst/>
              <a:rect l="l" t="t" r="r" b="b"/>
              <a:pathLst>
                <a:path w="91" h="111" extrusionOk="0">
                  <a:moveTo>
                    <a:pt x="91" y="43"/>
                  </a:moveTo>
                  <a:cubicBezTo>
                    <a:pt x="91" y="43"/>
                    <a:pt x="91" y="43"/>
                    <a:pt x="91" y="43"/>
                  </a:cubicBezTo>
                  <a:cubicBezTo>
                    <a:pt x="91" y="40"/>
                    <a:pt x="90" y="38"/>
                    <a:pt x="90" y="36"/>
                  </a:cubicBezTo>
                  <a:cubicBezTo>
                    <a:pt x="87" y="21"/>
                    <a:pt x="80" y="23"/>
                    <a:pt x="80" y="23"/>
                  </a:cubicBezTo>
                  <a:cubicBezTo>
                    <a:pt x="80" y="23"/>
                    <a:pt x="80" y="23"/>
                    <a:pt x="80" y="23"/>
                  </a:cubicBezTo>
                  <a:cubicBezTo>
                    <a:pt x="78" y="23"/>
                    <a:pt x="75" y="25"/>
                    <a:pt x="71" y="28"/>
                  </a:cubicBezTo>
                  <a:cubicBezTo>
                    <a:pt x="71" y="28"/>
                    <a:pt x="69" y="40"/>
                    <a:pt x="68" y="41"/>
                  </a:cubicBezTo>
                  <a:cubicBezTo>
                    <a:pt x="67" y="43"/>
                    <a:pt x="61" y="40"/>
                    <a:pt x="61" y="40"/>
                  </a:cubicBezTo>
                  <a:cubicBezTo>
                    <a:pt x="61" y="40"/>
                    <a:pt x="60" y="22"/>
                    <a:pt x="59" y="20"/>
                  </a:cubicBezTo>
                  <a:cubicBezTo>
                    <a:pt x="58" y="18"/>
                    <a:pt x="47" y="0"/>
                    <a:pt x="38" y="0"/>
                  </a:cubicBezTo>
                  <a:cubicBezTo>
                    <a:pt x="29" y="0"/>
                    <a:pt x="5" y="11"/>
                    <a:pt x="5" y="11"/>
                  </a:cubicBezTo>
                  <a:cubicBezTo>
                    <a:pt x="5" y="11"/>
                    <a:pt x="4" y="30"/>
                    <a:pt x="5" y="35"/>
                  </a:cubicBezTo>
                  <a:cubicBezTo>
                    <a:pt x="6" y="39"/>
                    <a:pt x="0" y="69"/>
                    <a:pt x="0" y="71"/>
                  </a:cubicBezTo>
                  <a:cubicBezTo>
                    <a:pt x="1" y="74"/>
                    <a:pt x="7" y="75"/>
                    <a:pt x="7" y="75"/>
                  </a:cubicBezTo>
                  <a:cubicBezTo>
                    <a:pt x="7" y="75"/>
                    <a:pt x="7" y="76"/>
                    <a:pt x="8" y="77"/>
                  </a:cubicBezTo>
                  <a:cubicBezTo>
                    <a:pt x="9" y="81"/>
                    <a:pt x="12" y="88"/>
                    <a:pt x="12" y="88"/>
                  </a:cubicBezTo>
                  <a:cubicBezTo>
                    <a:pt x="12" y="89"/>
                    <a:pt x="14" y="89"/>
                    <a:pt x="14" y="89"/>
                  </a:cubicBezTo>
                  <a:cubicBezTo>
                    <a:pt x="13" y="91"/>
                    <a:pt x="13" y="93"/>
                    <a:pt x="14" y="94"/>
                  </a:cubicBezTo>
                  <a:cubicBezTo>
                    <a:pt x="16" y="96"/>
                    <a:pt x="16" y="103"/>
                    <a:pt x="17" y="106"/>
                  </a:cubicBezTo>
                  <a:cubicBezTo>
                    <a:pt x="17" y="108"/>
                    <a:pt x="26" y="111"/>
                    <a:pt x="32" y="110"/>
                  </a:cubicBezTo>
                  <a:cubicBezTo>
                    <a:pt x="33" y="110"/>
                    <a:pt x="33" y="110"/>
                    <a:pt x="33" y="110"/>
                  </a:cubicBezTo>
                  <a:cubicBezTo>
                    <a:pt x="35" y="110"/>
                    <a:pt x="39" y="108"/>
                    <a:pt x="44" y="105"/>
                  </a:cubicBezTo>
                  <a:cubicBezTo>
                    <a:pt x="54" y="100"/>
                    <a:pt x="66" y="93"/>
                    <a:pt x="72" y="87"/>
                  </a:cubicBezTo>
                  <a:cubicBezTo>
                    <a:pt x="72" y="87"/>
                    <a:pt x="72" y="86"/>
                    <a:pt x="72" y="86"/>
                  </a:cubicBezTo>
                  <a:cubicBezTo>
                    <a:pt x="81" y="76"/>
                    <a:pt x="82" y="58"/>
                    <a:pt x="82" y="58"/>
                  </a:cubicBezTo>
                  <a:cubicBezTo>
                    <a:pt x="88" y="53"/>
                    <a:pt x="90" y="48"/>
                    <a:pt x="91" y="43"/>
                  </a:cubicBezTo>
                  <a:close/>
                </a:path>
              </a:pathLst>
            </a:custGeom>
            <a:solidFill>
              <a:srgbClr val="F8C3AA"/>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17" name="Google Shape;1117;p34"/>
            <p:cNvSpPr/>
            <p:nvPr/>
          </p:nvSpPr>
          <p:spPr>
            <a:xfrm>
              <a:off x="3851" y="1930"/>
              <a:ext cx="36" cy="90"/>
            </a:xfrm>
            <a:custGeom>
              <a:avLst/>
              <a:gdLst/>
              <a:ahLst/>
              <a:cxnLst/>
              <a:rect l="l" t="t" r="r" b="b"/>
              <a:pathLst>
                <a:path w="36" h="90" extrusionOk="0">
                  <a:moveTo>
                    <a:pt x="36" y="0"/>
                  </a:moveTo>
                  <a:lnTo>
                    <a:pt x="0" y="72"/>
                  </a:lnTo>
                  <a:lnTo>
                    <a:pt x="10" y="90"/>
                  </a:lnTo>
                  <a:lnTo>
                    <a:pt x="36" y="0"/>
                  </a:lnTo>
                  <a:close/>
                </a:path>
              </a:pathLst>
            </a:custGeom>
            <a:solidFill>
              <a:srgbClr val="D83B4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18" name="Google Shape;1118;p34"/>
            <p:cNvSpPr/>
            <p:nvPr/>
          </p:nvSpPr>
          <p:spPr>
            <a:xfrm>
              <a:off x="3861" y="1801"/>
              <a:ext cx="259" cy="219"/>
            </a:xfrm>
            <a:custGeom>
              <a:avLst/>
              <a:gdLst/>
              <a:ahLst/>
              <a:cxnLst/>
              <a:rect l="l" t="t" r="r" b="b"/>
              <a:pathLst>
                <a:path w="259" h="219" extrusionOk="0">
                  <a:moveTo>
                    <a:pt x="248" y="0"/>
                  </a:moveTo>
                  <a:lnTo>
                    <a:pt x="11" y="125"/>
                  </a:lnTo>
                  <a:lnTo>
                    <a:pt x="0" y="219"/>
                  </a:lnTo>
                  <a:lnTo>
                    <a:pt x="259" y="14"/>
                  </a:lnTo>
                  <a:lnTo>
                    <a:pt x="248" y="0"/>
                  </a:lnTo>
                  <a:close/>
                </a:path>
              </a:pathLst>
            </a:custGeom>
            <a:solidFill>
              <a:srgbClr val="DFDFD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19" name="Google Shape;1119;p34"/>
            <p:cNvSpPr/>
            <p:nvPr/>
          </p:nvSpPr>
          <p:spPr>
            <a:xfrm>
              <a:off x="3761" y="1815"/>
              <a:ext cx="647" cy="1101"/>
            </a:xfrm>
            <a:custGeom>
              <a:avLst/>
              <a:gdLst/>
              <a:ahLst/>
              <a:cxnLst/>
              <a:rect l="l" t="t" r="r" b="b"/>
              <a:pathLst>
                <a:path w="180" h="306" extrusionOk="0">
                  <a:moveTo>
                    <a:pt x="100" y="0"/>
                  </a:moveTo>
                  <a:cubicBezTo>
                    <a:pt x="100" y="0"/>
                    <a:pt x="124" y="10"/>
                    <a:pt x="144" y="40"/>
                  </a:cubicBezTo>
                  <a:cubicBezTo>
                    <a:pt x="170" y="80"/>
                    <a:pt x="180" y="154"/>
                    <a:pt x="180" y="198"/>
                  </a:cubicBezTo>
                  <a:cubicBezTo>
                    <a:pt x="180" y="232"/>
                    <a:pt x="180" y="306"/>
                    <a:pt x="180" y="306"/>
                  </a:cubicBezTo>
                  <a:cubicBezTo>
                    <a:pt x="28" y="306"/>
                    <a:pt x="28" y="306"/>
                    <a:pt x="28" y="306"/>
                  </a:cubicBezTo>
                  <a:cubicBezTo>
                    <a:pt x="28" y="306"/>
                    <a:pt x="0" y="79"/>
                    <a:pt x="28" y="57"/>
                  </a:cubicBezTo>
                  <a:cubicBezTo>
                    <a:pt x="56" y="35"/>
                    <a:pt x="100" y="0"/>
                    <a:pt x="100" y="0"/>
                  </a:cubicBezTo>
                  <a:close/>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20" name="Google Shape;1120;p34"/>
            <p:cNvSpPr/>
            <p:nvPr/>
          </p:nvSpPr>
          <p:spPr>
            <a:xfrm>
              <a:off x="4002" y="1995"/>
              <a:ext cx="222" cy="223"/>
            </a:xfrm>
            <a:prstGeom prst="ellipse">
              <a:avLst/>
            </a:prstGeom>
            <a:solidFill>
              <a:srgbClr val="7A7D8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21" name="Google Shape;1121;p34"/>
            <p:cNvSpPr/>
            <p:nvPr/>
          </p:nvSpPr>
          <p:spPr>
            <a:xfrm>
              <a:off x="3693" y="1980"/>
              <a:ext cx="549" cy="587"/>
            </a:xfrm>
            <a:custGeom>
              <a:avLst/>
              <a:gdLst/>
              <a:ahLst/>
              <a:cxnLst/>
              <a:rect l="l" t="t" r="r" b="b"/>
              <a:pathLst>
                <a:path w="153" h="163" extrusionOk="0">
                  <a:moveTo>
                    <a:pt x="39" y="159"/>
                  </a:moveTo>
                  <a:cubicBezTo>
                    <a:pt x="4" y="129"/>
                    <a:pt x="4" y="129"/>
                    <a:pt x="4" y="129"/>
                  </a:cubicBezTo>
                  <a:cubicBezTo>
                    <a:pt x="0" y="125"/>
                    <a:pt x="0" y="119"/>
                    <a:pt x="3" y="115"/>
                  </a:cubicBezTo>
                  <a:cubicBezTo>
                    <a:pt x="91" y="15"/>
                    <a:pt x="91" y="15"/>
                    <a:pt x="91" y="15"/>
                  </a:cubicBezTo>
                  <a:cubicBezTo>
                    <a:pt x="103" y="1"/>
                    <a:pt x="124" y="0"/>
                    <a:pt x="138" y="12"/>
                  </a:cubicBezTo>
                  <a:cubicBezTo>
                    <a:pt x="138" y="12"/>
                    <a:pt x="138" y="12"/>
                    <a:pt x="138" y="12"/>
                  </a:cubicBezTo>
                  <a:cubicBezTo>
                    <a:pt x="151" y="24"/>
                    <a:pt x="153" y="44"/>
                    <a:pt x="141" y="58"/>
                  </a:cubicBezTo>
                  <a:cubicBezTo>
                    <a:pt x="53" y="158"/>
                    <a:pt x="53" y="158"/>
                    <a:pt x="53" y="158"/>
                  </a:cubicBezTo>
                  <a:cubicBezTo>
                    <a:pt x="49" y="162"/>
                    <a:pt x="43" y="163"/>
                    <a:pt x="39" y="159"/>
                  </a:cubicBezTo>
                  <a:close/>
                </a:path>
              </a:pathLst>
            </a:custGeom>
            <a:solidFill>
              <a:schemeClr val="accent4"/>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22" name="Google Shape;1122;p34"/>
            <p:cNvSpPr/>
            <p:nvPr/>
          </p:nvSpPr>
          <p:spPr>
            <a:xfrm>
              <a:off x="3272" y="2355"/>
              <a:ext cx="597" cy="385"/>
            </a:xfrm>
            <a:custGeom>
              <a:avLst/>
              <a:gdLst/>
              <a:ahLst/>
              <a:cxnLst/>
              <a:rect l="l" t="t" r="r" b="b"/>
              <a:pathLst>
                <a:path w="166" h="107" extrusionOk="0">
                  <a:moveTo>
                    <a:pt x="164" y="51"/>
                  </a:moveTo>
                  <a:cubicBezTo>
                    <a:pt x="148" y="7"/>
                    <a:pt x="148" y="7"/>
                    <a:pt x="148" y="7"/>
                  </a:cubicBezTo>
                  <a:cubicBezTo>
                    <a:pt x="146" y="2"/>
                    <a:pt x="141" y="0"/>
                    <a:pt x="137" y="2"/>
                  </a:cubicBezTo>
                  <a:cubicBezTo>
                    <a:pt x="0" y="63"/>
                    <a:pt x="0" y="63"/>
                    <a:pt x="0" y="63"/>
                  </a:cubicBezTo>
                  <a:cubicBezTo>
                    <a:pt x="15" y="107"/>
                    <a:pt x="15" y="107"/>
                    <a:pt x="15" y="107"/>
                  </a:cubicBezTo>
                  <a:cubicBezTo>
                    <a:pt x="159" y="62"/>
                    <a:pt x="159" y="62"/>
                    <a:pt x="159" y="62"/>
                  </a:cubicBezTo>
                  <a:cubicBezTo>
                    <a:pt x="164" y="61"/>
                    <a:pt x="166" y="56"/>
                    <a:pt x="164" y="51"/>
                  </a:cubicBezTo>
                  <a:close/>
                </a:path>
              </a:pathLst>
            </a:custGeom>
            <a:solidFill>
              <a:schemeClr val="accent4"/>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23" name="Google Shape;1123;p34"/>
            <p:cNvSpPr/>
            <p:nvPr/>
          </p:nvSpPr>
          <p:spPr>
            <a:xfrm>
              <a:off x="3664" y="2344"/>
              <a:ext cx="258" cy="255"/>
            </a:xfrm>
            <a:custGeom>
              <a:avLst/>
              <a:gdLst/>
              <a:ahLst/>
              <a:cxnLst/>
              <a:rect l="l" t="t" r="r" b="b"/>
              <a:pathLst>
                <a:path w="72" h="71" extrusionOk="0">
                  <a:moveTo>
                    <a:pt x="61" y="57"/>
                  </a:moveTo>
                  <a:cubicBezTo>
                    <a:pt x="49" y="70"/>
                    <a:pt x="29" y="71"/>
                    <a:pt x="15" y="59"/>
                  </a:cubicBezTo>
                  <a:cubicBezTo>
                    <a:pt x="2" y="48"/>
                    <a:pt x="0" y="27"/>
                    <a:pt x="11" y="14"/>
                  </a:cubicBezTo>
                  <a:cubicBezTo>
                    <a:pt x="23" y="1"/>
                    <a:pt x="43" y="0"/>
                    <a:pt x="57" y="12"/>
                  </a:cubicBezTo>
                  <a:cubicBezTo>
                    <a:pt x="70" y="24"/>
                    <a:pt x="72" y="44"/>
                    <a:pt x="61" y="57"/>
                  </a:cubicBezTo>
                  <a:close/>
                </a:path>
              </a:pathLst>
            </a:custGeom>
            <a:solidFill>
              <a:schemeClr val="accent4"/>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1124" name="Google Shape;1124;p34"/>
            <p:cNvSpPr/>
            <p:nvPr/>
          </p:nvSpPr>
          <p:spPr>
            <a:xfrm>
              <a:off x="2996" y="2585"/>
              <a:ext cx="330" cy="187"/>
            </a:xfrm>
            <a:custGeom>
              <a:avLst/>
              <a:gdLst/>
              <a:ahLst/>
              <a:cxnLst/>
              <a:rect l="l" t="t" r="r" b="b"/>
              <a:pathLst>
                <a:path w="92" h="52" extrusionOk="0">
                  <a:moveTo>
                    <a:pt x="92" y="40"/>
                  </a:moveTo>
                  <a:cubicBezTo>
                    <a:pt x="92" y="40"/>
                    <a:pt x="39" y="52"/>
                    <a:pt x="30" y="48"/>
                  </a:cubicBezTo>
                  <a:cubicBezTo>
                    <a:pt x="21" y="45"/>
                    <a:pt x="1" y="37"/>
                    <a:pt x="0" y="34"/>
                  </a:cubicBezTo>
                  <a:cubicBezTo>
                    <a:pt x="0" y="31"/>
                    <a:pt x="14" y="16"/>
                    <a:pt x="35" y="14"/>
                  </a:cubicBezTo>
                  <a:cubicBezTo>
                    <a:pt x="77" y="10"/>
                    <a:pt x="39" y="6"/>
                    <a:pt x="39" y="6"/>
                  </a:cubicBezTo>
                  <a:cubicBezTo>
                    <a:pt x="39" y="6"/>
                    <a:pt x="31" y="2"/>
                    <a:pt x="39" y="1"/>
                  </a:cubicBezTo>
                  <a:cubicBezTo>
                    <a:pt x="47" y="0"/>
                    <a:pt x="77" y="1"/>
                    <a:pt x="77" y="1"/>
                  </a:cubicBezTo>
                  <a:lnTo>
                    <a:pt x="92" y="40"/>
                  </a:lnTo>
                  <a:close/>
                </a:path>
              </a:pathLst>
            </a:custGeom>
            <a:solidFill>
              <a:srgbClr val="F8C3AA"/>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grpSp>
      <p:sp>
        <p:nvSpPr>
          <p:cNvPr id="211"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212"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221" name="Group 220"/>
          <p:cNvGrpSpPr/>
          <p:nvPr/>
        </p:nvGrpSpPr>
        <p:grpSpPr>
          <a:xfrm>
            <a:off x="2005" y="120997"/>
            <a:ext cx="9058867" cy="5026777"/>
            <a:chOff x="2005" y="120997"/>
            <a:chExt cx="9058867" cy="5026777"/>
          </a:xfrm>
        </p:grpSpPr>
        <p:sp>
          <p:nvSpPr>
            <p:cNvPr id="222" name="Rectangle 221"/>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223" name="Rectangle 222"/>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224" name="Rectangle 223"/>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225" name="Rectangle 224"/>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226" name="Rectangle 225"/>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227"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DEVELOPMENT GUIDELINES</a:t>
              </a:r>
              <a:endParaRPr lang="en-US" sz="2800" b="1" dirty="0">
                <a:solidFill>
                  <a:schemeClr val="bg1"/>
                </a:solidFill>
              </a:endParaRPr>
            </a:p>
          </p:txBody>
        </p:sp>
      </p:grpSp>
      <p:pic>
        <p:nvPicPr>
          <p:cNvPr id="218" name="Picture 217"/>
          <p:cNvPicPr>
            <a:picLocks noChangeAspect="1"/>
          </p:cNvPicPr>
          <p:nvPr/>
        </p:nvPicPr>
        <p:blipFill>
          <a:blip r:embed="rId3"/>
          <a:stretch>
            <a:fillRect/>
          </a:stretch>
        </p:blipFill>
        <p:spPr>
          <a:xfrm>
            <a:off x="1730227" y="3293110"/>
            <a:ext cx="2057400" cy="666750"/>
          </a:xfrm>
          <a:prstGeom prst="rect">
            <a:avLst/>
          </a:prstGeom>
        </p:spPr>
      </p:pic>
      <p:pic>
        <p:nvPicPr>
          <p:cNvPr id="219" name="Picture 218"/>
          <p:cNvPicPr>
            <a:picLocks noChangeAspect="1"/>
          </p:cNvPicPr>
          <p:nvPr/>
        </p:nvPicPr>
        <p:blipFill>
          <a:blip r:embed="rId4"/>
          <a:stretch>
            <a:fillRect/>
          </a:stretch>
        </p:blipFill>
        <p:spPr>
          <a:xfrm>
            <a:off x="5175870" y="3285501"/>
            <a:ext cx="2637132" cy="650316"/>
          </a:xfrm>
          <a:prstGeom prst="rect">
            <a:avLst/>
          </a:prstGeom>
        </p:spPr>
      </p:pic>
    </p:spTree>
    <p:extLst>
      <p:ext uri="{BB962C8B-B14F-4D97-AF65-F5344CB8AC3E}">
        <p14:creationId xmlns:p14="http://schemas.microsoft.com/office/powerpoint/2010/main" val="641835113"/>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grpSp>
        <p:nvGrpSpPr>
          <p:cNvPr id="203" name="Google Shape;203;p28"/>
          <p:cNvGrpSpPr/>
          <p:nvPr/>
        </p:nvGrpSpPr>
        <p:grpSpPr>
          <a:xfrm>
            <a:off x="1169740" y="695325"/>
            <a:ext cx="3362325" cy="3752850"/>
            <a:chOff x="1333500" y="647700"/>
            <a:chExt cx="4483100" cy="5003800"/>
          </a:xfrm>
        </p:grpSpPr>
        <p:sp>
          <p:nvSpPr>
            <p:cNvPr id="204" name="Google Shape;204;p28"/>
            <p:cNvSpPr/>
            <p:nvPr/>
          </p:nvSpPr>
          <p:spPr>
            <a:xfrm>
              <a:off x="1333500" y="6477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05" name="Google Shape;205;p28"/>
            <p:cNvSpPr/>
            <p:nvPr/>
          </p:nvSpPr>
          <p:spPr>
            <a:xfrm>
              <a:off x="1333500" y="2844798"/>
              <a:ext cx="4483100" cy="1103921"/>
            </a:xfrm>
            <a:prstGeom prst="rect">
              <a:avLst/>
            </a:prstGeom>
            <a:solidFill>
              <a:srgbClr val="5F8638"/>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206" name="Google Shape;206;p28"/>
            <p:cNvCxnSpPr/>
            <p:nvPr/>
          </p:nvCxnSpPr>
          <p:spPr>
            <a:xfrm rot="10800000" flipH="1">
              <a:off x="1333500" y="5292727"/>
              <a:ext cx="4483100" cy="14892"/>
            </a:xfrm>
            <a:prstGeom prst="straightConnector1">
              <a:avLst/>
            </a:prstGeom>
            <a:noFill/>
            <a:ln w="9525" cap="flat" cmpd="sng">
              <a:solidFill>
                <a:schemeClr val="accent1"/>
              </a:solidFill>
              <a:prstDash val="dash"/>
              <a:miter lim="800000"/>
              <a:headEnd type="none" w="sm" len="sm"/>
              <a:tailEnd type="none" w="sm" len="sm"/>
            </a:ln>
          </p:spPr>
        </p:cxnSp>
        <p:grpSp>
          <p:nvGrpSpPr>
            <p:cNvPr id="208" name="Google Shape;208;p28"/>
            <p:cNvGrpSpPr/>
            <p:nvPr/>
          </p:nvGrpSpPr>
          <p:grpSpPr>
            <a:xfrm>
              <a:off x="1838108" y="3060476"/>
              <a:ext cx="3614765" cy="707886"/>
              <a:chOff x="1689099" y="3060476"/>
              <a:chExt cx="3614765" cy="707886"/>
            </a:xfrm>
          </p:grpSpPr>
          <p:sp>
            <p:nvSpPr>
              <p:cNvPr id="209" name="Google Shape;209;p28"/>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06</a:t>
                </a:r>
                <a:endParaRPr sz="1050" dirty="0"/>
              </a:p>
            </p:txBody>
          </p:sp>
          <p:cxnSp>
            <p:nvCxnSpPr>
              <p:cNvPr id="210" name="Google Shape;210;p28"/>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211" name="Google Shape;211;p28"/>
              <p:cNvSpPr/>
              <p:nvPr/>
            </p:nvSpPr>
            <p:spPr>
              <a:xfrm>
                <a:off x="2541764" y="3091250"/>
                <a:ext cx="2762100" cy="646200"/>
              </a:xfrm>
              <a:prstGeom prst="rect">
                <a:avLst/>
              </a:prstGeom>
              <a:noFill/>
              <a:ln>
                <a:noFill/>
              </a:ln>
            </p:spPr>
            <p:txBody>
              <a:bodyPr spcFirstLastPara="1" wrap="square" lIns="68569" tIns="34275" rIns="68569" bIns="34275" anchor="t" anchorCtr="0">
                <a:noAutofit/>
              </a:bodyPr>
              <a:lstStyle/>
              <a:p>
                <a:r>
                  <a:rPr lang="en-US" sz="2700" dirty="0" smtClean="0">
                    <a:solidFill>
                      <a:schemeClr val="lt1"/>
                    </a:solidFill>
                  </a:rPr>
                  <a:t>Selectors</a:t>
                </a:r>
                <a:endParaRPr sz="1050" dirty="0"/>
              </a:p>
            </p:txBody>
          </p:sp>
        </p:grpSp>
        <p:sp>
          <p:nvSpPr>
            <p:cNvPr id="212" name="Google Shape;212;p28"/>
            <p:cNvSpPr/>
            <p:nvPr/>
          </p:nvSpPr>
          <p:spPr>
            <a:xfrm>
              <a:off x="5296500" y="1715530"/>
              <a:ext cx="365760" cy="365760"/>
            </a:xfrm>
            <a:prstGeom prst="ellipse">
              <a:avLst/>
            </a:prstGeom>
            <a:solidFill>
              <a:schemeClr val="lt2"/>
            </a:solidFill>
            <a:ln w="38100" cap="flat" cmpd="sng">
              <a:solidFill>
                <a:srgbClr val="5F863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13" name="Google Shape;213;p28"/>
            <p:cNvSpPr/>
            <p:nvPr/>
          </p:nvSpPr>
          <p:spPr>
            <a:xfrm>
              <a:off x="5296500" y="4712227"/>
              <a:ext cx="365760" cy="365760"/>
            </a:xfrm>
            <a:prstGeom prst="ellipse">
              <a:avLst/>
            </a:prstGeom>
            <a:solidFill>
              <a:schemeClr val="lt2"/>
            </a:solidFill>
            <a:ln w="38100" cap="flat" cmpd="sng">
              <a:solidFill>
                <a:srgbClr val="5F863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grpSp>
        <p:nvGrpSpPr>
          <p:cNvPr id="214" name="Google Shape;214;p28"/>
          <p:cNvGrpSpPr/>
          <p:nvPr/>
        </p:nvGrpSpPr>
        <p:grpSpPr>
          <a:xfrm>
            <a:off x="4611935" y="695325"/>
            <a:ext cx="3362325" cy="3752850"/>
            <a:chOff x="6121400" y="647700"/>
            <a:chExt cx="4483100" cy="5003800"/>
          </a:xfrm>
        </p:grpSpPr>
        <p:sp>
          <p:nvSpPr>
            <p:cNvPr id="215" name="Google Shape;215;p28"/>
            <p:cNvSpPr/>
            <p:nvPr/>
          </p:nvSpPr>
          <p:spPr>
            <a:xfrm>
              <a:off x="6121400" y="6477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16" name="Google Shape;216;p28"/>
            <p:cNvSpPr/>
            <p:nvPr/>
          </p:nvSpPr>
          <p:spPr>
            <a:xfrm>
              <a:off x="6121400" y="2844798"/>
              <a:ext cx="4483100" cy="1103921"/>
            </a:xfrm>
            <a:prstGeom prst="rect">
              <a:avLst/>
            </a:prstGeom>
            <a:solidFill>
              <a:schemeClr val="accent3"/>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grpSp>
          <p:nvGrpSpPr>
            <p:cNvPr id="218" name="Google Shape;218;p28"/>
            <p:cNvGrpSpPr/>
            <p:nvPr/>
          </p:nvGrpSpPr>
          <p:grpSpPr>
            <a:xfrm>
              <a:off x="6626008" y="3060476"/>
              <a:ext cx="3559244" cy="707886"/>
              <a:chOff x="1689099" y="3060476"/>
              <a:chExt cx="3559244" cy="707886"/>
            </a:xfrm>
          </p:grpSpPr>
          <p:sp>
            <p:nvSpPr>
              <p:cNvPr id="219" name="Google Shape;219;p28"/>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07</a:t>
                </a:r>
                <a:endParaRPr sz="1050" dirty="0"/>
              </a:p>
            </p:txBody>
          </p:sp>
          <p:cxnSp>
            <p:nvCxnSpPr>
              <p:cNvPr id="220" name="Google Shape;220;p28"/>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221" name="Google Shape;221;p28"/>
              <p:cNvSpPr/>
              <p:nvPr/>
            </p:nvSpPr>
            <p:spPr>
              <a:xfrm>
                <a:off x="2541743" y="3091250"/>
                <a:ext cx="2706600" cy="646200"/>
              </a:xfrm>
              <a:prstGeom prst="rect">
                <a:avLst/>
              </a:prstGeom>
              <a:noFill/>
              <a:ln>
                <a:noFill/>
              </a:ln>
            </p:spPr>
            <p:txBody>
              <a:bodyPr spcFirstLastPara="1" wrap="square" lIns="68569" tIns="34275" rIns="68569" bIns="34275" anchor="t" anchorCtr="0">
                <a:noAutofit/>
              </a:bodyPr>
              <a:lstStyle/>
              <a:p>
                <a:r>
                  <a:rPr lang="en-US" sz="2700" dirty="0" smtClean="0">
                    <a:solidFill>
                      <a:schemeClr val="lt1"/>
                    </a:solidFill>
                  </a:rPr>
                  <a:t>Timeouts</a:t>
                </a:r>
                <a:endParaRPr sz="1050" dirty="0"/>
              </a:p>
            </p:txBody>
          </p:sp>
        </p:grpSp>
        <p:sp>
          <p:nvSpPr>
            <p:cNvPr id="222" name="Google Shape;222;p28"/>
            <p:cNvSpPr/>
            <p:nvPr/>
          </p:nvSpPr>
          <p:spPr>
            <a:xfrm flipH="1">
              <a:off x="6288823" y="1715530"/>
              <a:ext cx="365760" cy="365760"/>
            </a:xfrm>
            <a:prstGeom prst="ellipse">
              <a:avLst/>
            </a:prstGeom>
            <a:solidFill>
              <a:schemeClr val="lt2"/>
            </a:solidFill>
            <a:ln w="38100" cap="flat" cmpd="sng">
              <a:solidFill>
                <a:schemeClr val="accent3"/>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23" name="Google Shape;223;p28"/>
            <p:cNvSpPr/>
            <p:nvPr/>
          </p:nvSpPr>
          <p:spPr>
            <a:xfrm flipH="1">
              <a:off x="6288823" y="4712227"/>
              <a:ext cx="365760" cy="365760"/>
            </a:xfrm>
            <a:prstGeom prst="ellipse">
              <a:avLst/>
            </a:prstGeom>
            <a:solidFill>
              <a:schemeClr val="lt2"/>
            </a:solidFill>
            <a:ln w="38100" cap="flat" cmpd="sng">
              <a:solidFill>
                <a:schemeClr val="accent3"/>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224" name="Google Shape;224;p28"/>
            <p:cNvCxnSpPr/>
            <p:nvPr/>
          </p:nvCxnSpPr>
          <p:spPr>
            <a:xfrm rot="10800000" flipH="1">
              <a:off x="6121400" y="5292727"/>
              <a:ext cx="4483100" cy="14892"/>
            </a:xfrm>
            <a:prstGeom prst="straightConnector1">
              <a:avLst/>
            </a:prstGeom>
            <a:noFill/>
            <a:ln w="9525" cap="flat" cmpd="sng">
              <a:solidFill>
                <a:schemeClr val="dk2"/>
              </a:solidFill>
              <a:prstDash val="dash"/>
              <a:miter lim="800000"/>
              <a:headEnd type="none" w="sm" len="sm"/>
              <a:tailEnd type="none" w="sm" len="sm"/>
            </a:ln>
          </p:spPr>
        </p:cxnSp>
      </p:grpSp>
      <p:sp>
        <p:nvSpPr>
          <p:cNvPr id="225" name="Google Shape;225;p28"/>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226" name="Google Shape;226;p28"/>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227" name="Google Shape;227;p28"/>
          <p:cNvGrpSpPr/>
          <p:nvPr/>
        </p:nvGrpSpPr>
        <p:grpSpPr>
          <a:xfrm>
            <a:off x="2114550" y="981075"/>
            <a:ext cx="1477566" cy="1129904"/>
            <a:chOff x="1776" y="824"/>
            <a:chExt cx="1241" cy="949"/>
          </a:xfrm>
        </p:grpSpPr>
        <p:sp>
          <p:nvSpPr>
            <p:cNvPr id="228" name="Google Shape;228;p28"/>
            <p:cNvSpPr/>
            <p:nvPr/>
          </p:nvSpPr>
          <p:spPr>
            <a:xfrm>
              <a:off x="2397" y="1109"/>
              <a:ext cx="441" cy="234"/>
            </a:xfrm>
            <a:custGeom>
              <a:avLst/>
              <a:gdLst/>
              <a:ahLst/>
              <a:cxnLst/>
              <a:rect l="l" t="t" r="r" b="b"/>
              <a:pathLst>
                <a:path w="246" h="130" extrusionOk="0">
                  <a:moveTo>
                    <a:pt x="0" y="0"/>
                  </a:moveTo>
                  <a:cubicBezTo>
                    <a:pt x="5" y="130"/>
                    <a:pt x="5" y="130"/>
                    <a:pt x="5" y="130"/>
                  </a:cubicBezTo>
                  <a:cubicBezTo>
                    <a:pt x="246" y="46"/>
                    <a:pt x="246" y="46"/>
                    <a:pt x="246" y="46"/>
                  </a:cubicBezTo>
                  <a:cubicBezTo>
                    <a:pt x="183" y="18"/>
                    <a:pt x="95" y="0"/>
                    <a:pt x="0" y="0"/>
                  </a:cubicBezTo>
                  <a:close/>
                </a:path>
              </a:pathLst>
            </a:custGeom>
            <a:solidFill>
              <a:srgbClr val="3EA787"/>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29" name="Google Shape;229;p28"/>
            <p:cNvSpPr/>
            <p:nvPr/>
          </p:nvSpPr>
          <p:spPr>
            <a:xfrm>
              <a:off x="1776" y="1108"/>
              <a:ext cx="630" cy="484"/>
            </a:xfrm>
            <a:custGeom>
              <a:avLst/>
              <a:gdLst/>
              <a:ahLst/>
              <a:cxnLst/>
              <a:rect l="l" t="t" r="r" b="b"/>
              <a:pathLst>
                <a:path w="352" h="270" extrusionOk="0">
                  <a:moveTo>
                    <a:pt x="0" y="0"/>
                  </a:moveTo>
                  <a:cubicBezTo>
                    <a:pt x="23" y="18"/>
                    <a:pt x="23" y="18"/>
                    <a:pt x="23" y="18"/>
                  </a:cubicBezTo>
                  <a:cubicBezTo>
                    <a:pt x="23" y="102"/>
                    <a:pt x="23" y="102"/>
                    <a:pt x="23" y="102"/>
                  </a:cubicBezTo>
                  <a:cubicBezTo>
                    <a:pt x="73" y="43"/>
                    <a:pt x="199" y="1"/>
                    <a:pt x="347" y="1"/>
                  </a:cubicBezTo>
                  <a:cubicBezTo>
                    <a:pt x="352" y="131"/>
                    <a:pt x="352" y="131"/>
                    <a:pt x="352" y="131"/>
                  </a:cubicBezTo>
                  <a:cubicBezTo>
                    <a:pt x="23" y="270"/>
                    <a:pt x="23" y="270"/>
                    <a:pt x="23" y="270"/>
                  </a:cubicBezTo>
                  <a:cubicBezTo>
                    <a:pt x="23" y="270"/>
                    <a:pt x="23" y="270"/>
                    <a:pt x="23" y="270"/>
                  </a:cubicBezTo>
                  <a:cubicBezTo>
                    <a:pt x="23" y="270"/>
                    <a:pt x="23" y="270"/>
                    <a:pt x="23" y="270"/>
                  </a:cubicBezTo>
                  <a:cubicBezTo>
                    <a:pt x="22" y="270"/>
                    <a:pt x="22" y="270"/>
                    <a:pt x="22" y="270"/>
                  </a:cubicBezTo>
                  <a:cubicBezTo>
                    <a:pt x="8" y="253"/>
                    <a:pt x="0" y="235"/>
                    <a:pt x="0" y="215"/>
                  </a:cubicBezTo>
                  <a:lnTo>
                    <a:pt x="0" y="0"/>
                  </a:lnTo>
                  <a:close/>
                </a:path>
              </a:pathLst>
            </a:custGeom>
            <a:solidFill>
              <a:srgbClr val="3F592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30" name="Google Shape;230;p28"/>
            <p:cNvSpPr/>
            <p:nvPr/>
          </p:nvSpPr>
          <p:spPr>
            <a:xfrm>
              <a:off x="2406" y="964"/>
              <a:ext cx="432" cy="379"/>
            </a:xfrm>
            <a:custGeom>
              <a:avLst/>
              <a:gdLst/>
              <a:ahLst/>
              <a:cxnLst/>
              <a:rect l="l" t="t" r="r" b="b"/>
              <a:pathLst>
                <a:path w="432" h="379" extrusionOk="0">
                  <a:moveTo>
                    <a:pt x="432" y="0"/>
                  </a:moveTo>
                  <a:lnTo>
                    <a:pt x="0" y="151"/>
                  </a:lnTo>
                  <a:lnTo>
                    <a:pt x="0" y="379"/>
                  </a:lnTo>
                  <a:lnTo>
                    <a:pt x="432" y="228"/>
                  </a:lnTo>
                  <a:lnTo>
                    <a:pt x="432" y="0"/>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31" name="Google Shape;231;p28"/>
            <p:cNvSpPr/>
            <p:nvPr/>
          </p:nvSpPr>
          <p:spPr>
            <a:xfrm>
              <a:off x="2397" y="882"/>
              <a:ext cx="441" cy="233"/>
            </a:xfrm>
            <a:custGeom>
              <a:avLst/>
              <a:gdLst/>
              <a:ahLst/>
              <a:cxnLst/>
              <a:rect l="l" t="t" r="r" b="b"/>
              <a:pathLst>
                <a:path w="246" h="130" extrusionOk="0">
                  <a:moveTo>
                    <a:pt x="0" y="0"/>
                  </a:moveTo>
                  <a:cubicBezTo>
                    <a:pt x="5" y="130"/>
                    <a:pt x="5" y="130"/>
                    <a:pt x="5" y="130"/>
                  </a:cubicBezTo>
                  <a:cubicBezTo>
                    <a:pt x="246" y="46"/>
                    <a:pt x="246" y="46"/>
                    <a:pt x="246" y="46"/>
                  </a:cubicBezTo>
                  <a:cubicBezTo>
                    <a:pt x="183" y="18"/>
                    <a:pt x="95" y="0"/>
                    <a:pt x="0" y="0"/>
                  </a:cubicBezTo>
                  <a:close/>
                </a:path>
              </a:pathLst>
            </a:custGeom>
            <a:solidFill>
              <a:srgbClr val="3F592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32" name="Google Shape;232;p28"/>
            <p:cNvSpPr/>
            <p:nvPr/>
          </p:nvSpPr>
          <p:spPr>
            <a:xfrm>
              <a:off x="1815" y="1057"/>
              <a:ext cx="591" cy="535"/>
            </a:xfrm>
            <a:custGeom>
              <a:avLst/>
              <a:gdLst/>
              <a:ahLst/>
              <a:cxnLst/>
              <a:rect l="l" t="t" r="r" b="b"/>
              <a:pathLst>
                <a:path w="591" h="535" extrusionOk="0">
                  <a:moveTo>
                    <a:pt x="0" y="149"/>
                  </a:moveTo>
                  <a:lnTo>
                    <a:pt x="591" y="0"/>
                  </a:lnTo>
                  <a:lnTo>
                    <a:pt x="591" y="286"/>
                  </a:lnTo>
                  <a:lnTo>
                    <a:pt x="0" y="535"/>
                  </a:lnTo>
                  <a:lnTo>
                    <a:pt x="0" y="149"/>
                  </a:lnTo>
                  <a:close/>
                </a:path>
              </a:pathLst>
            </a:custGeom>
            <a:solidFill>
              <a:srgbClr val="5F863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33" name="Google Shape;233;p28"/>
            <p:cNvSpPr/>
            <p:nvPr/>
          </p:nvSpPr>
          <p:spPr>
            <a:xfrm>
              <a:off x="1776" y="824"/>
              <a:ext cx="630" cy="382"/>
            </a:xfrm>
            <a:custGeom>
              <a:avLst/>
              <a:gdLst/>
              <a:ahLst/>
              <a:cxnLst/>
              <a:rect l="l" t="t" r="r" b="b"/>
              <a:pathLst>
                <a:path w="352" h="213" extrusionOk="0">
                  <a:moveTo>
                    <a:pt x="352" y="130"/>
                  </a:moveTo>
                  <a:cubicBezTo>
                    <a:pt x="347" y="0"/>
                    <a:pt x="347" y="0"/>
                    <a:pt x="347" y="0"/>
                  </a:cubicBezTo>
                  <a:cubicBezTo>
                    <a:pt x="155" y="1"/>
                    <a:pt x="0" y="71"/>
                    <a:pt x="0" y="158"/>
                  </a:cubicBezTo>
                  <a:cubicBezTo>
                    <a:pt x="0" y="177"/>
                    <a:pt x="8" y="196"/>
                    <a:pt x="22" y="213"/>
                  </a:cubicBezTo>
                  <a:lnTo>
                    <a:pt x="352" y="130"/>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34" name="Google Shape;234;p28"/>
            <p:cNvSpPr/>
            <p:nvPr/>
          </p:nvSpPr>
          <p:spPr>
            <a:xfrm>
              <a:off x="2406" y="1192"/>
              <a:ext cx="611" cy="547"/>
            </a:xfrm>
            <a:custGeom>
              <a:avLst/>
              <a:gdLst/>
              <a:ahLst/>
              <a:cxnLst/>
              <a:rect l="l" t="t" r="r" b="b"/>
              <a:pathLst>
                <a:path w="341" h="305" extrusionOk="0">
                  <a:moveTo>
                    <a:pt x="341" y="45"/>
                  </a:moveTo>
                  <a:cubicBezTo>
                    <a:pt x="341" y="168"/>
                    <a:pt x="341" y="168"/>
                    <a:pt x="341" y="168"/>
                  </a:cubicBezTo>
                  <a:cubicBezTo>
                    <a:pt x="341" y="227"/>
                    <a:pt x="268" y="279"/>
                    <a:pt x="161" y="305"/>
                  </a:cubicBezTo>
                  <a:cubicBezTo>
                    <a:pt x="0" y="84"/>
                    <a:pt x="0" y="84"/>
                    <a:pt x="0" y="84"/>
                  </a:cubicBezTo>
                  <a:cubicBezTo>
                    <a:pt x="241" y="0"/>
                    <a:pt x="241" y="0"/>
                    <a:pt x="241" y="0"/>
                  </a:cubicBezTo>
                  <a:cubicBezTo>
                    <a:pt x="277" y="17"/>
                    <a:pt x="306" y="37"/>
                    <a:pt x="323" y="60"/>
                  </a:cubicBezTo>
                  <a:lnTo>
                    <a:pt x="341" y="45"/>
                  </a:lnTo>
                  <a:close/>
                </a:path>
              </a:pathLst>
            </a:custGeom>
            <a:solidFill>
              <a:srgbClr val="3F592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35" name="Google Shape;235;p28"/>
            <p:cNvSpPr/>
            <p:nvPr/>
          </p:nvSpPr>
          <p:spPr>
            <a:xfrm>
              <a:off x="2406" y="1081"/>
              <a:ext cx="611" cy="445"/>
            </a:xfrm>
            <a:custGeom>
              <a:avLst/>
              <a:gdLst/>
              <a:ahLst/>
              <a:cxnLst/>
              <a:rect l="l" t="t" r="r" b="b"/>
              <a:pathLst>
                <a:path w="341" h="248" extrusionOk="0">
                  <a:moveTo>
                    <a:pt x="0" y="84"/>
                  </a:moveTo>
                  <a:cubicBezTo>
                    <a:pt x="161" y="248"/>
                    <a:pt x="161" y="248"/>
                    <a:pt x="161" y="248"/>
                  </a:cubicBezTo>
                  <a:cubicBezTo>
                    <a:pt x="268" y="222"/>
                    <a:pt x="341" y="170"/>
                    <a:pt x="341" y="111"/>
                  </a:cubicBezTo>
                  <a:cubicBezTo>
                    <a:pt x="341" y="68"/>
                    <a:pt x="303" y="29"/>
                    <a:pt x="241" y="0"/>
                  </a:cubicBezTo>
                  <a:lnTo>
                    <a:pt x="0" y="84"/>
                  </a:lnTo>
                  <a:close/>
                </a:path>
              </a:pathLst>
            </a:custGeom>
            <a:solidFill>
              <a:srgbClr val="5F863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36" name="Google Shape;236;p28"/>
            <p:cNvSpPr/>
            <p:nvPr/>
          </p:nvSpPr>
          <p:spPr>
            <a:xfrm>
              <a:off x="2403" y="1226"/>
              <a:ext cx="291" cy="411"/>
            </a:xfrm>
            <a:custGeom>
              <a:avLst/>
              <a:gdLst/>
              <a:ahLst/>
              <a:cxnLst/>
              <a:rect l="l" t="t" r="r" b="b"/>
              <a:pathLst>
                <a:path w="291" h="411" extrusionOk="0">
                  <a:moveTo>
                    <a:pt x="0" y="0"/>
                  </a:moveTo>
                  <a:lnTo>
                    <a:pt x="3" y="117"/>
                  </a:lnTo>
                  <a:lnTo>
                    <a:pt x="291" y="411"/>
                  </a:lnTo>
                  <a:lnTo>
                    <a:pt x="291" y="300"/>
                  </a:lnTo>
                  <a:lnTo>
                    <a:pt x="0" y="0"/>
                  </a:lnTo>
                  <a:close/>
                </a:path>
              </a:pathLst>
            </a:custGeom>
            <a:solidFill>
              <a:srgbClr val="3F592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37" name="Google Shape;237;p28"/>
            <p:cNvSpPr/>
            <p:nvPr/>
          </p:nvSpPr>
          <p:spPr>
            <a:xfrm>
              <a:off x="1817" y="1343"/>
              <a:ext cx="877" cy="430"/>
            </a:xfrm>
            <a:custGeom>
              <a:avLst/>
              <a:gdLst/>
              <a:ahLst/>
              <a:cxnLst/>
              <a:rect l="l" t="t" r="r" b="b"/>
              <a:pathLst>
                <a:path w="490" h="240" extrusionOk="0">
                  <a:moveTo>
                    <a:pt x="490" y="133"/>
                  </a:moveTo>
                  <a:cubicBezTo>
                    <a:pt x="460" y="133"/>
                    <a:pt x="460" y="133"/>
                    <a:pt x="460" y="133"/>
                  </a:cubicBezTo>
                  <a:cubicBezTo>
                    <a:pt x="329" y="0"/>
                    <a:pt x="329" y="0"/>
                    <a:pt x="329" y="0"/>
                  </a:cubicBezTo>
                  <a:cubicBezTo>
                    <a:pt x="116" y="53"/>
                    <a:pt x="116" y="53"/>
                    <a:pt x="116" y="53"/>
                  </a:cubicBezTo>
                  <a:cubicBezTo>
                    <a:pt x="0" y="53"/>
                    <a:pt x="0" y="53"/>
                    <a:pt x="0" y="53"/>
                  </a:cubicBezTo>
                  <a:cubicBezTo>
                    <a:pt x="0" y="139"/>
                    <a:pt x="0" y="139"/>
                    <a:pt x="0" y="139"/>
                  </a:cubicBezTo>
                  <a:cubicBezTo>
                    <a:pt x="50" y="198"/>
                    <a:pt x="177" y="240"/>
                    <a:pt x="325" y="240"/>
                  </a:cubicBezTo>
                  <a:cubicBezTo>
                    <a:pt x="384" y="240"/>
                    <a:pt x="440" y="233"/>
                    <a:pt x="489" y="221"/>
                  </a:cubicBezTo>
                  <a:cubicBezTo>
                    <a:pt x="490" y="221"/>
                    <a:pt x="490" y="221"/>
                    <a:pt x="490" y="221"/>
                  </a:cubicBezTo>
                  <a:lnTo>
                    <a:pt x="490" y="133"/>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38" name="Google Shape;238;p28"/>
            <p:cNvSpPr/>
            <p:nvPr/>
          </p:nvSpPr>
          <p:spPr>
            <a:xfrm>
              <a:off x="1817" y="1291"/>
              <a:ext cx="877" cy="328"/>
            </a:xfrm>
            <a:custGeom>
              <a:avLst/>
              <a:gdLst/>
              <a:ahLst/>
              <a:cxnLst/>
              <a:rect l="l" t="t" r="r" b="b"/>
              <a:pathLst>
                <a:path w="490" h="183" extrusionOk="0">
                  <a:moveTo>
                    <a:pt x="329" y="0"/>
                  </a:moveTo>
                  <a:cubicBezTo>
                    <a:pt x="0" y="82"/>
                    <a:pt x="0" y="82"/>
                    <a:pt x="0" y="82"/>
                  </a:cubicBezTo>
                  <a:cubicBezTo>
                    <a:pt x="50" y="141"/>
                    <a:pt x="177" y="183"/>
                    <a:pt x="325" y="183"/>
                  </a:cubicBezTo>
                  <a:cubicBezTo>
                    <a:pt x="385" y="183"/>
                    <a:pt x="441" y="176"/>
                    <a:pt x="490" y="164"/>
                  </a:cubicBezTo>
                  <a:lnTo>
                    <a:pt x="329" y="0"/>
                  </a:lnTo>
                  <a:close/>
                </a:path>
              </a:pathLst>
            </a:custGeom>
            <a:solidFill>
              <a:srgbClr val="B1D19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grpSp>
      <p:grpSp>
        <p:nvGrpSpPr>
          <p:cNvPr id="239" name="Google Shape;239;p28"/>
          <p:cNvGrpSpPr/>
          <p:nvPr/>
        </p:nvGrpSpPr>
        <p:grpSpPr>
          <a:xfrm>
            <a:off x="5589126" y="888707"/>
            <a:ext cx="1407944" cy="1296781"/>
            <a:chOff x="2304" y="745"/>
            <a:chExt cx="3065" cy="2823"/>
          </a:xfrm>
        </p:grpSpPr>
        <p:sp>
          <p:nvSpPr>
            <p:cNvPr id="240" name="Google Shape;240;p28"/>
            <p:cNvSpPr/>
            <p:nvPr/>
          </p:nvSpPr>
          <p:spPr>
            <a:xfrm>
              <a:off x="3843" y="1311"/>
              <a:ext cx="265" cy="1182"/>
            </a:xfrm>
            <a:custGeom>
              <a:avLst/>
              <a:gdLst/>
              <a:ahLst/>
              <a:cxnLst/>
              <a:rect l="l" t="t" r="r" b="b"/>
              <a:pathLst>
                <a:path w="265" h="1182" extrusionOk="0">
                  <a:moveTo>
                    <a:pt x="0" y="1060"/>
                  </a:moveTo>
                  <a:lnTo>
                    <a:pt x="0" y="415"/>
                  </a:lnTo>
                  <a:lnTo>
                    <a:pt x="265" y="0"/>
                  </a:lnTo>
                  <a:lnTo>
                    <a:pt x="265" y="1182"/>
                  </a:lnTo>
                  <a:lnTo>
                    <a:pt x="0" y="1060"/>
                  </a:lnTo>
                  <a:close/>
                </a:path>
              </a:pathLst>
            </a:custGeom>
            <a:solidFill>
              <a:srgbClr val="FFC5A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41" name="Google Shape;241;p28"/>
            <p:cNvSpPr/>
            <p:nvPr/>
          </p:nvSpPr>
          <p:spPr>
            <a:xfrm>
              <a:off x="3843" y="1311"/>
              <a:ext cx="265" cy="1182"/>
            </a:xfrm>
            <a:custGeom>
              <a:avLst/>
              <a:gdLst/>
              <a:ahLst/>
              <a:cxnLst/>
              <a:rect l="l" t="t" r="r" b="b"/>
              <a:pathLst>
                <a:path w="265" h="1182" extrusionOk="0">
                  <a:moveTo>
                    <a:pt x="0" y="1060"/>
                  </a:moveTo>
                  <a:lnTo>
                    <a:pt x="0" y="415"/>
                  </a:lnTo>
                  <a:lnTo>
                    <a:pt x="265" y="0"/>
                  </a:lnTo>
                  <a:lnTo>
                    <a:pt x="265" y="1182"/>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cxnSp>
          <p:nvCxnSpPr>
            <p:cNvPr id="242" name="Google Shape;242;p28"/>
            <p:cNvCxnSpPr/>
            <p:nvPr/>
          </p:nvCxnSpPr>
          <p:spPr>
            <a:xfrm>
              <a:off x="4509" y="2149"/>
              <a:ext cx="0" cy="0"/>
            </a:xfrm>
            <a:prstGeom prst="straightConnector1">
              <a:avLst/>
            </a:prstGeom>
            <a:noFill/>
            <a:ln>
              <a:noFill/>
            </a:ln>
          </p:spPr>
        </p:cxnSp>
        <p:cxnSp>
          <p:nvCxnSpPr>
            <p:cNvPr id="243" name="Google Shape;243;p28"/>
            <p:cNvCxnSpPr/>
            <p:nvPr/>
          </p:nvCxnSpPr>
          <p:spPr>
            <a:xfrm>
              <a:off x="4509" y="2149"/>
              <a:ext cx="0" cy="0"/>
            </a:xfrm>
            <a:prstGeom prst="straightConnector1">
              <a:avLst/>
            </a:prstGeom>
            <a:noFill/>
            <a:ln>
              <a:noFill/>
            </a:ln>
          </p:spPr>
        </p:cxnSp>
        <p:sp>
          <p:nvSpPr>
            <p:cNvPr id="244" name="Google Shape;244;p28"/>
            <p:cNvSpPr/>
            <p:nvPr/>
          </p:nvSpPr>
          <p:spPr>
            <a:xfrm>
              <a:off x="3593" y="945"/>
              <a:ext cx="773" cy="1018"/>
            </a:xfrm>
            <a:custGeom>
              <a:avLst/>
              <a:gdLst/>
              <a:ahLst/>
              <a:cxnLst/>
              <a:rect l="l" t="t" r="r" b="b"/>
              <a:pathLst>
                <a:path w="108" h="142" extrusionOk="0">
                  <a:moveTo>
                    <a:pt x="108" y="88"/>
                  </a:moveTo>
                  <a:cubicBezTo>
                    <a:pt x="108" y="118"/>
                    <a:pt x="83" y="142"/>
                    <a:pt x="54" y="142"/>
                  </a:cubicBezTo>
                  <a:cubicBezTo>
                    <a:pt x="54" y="142"/>
                    <a:pt x="54" y="142"/>
                    <a:pt x="54" y="142"/>
                  </a:cubicBezTo>
                  <a:cubicBezTo>
                    <a:pt x="24" y="142"/>
                    <a:pt x="0" y="118"/>
                    <a:pt x="0" y="88"/>
                  </a:cubicBezTo>
                  <a:cubicBezTo>
                    <a:pt x="0" y="54"/>
                    <a:pt x="0" y="54"/>
                    <a:pt x="0" y="54"/>
                  </a:cubicBezTo>
                  <a:cubicBezTo>
                    <a:pt x="0" y="24"/>
                    <a:pt x="24" y="0"/>
                    <a:pt x="54" y="0"/>
                  </a:cubicBezTo>
                  <a:cubicBezTo>
                    <a:pt x="54" y="0"/>
                    <a:pt x="54" y="0"/>
                    <a:pt x="54" y="0"/>
                  </a:cubicBezTo>
                  <a:cubicBezTo>
                    <a:pt x="83" y="0"/>
                    <a:pt x="108" y="24"/>
                    <a:pt x="108" y="54"/>
                  </a:cubicBezTo>
                  <a:lnTo>
                    <a:pt x="108" y="88"/>
                  </a:lnTo>
                  <a:close/>
                </a:path>
              </a:pathLst>
            </a:custGeom>
            <a:solidFill>
              <a:srgbClr val="FFC5A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45" name="Google Shape;245;p28"/>
            <p:cNvSpPr/>
            <p:nvPr/>
          </p:nvSpPr>
          <p:spPr>
            <a:xfrm>
              <a:off x="3299" y="1963"/>
              <a:ext cx="1325" cy="1275"/>
            </a:xfrm>
            <a:custGeom>
              <a:avLst/>
              <a:gdLst/>
              <a:ahLst/>
              <a:cxnLst/>
              <a:rect l="l" t="t" r="r" b="b"/>
              <a:pathLst>
                <a:path w="185" h="178" extrusionOk="0">
                  <a:moveTo>
                    <a:pt x="16" y="178"/>
                  </a:moveTo>
                  <a:cubicBezTo>
                    <a:pt x="0" y="27"/>
                    <a:pt x="0" y="27"/>
                    <a:pt x="0" y="27"/>
                  </a:cubicBezTo>
                  <a:cubicBezTo>
                    <a:pt x="0" y="27"/>
                    <a:pt x="19" y="7"/>
                    <a:pt x="76" y="7"/>
                  </a:cubicBezTo>
                  <a:cubicBezTo>
                    <a:pt x="95" y="35"/>
                    <a:pt x="95" y="35"/>
                    <a:pt x="95" y="35"/>
                  </a:cubicBezTo>
                  <a:cubicBezTo>
                    <a:pt x="112" y="7"/>
                    <a:pt x="112" y="7"/>
                    <a:pt x="112" y="7"/>
                  </a:cubicBezTo>
                  <a:cubicBezTo>
                    <a:pt x="148" y="0"/>
                    <a:pt x="185" y="26"/>
                    <a:pt x="185" y="26"/>
                  </a:cubicBezTo>
                  <a:cubicBezTo>
                    <a:pt x="154" y="178"/>
                    <a:pt x="154" y="178"/>
                    <a:pt x="154" y="178"/>
                  </a:cubicBezTo>
                  <a:lnTo>
                    <a:pt x="16" y="178"/>
                  </a:lnTo>
                  <a:close/>
                </a:path>
              </a:pathLst>
            </a:custGeom>
            <a:solidFill>
              <a:schemeClr val="dk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46" name="Google Shape;246;p28"/>
            <p:cNvSpPr/>
            <p:nvPr/>
          </p:nvSpPr>
          <p:spPr>
            <a:xfrm>
              <a:off x="3435" y="967"/>
              <a:ext cx="237" cy="594"/>
            </a:xfrm>
            <a:custGeom>
              <a:avLst/>
              <a:gdLst/>
              <a:ahLst/>
              <a:cxnLst/>
              <a:rect l="l" t="t" r="r" b="b"/>
              <a:pathLst>
                <a:path w="33" h="83" extrusionOk="0">
                  <a:moveTo>
                    <a:pt x="29" y="83"/>
                  </a:moveTo>
                  <a:cubicBezTo>
                    <a:pt x="29" y="83"/>
                    <a:pt x="11" y="75"/>
                    <a:pt x="6" y="55"/>
                  </a:cubicBezTo>
                  <a:cubicBezTo>
                    <a:pt x="0" y="27"/>
                    <a:pt x="7" y="0"/>
                    <a:pt x="22" y="3"/>
                  </a:cubicBezTo>
                  <a:cubicBezTo>
                    <a:pt x="29" y="15"/>
                    <a:pt x="33" y="18"/>
                    <a:pt x="33" y="18"/>
                  </a:cubicBezTo>
                  <a:cubicBezTo>
                    <a:pt x="33" y="18"/>
                    <a:pt x="27" y="70"/>
                    <a:pt x="29" y="83"/>
                  </a:cubicBezTo>
                  <a:close/>
                </a:path>
              </a:pathLst>
            </a:custGeom>
            <a:solidFill>
              <a:srgbClr val="323F4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47" name="Google Shape;247;p28"/>
            <p:cNvSpPr/>
            <p:nvPr/>
          </p:nvSpPr>
          <p:spPr>
            <a:xfrm>
              <a:off x="3543" y="745"/>
              <a:ext cx="895" cy="458"/>
            </a:xfrm>
            <a:custGeom>
              <a:avLst/>
              <a:gdLst/>
              <a:ahLst/>
              <a:cxnLst/>
              <a:rect l="l" t="t" r="r" b="b"/>
              <a:pathLst>
                <a:path w="125" h="64" extrusionOk="0">
                  <a:moveTo>
                    <a:pt x="19" y="50"/>
                  </a:moveTo>
                  <a:cubicBezTo>
                    <a:pt x="19" y="50"/>
                    <a:pt x="38" y="64"/>
                    <a:pt x="75" y="64"/>
                  </a:cubicBezTo>
                  <a:cubicBezTo>
                    <a:pt x="111" y="64"/>
                    <a:pt x="125" y="41"/>
                    <a:pt x="117" y="13"/>
                  </a:cubicBezTo>
                  <a:cubicBezTo>
                    <a:pt x="105" y="23"/>
                    <a:pt x="92" y="15"/>
                    <a:pt x="71" y="7"/>
                  </a:cubicBezTo>
                  <a:cubicBezTo>
                    <a:pt x="50" y="0"/>
                    <a:pt x="27" y="0"/>
                    <a:pt x="14" y="11"/>
                  </a:cubicBezTo>
                  <a:cubicBezTo>
                    <a:pt x="0" y="22"/>
                    <a:pt x="5" y="41"/>
                    <a:pt x="19" y="50"/>
                  </a:cubicBezTo>
                  <a:close/>
                </a:path>
              </a:pathLst>
            </a:custGeom>
            <a:solidFill>
              <a:srgbClr val="323F4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48" name="Google Shape;248;p28"/>
            <p:cNvSpPr/>
            <p:nvPr/>
          </p:nvSpPr>
          <p:spPr>
            <a:xfrm>
              <a:off x="3536" y="988"/>
              <a:ext cx="164" cy="423"/>
            </a:xfrm>
            <a:custGeom>
              <a:avLst/>
              <a:gdLst/>
              <a:ahLst/>
              <a:cxnLst/>
              <a:rect l="l" t="t" r="r" b="b"/>
              <a:pathLst>
                <a:path w="23" h="59" extrusionOk="0">
                  <a:moveTo>
                    <a:pt x="23" y="17"/>
                  </a:moveTo>
                  <a:cubicBezTo>
                    <a:pt x="23" y="17"/>
                    <a:pt x="9" y="41"/>
                    <a:pt x="14" y="59"/>
                  </a:cubicBezTo>
                  <a:cubicBezTo>
                    <a:pt x="3" y="45"/>
                    <a:pt x="0" y="25"/>
                    <a:pt x="0" y="25"/>
                  </a:cubicBezTo>
                  <a:cubicBezTo>
                    <a:pt x="8" y="0"/>
                    <a:pt x="8" y="0"/>
                    <a:pt x="8" y="0"/>
                  </a:cubicBezTo>
                  <a:lnTo>
                    <a:pt x="23" y="17"/>
                  </a:lnTo>
                  <a:close/>
                </a:path>
              </a:pathLst>
            </a:custGeom>
            <a:solidFill>
              <a:srgbClr val="323F4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49" name="Google Shape;249;p28"/>
            <p:cNvSpPr/>
            <p:nvPr/>
          </p:nvSpPr>
          <p:spPr>
            <a:xfrm>
              <a:off x="4237" y="988"/>
              <a:ext cx="215" cy="337"/>
            </a:xfrm>
            <a:custGeom>
              <a:avLst/>
              <a:gdLst/>
              <a:ahLst/>
              <a:cxnLst/>
              <a:rect l="l" t="t" r="r" b="b"/>
              <a:pathLst>
                <a:path w="30" h="47" extrusionOk="0">
                  <a:moveTo>
                    <a:pt x="0" y="16"/>
                  </a:moveTo>
                  <a:cubicBezTo>
                    <a:pt x="0" y="16"/>
                    <a:pt x="16" y="22"/>
                    <a:pt x="14" y="47"/>
                  </a:cubicBezTo>
                  <a:cubicBezTo>
                    <a:pt x="30" y="30"/>
                    <a:pt x="22" y="9"/>
                    <a:pt x="22" y="9"/>
                  </a:cubicBezTo>
                  <a:cubicBezTo>
                    <a:pt x="15" y="0"/>
                    <a:pt x="15" y="0"/>
                    <a:pt x="15" y="0"/>
                  </a:cubicBezTo>
                  <a:lnTo>
                    <a:pt x="0" y="16"/>
                  </a:lnTo>
                  <a:close/>
                </a:path>
              </a:pathLst>
            </a:custGeom>
            <a:solidFill>
              <a:srgbClr val="323F4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50" name="Google Shape;250;p28"/>
            <p:cNvSpPr/>
            <p:nvPr/>
          </p:nvSpPr>
          <p:spPr>
            <a:xfrm>
              <a:off x="2304" y="2128"/>
              <a:ext cx="1532" cy="1440"/>
            </a:xfrm>
            <a:custGeom>
              <a:avLst/>
              <a:gdLst/>
              <a:ahLst/>
              <a:cxnLst/>
              <a:rect l="l" t="t" r="r" b="b"/>
              <a:pathLst>
                <a:path w="214" h="201" extrusionOk="0">
                  <a:moveTo>
                    <a:pt x="214" y="201"/>
                  </a:moveTo>
                  <a:cubicBezTo>
                    <a:pt x="167" y="189"/>
                    <a:pt x="119" y="188"/>
                    <a:pt x="72" y="201"/>
                  </a:cubicBezTo>
                  <a:cubicBezTo>
                    <a:pt x="48" y="138"/>
                    <a:pt x="24" y="75"/>
                    <a:pt x="0" y="12"/>
                  </a:cubicBezTo>
                  <a:cubicBezTo>
                    <a:pt x="71" y="0"/>
                    <a:pt x="143" y="0"/>
                    <a:pt x="214" y="12"/>
                  </a:cubicBezTo>
                  <a:cubicBezTo>
                    <a:pt x="214" y="75"/>
                    <a:pt x="214" y="138"/>
                    <a:pt x="214" y="201"/>
                  </a:cubicBezTo>
                  <a:close/>
                </a:path>
              </a:pathLst>
            </a:custGeom>
            <a:solidFill>
              <a:srgbClr val="222A3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51" name="Google Shape;251;p28"/>
            <p:cNvSpPr/>
            <p:nvPr/>
          </p:nvSpPr>
          <p:spPr>
            <a:xfrm>
              <a:off x="2404" y="2192"/>
              <a:ext cx="680" cy="595"/>
            </a:xfrm>
            <a:custGeom>
              <a:avLst/>
              <a:gdLst/>
              <a:ahLst/>
              <a:cxnLst/>
              <a:rect l="l" t="t" r="r" b="b"/>
              <a:pathLst>
                <a:path w="95" h="83" extrusionOk="0">
                  <a:moveTo>
                    <a:pt x="95" y="76"/>
                  </a:moveTo>
                  <a:cubicBezTo>
                    <a:pt x="72" y="77"/>
                    <a:pt x="49" y="79"/>
                    <a:pt x="27" y="83"/>
                  </a:cubicBezTo>
                  <a:cubicBezTo>
                    <a:pt x="18" y="58"/>
                    <a:pt x="9" y="33"/>
                    <a:pt x="0" y="8"/>
                  </a:cubicBezTo>
                  <a:cubicBezTo>
                    <a:pt x="26" y="3"/>
                    <a:pt x="52" y="1"/>
                    <a:pt x="79" y="0"/>
                  </a:cubicBezTo>
                  <a:cubicBezTo>
                    <a:pt x="84" y="25"/>
                    <a:pt x="90" y="50"/>
                    <a:pt x="95" y="7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52" name="Google Shape;252;p28"/>
            <p:cNvSpPr/>
            <p:nvPr/>
          </p:nvSpPr>
          <p:spPr>
            <a:xfrm>
              <a:off x="2562" y="2629"/>
              <a:ext cx="522" cy="158"/>
            </a:xfrm>
            <a:custGeom>
              <a:avLst/>
              <a:gdLst/>
              <a:ahLst/>
              <a:cxnLst/>
              <a:rect l="l" t="t" r="r" b="b"/>
              <a:pathLst>
                <a:path w="73" h="22" extrusionOk="0">
                  <a:moveTo>
                    <a:pt x="73" y="15"/>
                  </a:moveTo>
                  <a:cubicBezTo>
                    <a:pt x="50" y="16"/>
                    <a:pt x="27" y="18"/>
                    <a:pt x="5" y="22"/>
                  </a:cubicBezTo>
                  <a:cubicBezTo>
                    <a:pt x="3" y="17"/>
                    <a:pt x="2" y="14"/>
                    <a:pt x="0" y="8"/>
                  </a:cubicBezTo>
                  <a:cubicBezTo>
                    <a:pt x="23" y="4"/>
                    <a:pt x="46" y="1"/>
                    <a:pt x="70" y="0"/>
                  </a:cubicBezTo>
                  <a:cubicBezTo>
                    <a:pt x="71" y="6"/>
                    <a:pt x="72" y="9"/>
                    <a:pt x="73" y="15"/>
                  </a:cubicBezTo>
                  <a:close/>
                </a:path>
              </a:pathLst>
            </a:custGeom>
            <a:solidFill>
              <a:srgbClr val="BABCBE"/>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53" name="Google Shape;253;p28"/>
            <p:cNvSpPr/>
            <p:nvPr/>
          </p:nvSpPr>
          <p:spPr>
            <a:xfrm>
              <a:off x="3020" y="2192"/>
              <a:ext cx="738" cy="258"/>
            </a:xfrm>
            <a:custGeom>
              <a:avLst/>
              <a:gdLst/>
              <a:ahLst/>
              <a:cxnLst/>
              <a:rect l="l" t="t" r="r" b="b"/>
              <a:pathLst>
                <a:path w="103" h="36" extrusionOk="0">
                  <a:moveTo>
                    <a:pt x="103" y="36"/>
                  </a:moveTo>
                  <a:cubicBezTo>
                    <a:pt x="71" y="31"/>
                    <a:pt x="38" y="29"/>
                    <a:pt x="6" y="29"/>
                  </a:cubicBezTo>
                  <a:cubicBezTo>
                    <a:pt x="4" y="19"/>
                    <a:pt x="2" y="9"/>
                    <a:pt x="0" y="0"/>
                  </a:cubicBezTo>
                  <a:cubicBezTo>
                    <a:pt x="34" y="0"/>
                    <a:pt x="68" y="2"/>
                    <a:pt x="103" y="8"/>
                  </a:cubicBezTo>
                  <a:cubicBezTo>
                    <a:pt x="103" y="17"/>
                    <a:pt x="103" y="27"/>
                    <a:pt x="103" y="36"/>
                  </a:cubicBezTo>
                  <a:close/>
                </a:path>
              </a:pathLst>
            </a:custGeom>
            <a:solidFill>
              <a:srgbClr val="BABCBE"/>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54" name="Google Shape;254;p28"/>
            <p:cNvSpPr/>
            <p:nvPr/>
          </p:nvSpPr>
          <p:spPr>
            <a:xfrm>
              <a:off x="3127" y="2414"/>
              <a:ext cx="273" cy="29"/>
            </a:xfrm>
            <a:custGeom>
              <a:avLst/>
              <a:gdLst/>
              <a:ahLst/>
              <a:cxnLst/>
              <a:rect l="l" t="t" r="r" b="b"/>
              <a:pathLst>
                <a:path w="38" h="4" extrusionOk="0">
                  <a:moveTo>
                    <a:pt x="37" y="2"/>
                  </a:moveTo>
                  <a:cubicBezTo>
                    <a:pt x="25" y="1"/>
                    <a:pt x="12" y="1"/>
                    <a:pt x="0" y="0"/>
                  </a:cubicBezTo>
                  <a:cubicBezTo>
                    <a:pt x="0" y="1"/>
                    <a:pt x="0" y="2"/>
                    <a:pt x="0" y="3"/>
                  </a:cubicBezTo>
                  <a:cubicBezTo>
                    <a:pt x="13" y="3"/>
                    <a:pt x="25" y="3"/>
                    <a:pt x="38" y="4"/>
                  </a:cubicBezTo>
                  <a:cubicBezTo>
                    <a:pt x="38" y="3"/>
                    <a:pt x="37" y="3"/>
                    <a:pt x="37"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55" name="Google Shape;255;p28"/>
            <p:cNvSpPr/>
            <p:nvPr/>
          </p:nvSpPr>
          <p:spPr>
            <a:xfrm>
              <a:off x="3070" y="2443"/>
              <a:ext cx="330" cy="28"/>
            </a:xfrm>
            <a:custGeom>
              <a:avLst/>
              <a:gdLst/>
              <a:ahLst/>
              <a:cxnLst/>
              <a:rect l="l" t="t" r="r" b="b"/>
              <a:pathLst>
                <a:path w="46" h="4" extrusionOk="0">
                  <a:moveTo>
                    <a:pt x="46" y="1"/>
                  </a:moveTo>
                  <a:cubicBezTo>
                    <a:pt x="30" y="0"/>
                    <a:pt x="15" y="0"/>
                    <a:pt x="0" y="0"/>
                  </a:cubicBezTo>
                  <a:cubicBezTo>
                    <a:pt x="0" y="1"/>
                    <a:pt x="0" y="1"/>
                    <a:pt x="0" y="2"/>
                  </a:cubicBezTo>
                  <a:cubicBezTo>
                    <a:pt x="16" y="2"/>
                    <a:pt x="31" y="3"/>
                    <a:pt x="46" y="4"/>
                  </a:cubicBezTo>
                  <a:cubicBezTo>
                    <a:pt x="46" y="3"/>
                    <a:pt x="46" y="2"/>
                    <a:pt x="46"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56" name="Google Shape;256;p28"/>
            <p:cNvSpPr/>
            <p:nvPr/>
          </p:nvSpPr>
          <p:spPr>
            <a:xfrm>
              <a:off x="3077" y="2464"/>
              <a:ext cx="301" cy="29"/>
            </a:xfrm>
            <a:custGeom>
              <a:avLst/>
              <a:gdLst/>
              <a:ahLst/>
              <a:cxnLst/>
              <a:rect l="l" t="t" r="r" b="b"/>
              <a:pathLst>
                <a:path w="42" h="4" extrusionOk="0">
                  <a:moveTo>
                    <a:pt x="41" y="2"/>
                  </a:moveTo>
                  <a:cubicBezTo>
                    <a:pt x="27" y="1"/>
                    <a:pt x="14" y="0"/>
                    <a:pt x="0" y="0"/>
                  </a:cubicBezTo>
                  <a:cubicBezTo>
                    <a:pt x="0" y="1"/>
                    <a:pt x="0" y="2"/>
                    <a:pt x="0" y="3"/>
                  </a:cubicBezTo>
                  <a:cubicBezTo>
                    <a:pt x="14" y="3"/>
                    <a:pt x="28" y="3"/>
                    <a:pt x="42" y="4"/>
                  </a:cubicBezTo>
                  <a:cubicBezTo>
                    <a:pt x="42" y="3"/>
                    <a:pt x="42" y="3"/>
                    <a:pt x="41"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57" name="Google Shape;257;p28"/>
            <p:cNvSpPr/>
            <p:nvPr/>
          </p:nvSpPr>
          <p:spPr>
            <a:xfrm>
              <a:off x="3077" y="2493"/>
              <a:ext cx="330" cy="29"/>
            </a:xfrm>
            <a:custGeom>
              <a:avLst/>
              <a:gdLst/>
              <a:ahLst/>
              <a:cxnLst/>
              <a:rect l="l" t="t" r="r" b="b"/>
              <a:pathLst>
                <a:path w="46" h="4" extrusionOk="0">
                  <a:moveTo>
                    <a:pt x="46" y="1"/>
                  </a:moveTo>
                  <a:cubicBezTo>
                    <a:pt x="30" y="0"/>
                    <a:pt x="15" y="0"/>
                    <a:pt x="0" y="0"/>
                  </a:cubicBezTo>
                  <a:cubicBezTo>
                    <a:pt x="0" y="1"/>
                    <a:pt x="1" y="1"/>
                    <a:pt x="1" y="2"/>
                  </a:cubicBezTo>
                  <a:cubicBezTo>
                    <a:pt x="16" y="2"/>
                    <a:pt x="31" y="3"/>
                    <a:pt x="46" y="4"/>
                  </a:cubicBezTo>
                  <a:cubicBezTo>
                    <a:pt x="46" y="3"/>
                    <a:pt x="46" y="2"/>
                    <a:pt x="46"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58" name="Google Shape;258;p28"/>
            <p:cNvSpPr/>
            <p:nvPr/>
          </p:nvSpPr>
          <p:spPr>
            <a:xfrm>
              <a:off x="3084" y="2514"/>
              <a:ext cx="316" cy="29"/>
            </a:xfrm>
            <a:custGeom>
              <a:avLst/>
              <a:gdLst/>
              <a:ahLst/>
              <a:cxnLst/>
              <a:rect l="l" t="t" r="r" b="b"/>
              <a:pathLst>
                <a:path w="44" h="4" extrusionOk="0">
                  <a:moveTo>
                    <a:pt x="44" y="2"/>
                  </a:moveTo>
                  <a:cubicBezTo>
                    <a:pt x="29" y="1"/>
                    <a:pt x="15" y="0"/>
                    <a:pt x="0" y="0"/>
                  </a:cubicBezTo>
                  <a:cubicBezTo>
                    <a:pt x="0" y="1"/>
                    <a:pt x="0" y="2"/>
                    <a:pt x="0" y="3"/>
                  </a:cubicBezTo>
                  <a:cubicBezTo>
                    <a:pt x="15" y="3"/>
                    <a:pt x="30" y="3"/>
                    <a:pt x="44" y="4"/>
                  </a:cubicBezTo>
                  <a:cubicBezTo>
                    <a:pt x="44" y="3"/>
                    <a:pt x="44" y="3"/>
                    <a:pt x="44"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59" name="Google Shape;259;p28"/>
            <p:cNvSpPr/>
            <p:nvPr/>
          </p:nvSpPr>
          <p:spPr>
            <a:xfrm>
              <a:off x="3092" y="2543"/>
              <a:ext cx="322" cy="29"/>
            </a:xfrm>
            <a:custGeom>
              <a:avLst/>
              <a:gdLst/>
              <a:ahLst/>
              <a:cxnLst/>
              <a:rect l="l" t="t" r="r" b="b"/>
              <a:pathLst>
                <a:path w="45" h="4" extrusionOk="0">
                  <a:moveTo>
                    <a:pt x="44" y="1"/>
                  </a:moveTo>
                  <a:cubicBezTo>
                    <a:pt x="29" y="0"/>
                    <a:pt x="15" y="0"/>
                    <a:pt x="0" y="0"/>
                  </a:cubicBezTo>
                  <a:cubicBezTo>
                    <a:pt x="0" y="1"/>
                    <a:pt x="0" y="1"/>
                    <a:pt x="0" y="2"/>
                  </a:cubicBezTo>
                  <a:cubicBezTo>
                    <a:pt x="15" y="2"/>
                    <a:pt x="30" y="3"/>
                    <a:pt x="45" y="4"/>
                  </a:cubicBezTo>
                  <a:cubicBezTo>
                    <a:pt x="45" y="3"/>
                    <a:pt x="45" y="2"/>
                    <a:pt x="44"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60" name="Google Shape;260;p28"/>
            <p:cNvSpPr/>
            <p:nvPr/>
          </p:nvSpPr>
          <p:spPr>
            <a:xfrm>
              <a:off x="3092" y="2565"/>
              <a:ext cx="272" cy="28"/>
            </a:xfrm>
            <a:custGeom>
              <a:avLst/>
              <a:gdLst/>
              <a:ahLst/>
              <a:cxnLst/>
              <a:rect l="l" t="t" r="r" b="b"/>
              <a:pathLst>
                <a:path w="38" h="4" extrusionOk="0">
                  <a:moveTo>
                    <a:pt x="38" y="1"/>
                  </a:moveTo>
                  <a:cubicBezTo>
                    <a:pt x="25" y="1"/>
                    <a:pt x="13" y="0"/>
                    <a:pt x="0" y="0"/>
                  </a:cubicBezTo>
                  <a:cubicBezTo>
                    <a:pt x="1" y="1"/>
                    <a:pt x="1" y="2"/>
                    <a:pt x="1" y="3"/>
                  </a:cubicBezTo>
                  <a:cubicBezTo>
                    <a:pt x="13" y="3"/>
                    <a:pt x="26" y="3"/>
                    <a:pt x="38" y="4"/>
                  </a:cubicBezTo>
                  <a:cubicBezTo>
                    <a:pt x="38" y="3"/>
                    <a:pt x="38" y="2"/>
                    <a:pt x="38"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61" name="Google Shape;261;p28"/>
            <p:cNvSpPr/>
            <p:nvPr/>
          </p:nvSpPr>
          <p:spPr>
            <a:xfrm>
              <a:off x="3099" y="2593"/>
              <a:ext cx="315" cy="29"/>
            </a:xfrm>
            <a:custGeom>
              <a:avLst/>
              <a:gdLst/>
              <a:ahLst/>
              <a:cxnLst/>
              <a:rect l="l" t="t" r="r" b="b"/>
              <a:pathLst>
                <a:path w="44" h="4" extrusionOk="0">
                  <a:moveTo>
                    <a:pt x="44" y="1"/>
                  </a:moveTo>
                  <a:cubicBezTo>
                    <a:pt x="30" y="0"/>
                    <a:pt x="15" y="0"/>
                    <a:pt x="0" y="0"/>
                  </a:cubicBezTo>
                  <a:cubicBezTo>
                    <a:pt x="0" y="1"/>
                    <a:pt x="0" y="1"/>
                    <a:pt x="1" y="2"/>
                  </a:cubicBezTo>
                  <a:cubicBezTo>
                    <a:pt x="15" y="2"/>
                    <a:pt x="30" y="3"/>
                    <a:pt x="44" y="4"/>
                  </a:cubicBezTo>
                  <a:cubicBezTo>
                    <a:pt x="44" y="3"/>
                    <a:pt x="44" y="2"/>
                    <a:pt x="44"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62" name="Google Shape;262;p28"/>
            <p:cNvSpPr/>
            <p:nvPr/>
          </p:nvSpPr>
          <p:spPr>
            <a:xfrm>
              <a:off x="3106" y="2615"/>
              <a:ext cx="301" cy="28"/>
            </a:xfrm>
            <a:custGeom>
              <a:avLst/>
              <a:gdLst/>
              <a:ahLst/>
              <a:cxnLst/>
              <a:rect l="l" t="t" r="r" b="b"/>
              <a:pathLst>
                <a:path w="42" h="4" extrusionOk="0">
                  <a:moveTo>
                    <a:pt x="41" y="2"/>
                  </a:moveTo>
                  <a:cubicBezTo>
                    <a:pt x="27" y="1"/>
                    <a:pt x="14" y="0"/>
                    <a:pt x="0" y="0"/>
                  </a:cubicBezTo>
                  <a:cubicBezTo>
                    <a:pt x="0" y="1"/>
                    <a:pt x="0" y="2"/>
                    <a:pt x="0" y="3"/>
                  </a:cubicBezTo>
                  <a:cubicBezTo>
                    <a:pt x="14" y="3"/>
                    <a:pt x="28" y="3"/>
                    <a:pt x="42" y="4"/>
                  </a:cubicBezTo>
                  <a:cubicBezTo>
                    <a:pt x="41" y="3"/>
                    <a:pt x="41" y="3"/>
                    <a:pt x="41"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63" name="Google Shape;263;p28"/>
            <p:cNvSpPr/>
            <p:nvPr/>
          </p:nvSpPr>
          <p:spPr>
            <a:xfrm>
              <a:off x="3113" y="2643"/>
              <a:ext cx="308" cy="29"/>
            </a:xfrm>
            <a:custGeom>
              <a:avLst/>
              <a:gdLst/>
              <a:ahLst/>
              <a:cxnLst/>
              <a:rect l="l" t="t" r="r" b="b"/>
              <a:pathLst>
                <a:path w="43" h="4" extrusionOk="0">
                  <a:moveTo>
                    <a:pt x="43" y="1"/>
                  </a:moveTo>
                  <a:cubicBezTo>
                    <a:pt x="29" y="0"/>
                    <a:pt x="14" y="0"/>
                    <a:pt x="0" y="0"/>
                  </a:cubicBezTo>
                  <a:cubicBezTo>
                    <a:pt x="0" y="1"/>
                    <a:pt x="0" y="1"/>
                    <a:pt x="0" y="2"/>
                  </a:cubicBezTo>
                  <a:cubicBezTo>
                    <a:pt x="14" y="2"/>
                    <a:pt x="29" y="3"/>
                    <a:pt x="43" y="4"/>
                  </a:cubicBezTo>
                  <a:cubicBezTo>
                    <a:pt x="43" y="3"/>
                    <a:pt x="43" y="2"/>
                    <a:pt x="43"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64" name="Google Shape;264;p28"/>
            <p:cNvSpPr/>
            <p:nvPr/>
          </p:nvSpPr>
          <p:spPr>
            <a:xfrm>
              <a:off x="3113" y="2665"/>
              <a:ext cx="279" cy="29"/>
            </a:xfrm>
            <a:custGeom>
              <a:avLst/>
              <a:gdLst/>
              <a:ahLst/>
              <a:cxnLst/>
              <a:rect l="l" t="t" r="r" b="b"/>
              <a:pathLst>
                <a:path w="39" h="4" extrusionOk="0">
                  <a:moveTo>
                    <a:pt x="39" y="1"/>
                  </a:moveTo>
                  <a:cubicBezTo>
                    <a:pt x="26" y="1"/>
                    <a:pt x="13" y="0"/>
                    <a:pt x="0" y="0"/>
                  </a:cubicBezTo>
                  <a:cubicBezTo>
                    <a:pt x="0" y="1"/>
                    <a:pt x="1" y="2"/>
                    <a:pt x="1" y="3"/>
                  </a:cubicBezTo>
                  <a:cubicBezTo>
                    <a:pt x="13" y="3"/>
                    <a:pt x="26" y="3"/>
                    <a:pt x="39" y="4"/>
                  </a:cubicBezTo>
                  <a:cubicBezTo>
                    <a:pt x="39" y="3"/>
                    <a:pt x="39" y="2"/>
                    <a:pt x="39"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65" name="Google Shape;265;p28"/>
            <p:cNvSpPr/>
            <p:nvPr/>
          </p:nvSpPr>
          <p:spPr>
            <a:xfrm>
              <a:off x="3120" y="2694"/>
              <a:ext cx="308" cy="28"/>
            </a:xfrm>
            <a:custGeom>
              <a:avLst/>
              <a:gdLst/>
              <a:ahLst/>
              <a:cxnLst/>
              <a:rect l="l" t="t" r="r" b="b"/>
              <a:pathLst>
                <a:path w="43" h="4" extrusionOk="0">
                  <a:moveTo>
                    <a:pt x="43" y="1"/>
                  </a:moveTo>
                  <a:cubicBezTo>
                    <a:pt x="29" y="0"/>
                    <a:pt x="14" y="0"/>
                    <a:pt x="0" y="0"/>
                  </a:cubicBezTo>
                  <a:cubicBezTo>
                    <a:pt x="0" y="1"/>
                    <a:pt x="0" y="1"/>
                    <a:pt x="0" y="2"/>
                  </a:cubicBezTo>
                  <a:cubicBezTo>
                    <a:pt x="15" y="2"/>
                    <a:pt x="29" y="3"/>
                    <a:pt x="43" y="4"/>
                  </a:cubicBezTo>
                  <a:cubicBezTo>
                    <a:pt x="43" y="3"/>
                    <a:pt x="43" y="2"/>
                    <a:pt x="43"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66" name="Google Shape;266;p28"/>
            <p:cNvSpPr/>
            <p:nvPr/>
          </p:nvSpPr>
          <p:spPr>
            <a:xfrm>
              <a:off x="3127" y="2715"/>
              <a:ext cx="237" cy="22"/>
            </a:xfrm>
            <a:custGeom>
              <a:avLst/>
              <a:gdLst/>
              <a:ahLst/>
              <a:cxnLst/>
              <a:rect l="l" t="t" r="r" b="b"/>
              <a:pathLst>
                <a:path w="33" h="3" extrusionOk="0">
                  <a:moveTo>
                    <a:pt x="33" y="1"/>
                  </a:moveTo>
                  <a:cubicBezTo>
                    <a:pt x="22" y="0"/>
                    <a:pt x="11" y="0"/>
                    <a:pt x="0" y="0"/>
                  </a:cubicBezTo>
                  <a:cubicBezTo>
                    <a:pt x="0" y="1"/>
                    <a:pt x="0" y="2"/>
                    <a:pt x="0" y="3"/>
                  </a:cubicBezTo>
                  <a:cubicBezTo>
                    <a:pt x="11" y="3"/>
                    <a:pt x="22" y="3"/>
                    <a:pt x="33" y="3"/>
                  </a:cubicBezTo>
                  <a:cubicBezTo>
                    <a:pt x="33" y="2"/>
                    <a:pt x="33" y="2"/>
                    <a:pt x="33"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67" name="Google Shape;267;p28"/>
            <p:cNvSpPr/>
            <p:nvPr/>
          </p:nvSpPr>
          <p:spPr>
            <a:xfrm>
              <a:off x="3493" y="2436"/>
              <a:ext cx="265" cy="50"/>
            </a:xfrm>
            <a:custGeom>
              <a:avLst/>
              <a:gdLst/>
              <a:ahLst/>
              <a:cxnLst/>
              <a:rect l="l" t="t" r="r" b="b"/>
              <a:pathLst>
                <a:path w="37" h="7" extrusionOk="0">
                  <a:moveTo>
                    <a:pt x="37" y="5"/>
                  </a:moveTo>
                  <a:cubicBezTo>
                    <a:pt x="25" y="3"/>
                    <a:pt x="12" y="1"/>
                    <a:pt x="0" y="0"/>
                  </a:cubicBezTo>
                  <a:cubicBezTo>
                    <a:pt x="0" y="1"/>
                    <a:pt x="0" y="1"/>
                    <a:pt x="0" y="2"/>
                  </a:cubicBezTo>
                  <a:cubicBezTo>
                    <a:pt x="12" y="4"/>
                    <a:pt x="25" y="5"/>
                    <a:pt x="37" y="7"/>
                  </a:cubicBezTo>
                  <a:cubicBezTo>
                    <a:pt x="37" y="6"/>
                    <a:pt x="37" y="6"/>
                    <a:pt x="37"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68" name="Google Shape;268;p28"/>
            <p:cNvSpPr/>
            <p:nvPr/>
          </p:nvSpPr>
          <p:spPr>
            <a:xfrm>
              <a:off x="3428" y="2457"/>
              <a:ext cx="330" cy="57"/>
            </a:xfrm>
            <a:custGeom>
              <a:avLst/>
              <a:gdLst/>
              <a:ahLst/>
              <a:cxnLst/>
              <a:rect l="l" t="t" r="r" b="b"/>
              <a:pathLst>
                <a:path w="46" h="8" extrusionOk="0">
                  <a:moveTo>
                    <a:pt x="46" y="6"/>
                  </a:moveTo>
                  <a:cubicBezTo>
                    <a:pt x="31" y="3"/>
                    <a:pt x="16" y="1"/>
                    <a:pt x="0" y="0"/>
                  </a:cubicBezTo>
                  <a:cubicBezTo>
                    <a:pt x="1" y="1"/>
                    <a:pt x="1" y="1"/>
                    <a:pt x="1" y="2"/>
                  </a:cubicBezTo>
                  <a:cubicBezTo>
                    <a:pt x="16" y="4"/>
                    <a:pt x="31" y="5"/>
                    <a:pt x="46" y="8"/>
                  </a:cubicBezTo>
                  <a:cubicBezTo>
                    <a:pt x="46" y="7"/>
                    <a:pt x="46" y="6"/>
                    <a:pt x="46"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69" name="Google Shape;269;p28"/>
            <p:cNvSpPr/>
            <p:nvPr/>
          </p:nvSpPr>
          <p:spPr>
            <a:xfrm>
              <a:off x="3435" y="2479"/>
              <a:ext cx="294" cy="57"/>
            </a:xfrm>
            <a:custGeom>
              <a:avLst/>
              <a:gdLst/>
              <a:ahLst/>
              <a:cxnLst/>
              <a:rect l="l" t="t" r="r" b="b"/>
              <a:pathLst>
                <a:path w="41" h="8" extrusionOk="0">
                  <a:moveTo>
                    <a:pt x="41" y="5"/>
                  </a:moveTo>
                  <a:cubicBezTo>
                    <a:pt x="28" y="3"/>
                    <a:pt x="14" y="2"/>
                    <a:pt x="0" y="0"/>
                  </a:cubicBezTo>
                  <a:cubicBezTo>
                    <a:pt x="0" y="1"/>
                    <a:pt x="0" y="2"/>
                    <a:pt x="0" y="3"/>
                  </a:cubicBezTo>
                  <a:cubicBezTo>
                    <a:pt x="14" y="4"/>
                    <a:pt x="28" y="6"/>
                    <a:pt x="41" y="8"/>
                  </a:cubicBezTo>
                  <a:cubicBezTo>
                    <a:pt x="41" y="7"/>
                    <a:pt x="41" y="6"/>
                    <a:pt x="41"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70" name="Google Shape;270;p28"/>
            <p:cNvSpPr/>
            <p:nvPr/>
          </p:nvSpPr>
          <p:spPr>
            <a:xfrm>
              <a:off x="3435" y="2507"/>
              <a:ext cx="323" cy="58"/>
            </a:xfrm>
            <a:custGeom>
              <a:avLst/>
              <a:gdLst/>
              <a:ahLst/>
              <a:cxnLst/>
              <a:rect l="l" t="t" r="r" b="b"/>
              <a:pathLst>
                <a:path w="45" h="8" extrusionOk="0">
                  <a:moveTo>
                    <a:pt x="45" y="6"/>
                  </a:moveTo>
                  <a:cubicBezTo>
                    <a:pt x="30" y="3"/>
                    <a:pt x="15" y="1"/>
                    <a:pt x="0" y="0"/>
                  </a:cubicBezTo>
                  <a:cubicBezTo>
                    <a:pt x="0" y="1"/>
                    <a:pt x="0" y="1"/>
                    <a:pt x="0" y="2"/>
                  </a:cubicBezTo>
                  <a:cubicBezTo>
                    <a:pt x="15" y="4"/>
                    <a:pt x="30" y="5"/>
                    <a:pt x="45" y="8"/>
                  </a:cubicBezTo>
                  <a:cubicBezTo>
                    <a:pt x="45" y="7"/>
                    <a:pt x="45" y="6"/>
                    <a:pt x="45"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71" name="Google Shape;271;p28"/>
            <p:cNvSpPr/>
            <p:nvPr/>
          </p:nvSpPr>
          <p:spPr>
            <a:xfrm>
              <a:off x="3443" y="2529"/>
              <a:ext cx="307" cy="57"/>
            </a:xfrm>
            <a:custGeom>
              <a:avLst/>
              <a:gdLst/>
              <a:ahLst/>
              <a:cxnLst/>
              <a:rect l="l" t="t" r="r" b="b"/>
              <a:pathLst>
                <a:path w="43" h="8" extrusionOk="0">
                  <a:moveTo>
                    <a:pt x="43" y="6"/>
                  </a:moveTo>
                  <a:cubicBezTo>
                    <a:pt x="29" y="4"/>
                    <a:pt x="14" y="2"/>
                    <a:pt x="0" y="0"/>
                  </a:cubicBezTo>
                  <a:cubicBezTo>
                    <a:pt x="0" y="1"/>
                    <a:pt x="0" y="2"/>
                    <a:pt x="0" y="3"/>
                  </a:cubicBezTo>
                  <a:cubicBezTo>
                    <a:pt x="14" y="4"/>
                    <a:pt x="29" y="6"/>
                    <a:pt x="43" y="8"/>
                  </a:cubicBezTo>
                  <a:cubicBezTo>
                    <a:pt x="43" y="7"/>
                    <a:pt x="43" y="7"/>
                    <a:pt x="43"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72" name="Google Shape;272;p28"/>
            <p:cNvSpPr/>
            <p:nvPr/>
          </p:nvSpPr>
          <p:spPr>
            <a:xfrm>
              <a:off x="3443" y="2557"/>
              <a:ext cx="315" cy="58"/>
            </a:xfrm>
            <a:custGeom>
              <a:avLst/>
              <a:gdLst/>
              <a:ahLst/>
              <a:cxnLst/>
              <a:rect l="l" t="t" r="r" b="b"/>
              <a:pathLst>
                <a:path w="44" h="8" extrusionOk="0">
                  <a:moveTo>
                    <a:pt x="44" y="6"/>
                  </a:moveTo>
                  <a:cubicBezTo>
                    <a:pt x="29" y="3"/>
                    <a:pt x="15" y="1"/>
                    <a:pt x="0" y="0"/>
                  </a:cubicBezTo>
                  <a:cubicBezTo>
                    <a:pt x="0" y="1"/>
                    <a:pt x="0" y="1"/>
                    <a:pt x="0" y="2"/>
                  </a:cubicBezTo>
                  <a:cubicBezTo>
                    <a:pt x="15" y="4"/>
                    <a:pt x="30" y="5"/>
                    <a:pt x="44" y="8"/>
                  </a:cubicBezTo>
                  <a:cubicBezTo>
                    <a:pt x="44" y="7"/>
                    <a:pt x="44" y="6"/>
                    <a:pt x="44"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73" name="Google Shape;273;p28"/>
            <p:cNvSpPr/>
            <p:nvPr/>
          </p:nvSpPr>
          <p:spPr>
            <a:xfrm>
              <a:off x="3443" y="2579"/>
              <a:ext cx="272" cy="50"/>
            </a:xfrm>
            <a:custGeom>
              <a:avLst/>
              <a:gdLst/>
              <a:ahLst/>
              <a:cxnLst/>
              <a:rect l="l" t="t" r="r" b="b"/>
              <a:pathLst>
                <a:path w="38" h="7" extrusionOk="0">
                  <a:moveTo>
                    <a:pt x="38" y="5"/>
                  </a:moveTo>
                  <a:cubicBezTo>
                    <a:pt x="25" y="3"/>
                    <a:pt x="13" y="1"/>
                    <a:pt x="0" y="0"/>
                  </a:cubicBezTo>
                  <a:cubicBezTo>
                    <a:pt x="0" y="1"/>
                    <a:pt x="1" y="2"/>
                    <a:pt x="1" y="2"/>
                  </a:cubicBezTo>
                  <a:cubicBezTo>
                    <a:pt x="13" y="4"/>
                    <a:pt x="25" y="5"/>
                    <a:pt x="38" y="7"/>
                  </a:cubicBezTo>
                  <a:cubicBezTo>
                    <a:pt x="38" y="6"/>
                    <a:pt x="38" y="6"/>
                    <a:pt x="38"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74" name="Google Shape;274;p28"/>
            <p:cNvSpPr/>
            <p:nvPr/>
          </p:nvSpPr>
          <p:spPr>
            <a:xfrm>
              <a:off x="3450" y="2608"/>
              <a:ext cx="308" cy="57"/>
            </a:xfrm>
            <a:custGeom>
              <a:avLst/>
              <a:gdLst/>
              <a:ahLst/>
              <a:cxnLst/>
              <a:rect l="l" t="t" r="r" b="b"/>
              <a:pathLst>
                <a:path w="43" h="8" extrusionOk="0">
                  <a:moveTo>
                    <a:pt x="43" y="5"/>
                  </a:moveTo>
                  <a:cubicBezTo>
                    <a:pt x="29" y="3"/>
                    <a:pt x="14" y="1"/>
                    <a:pt x="0" y="0"/>
                  </a:cubicBezTo>
                  <a:cubicBezTo>
                    <a:pt x="0" y="1"/>
                    <a:pt x="0" y="1"/>
                    <a:pt x="0" y="2"/>
                  </a:cubicBezTo>
                  <a:cubicBezTo>
                    <a:pt x="15" y="3"/>
                    <a:pt x="29" y="5"/>
                    <a:pt x="43" y="8"/>
                  </a:cubicBezTo>
                  <a:cubicBezTo>
                    <a:pt x="43" y="7"/>
                    <a:pt x="43" y="6"/>
                    <a:pt x="43"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75" name="Google Shape;275;p28"/>
            <p:cNvSpPr/>
            <p:nvPr/>
          </p:nvSpPr>
          <p:spPr>
            <a:xfrm>
              <a:off x="3450" y="2629"/>
              <a:ext cx="293" cy="57"/>
            </a:xfrm>
            <a:custGeom>
              <a:avLst/>
              <a:gdLst/>
              <a:ahLst/>
              <a:cxnLst/>
              <a:rect l="l" t="t" r="r" b="b"/>
              <a:pathLst>
                <a:path w="41" h="8" extrusionOk="0">
                  <a:moveTo>
                    <a:pt x="41" y="6"/>
                  </a:moveTo>
                  <a:cubicBezTo>
                    <a:pt x="27" y="3"/>
                    <a:pt x="14" y="1"/>
                    <a:pt x="0" y="0"/>
                  </a:cubicBezTo>
                  <a:cubicBezTo>
                    <a:pt x="0" y="1"/>
                    <a:pt x="0" y="2"/>
                    <a:pt x="0" y="2"/>
                  </a:cubicBezTo>
                  <a:cubicBezTo>
                    <a:pt x="14" y="4"/>
                    <a:pt x="28" y="6"/>
                    <a:pt x="41" y="8"/>
                  </a:cubicBezTo>
                  <a:cubicBezTo>
                    <a:pt x="41" y="7"/>
                    <a:pt x="41" y="6"/>
                    <a:pt x="41"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76" name="Google Shape;276;p28"/>
            <p:cNvSpPr/>
            <p:nvPr/>
          </p:nvSpPr>
          <p:spPr>
            <a:xfrm>
              <a:off x="3457" y="2658"/>
              <a:ext cx="308" cy="57"/>
            </a:xfrm>
            <a:custGeom>
              <a:avLst/>
              <a:gdLst/>
              <a:ahLst/>
              <a:cxnLst/>
              <a:rect l="l" t="t" r="r" b="b"/>
              <a:pathLst>
                <a:path w="43" h="8" extrusionOk="0">
                  <a:moveTo>
                    <a:pt x="42" y="5"/>
                  </a:moveTo>
                  <a:cubicBezTo>
                    <a:pt x="28" y="3"/>
                    <a:pt x="14" y="1"/>
                    <a:pt x="0" y="0"/>
                  </a:cubicBezTo>
                  <a:cubicBezTo>
                    <a:pt x="0" y="1"/>
                    <a:pt x="0" y="1"/>
                    <a:pt x="0" y="2"/>
                  </a:cubicBezTo>
                  <a:cubicBezTo>
                    <a:pt x="14" y="3"/>
                    <a:pt x="28" y="5"/>
                    <a:pt x="43" y="8"/>
                  </a:cubicBezTo>
                  <a:cubicBezTo>
                    <a:pt x="43" y="7"/>
                    <a:pt x="42" y="6"/>
                    <a:pt x="42"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77" name="Google Shape;277;p28"/>
            <p:cNvSpPr/>
            <p:nvPr/>
          </p:nvSpPr>
          <p:spPr>
            <a:xfrm>
              <a:off x="3457" y="2679"/>
              <a:ext cx="272" cy="50"/>
            </a:xfrm>
            <a:custGeom>
              <a:avLst/>
              <a:gdLst/>
              <a:ahLst/>
              <a:cxnLst/>
              <a:rect l="l" t="t" r="r" b="b"/>
              <a:pathLst>
                <a:path w="38" h="7" extrusionOk="0">
                  <a:moveTo>
                    <a:pt x="38" y="5"/>
                  </a:moveTo>
                  <a:cubicBezTo>
                    <a:pt x="25" y="3"/>
                    <a:pt x="13" y="1"/>
                    <a:pt x="0" y="0"/>
                  </a:cubicBezTo>
                  <a:cubicBezTo>
                    <a:pt x="0" y="1"/>
                    <a:pt x="0" y="2"/>
                    <a:pt x="0" y="2"/>
                  </a:cubicBezTo>
                  <a:cubicBezTo>
                    <a:pt x="13" y="4"/>
                    <a:pt x="25" y="5"/>
                    <a:pt x="38" y="7"/>
                  </a:cubicBezTo>
                  <a:cubicBezTo>
                    <a:pt x="38" y="7"/>
                    <a:pt x="38" y="6"/>
                    <a:pt x="38"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78" name="Google Shape;278;p28"/>
            <p:cNvSpPr/>
            <p:nvPr/>
          </p:nvSpPr>
          <p:spPr>
            <a:xfrm>
              <a:off x="3457" y="2708"/>
              <a:ext cx="308" cy="57"/>
            </a:xfrm>
            <a:custGeom>
              <a:avLst/>
              <a:gdLst/>
              <a:ahLst/>
              <a:cxnLst/>
              <a:rect l="l" t="t" r="r" b="b"/>
              <a:pathLst>
                <a:path w="43" h="8" extrusionOk="0">
                  <a:moveTo>
                    <a:pt x="43" y="5"/>
                  </a:moveTo>
                  <a:cubicBezTo>
                    <a:pt x="29" y="3"/>
                    <a:pt x="14" y="1"/>
                    <a:pt x="0" y="0"/>
                  </a:cubicBezTo>
                  <a:cubicBezTo>
                    <a:pt x="0" y="1"/>
                    <a:pt x="0" y="1"/>
                    <a:pt x="1" y="2"/>
                  </a:cubicBezTo>
                  <a:cubicBezTo>
                    <a:pt x="15" y="3"/>
                    <a:pt x="29" y="5"/>
                    <a:pt x="43" y="8"/>
                  </a:cubicBezTo>
                  <a:cubicBezTo>
                    <a:pt x="43" y="7"/>
                    <a:pt x="43" y="6"/>
                    <a:pt x="43"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79" name="Google Shape;279;p28"/>
            <p:cNvSpPr/>
            <p:nvPr/>
          </p:nvSpPr>
          <p:spPr>
            <a:xfrm>
              <a:off x="3464" y="2729"/>
              <a:ext cx="236" cy="51"/>
            </a:xfrm>
            <a:custGeom>
              <a:avLst/>
              <a:gdLst/>
              <a:ahLst/>
              <a:cxnLst/>
              <a:rect l="l" t="t" r="r" b="b"/>
              <a:pathLst>
                <a:path w="33" h="7" extrusionOk="0">
                  <a:moveTo>
                    <a:pt x="32" y="4"/>
                  </a:moveTo>
                  <a:cubicBezTo>
                    <a:pt x="22" y="3"/>
                    <a:pt x="11" y="1"/>
                    <a:pt x="0" y="0"/>
                  </a:cubicBezTo>
                  <a:cubicBezTo>
                    <a:pt x="0" y="1"/>
                    <a:pt x="0" y="1"/>
                    <a:pt x="0" y="2"/>
                  </a:cubicBezTo>
                  <a:cubicBezTo>
                    <a:pt x="11" y="3"/>
                    <a:pt x="22" y="5"/>
                    <a:pt x="33" y="7"/>
                  </a:cubicBezTo>
                  <a:cubicBezTo>
                    <a:pt x="33" y="6"/>
                    <a:pt x="32" y="5"/>
                    <a:pt x="32"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80" name="Google Shape;280;p28"/>
            <p:cNvSpPr/>
            <p:nvPr/>
          </p:nvSpPr>
          <p:spPr>
            <a:xfrm>
              <a:off x="2648" y="2851"/>
              <a:ext cx="1117" cy="86"/>
            </a:xfrm>
            <a:custGeom>
              <a:avLst/>
              <a:gdLst/>
              <a:ahLst/>
              <a:cxnLst/>
              <a:rect l="l" t="t" r="r" b="b"/>
              <a:pathLst>
                <a:path w="156" h="12" extrusionOk="0">
                  <a:moveTo>
                    <a:pt x="156" y="12"/>
                  </a:moveTo>
                  <a:cubicBezTo>
                    <a:pt x="104" y="2"/>
                    <a:pt x="52" y="2"/>
                    <a:pt x="0" y="12"/>
                  </a:cubicBezTo>
                  <a:cubicBezTo>
                    <a:pt x="0" y="11"/>
                    <a:pt x="0" y="10"/>
                    <a:pt x="0" y="10"/>
                  </a:cubicBezTo>
                  <a:cubicBezTo>
                    <a:pt x="51" y="0"/>
                    <a:pt x="104" y="0"/>
                    <a:pt x="156" y="10"/>
                  </a:cubicBezTo>
                  <a:cubicBezTo>
                    <a:pt x="156" y="10"/>
                    <a:pt x="156" y="11"/>
                    <a:pt x="156" y="12"/>
                  </a:cubicBezTo>
                  <a:close/>
                </a:path>
              </a:pathLst>
            </a:custGeom>
            <a:solidFill>
              <a:srgbClr val="BABCBE"/>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81" name="Google Shape;281;p28"/>
            <p:cNvSpPr/>
            <p:nvPr/>
          </p:nvSpPr>
          <p:spPr>
            <a:xfrm>
              <a:off x="3385" y="2758"/>
              <a:ext cx="380" cy="136"/>
            </a:xfrm>
            <a:custGeom>
              <a:avLst/>
              <a:gdLst/>
              <a:ahLst/>
              <a:cxnLst/>
              <a:rect l="l" t="t" r="r" b="b"/>
              <a:pathLst>
                <a:path w="53" h="19" extrusionOk="0">
                  <a:moveTo>
                    <a:pt x="53" y="7"/>
                  </a:moveTo>
                  <a:cubicBezTo>
                    <a:pt x="35" y="4"/>
                    <a:pt x="18" y="2"/>
                    <a:pt x="0" y="0"/>
                  </a:cubicBezTo>
                  <a:cubicBezTo>
                    <a:pt x="0" y="5"/>
                    <a:pt x="1" y="8"/>
                    <a:pt x="1" y="12"/>
                  </a:cubicBezTo>
                  <a:cubicBezTo>
                    <a:pt x="19" y="14"/>
                    <a:pt x="36" y="16"/>
                    <a:pt x="53" y="19"/>
                  </a:cubicBezTo>
                  <a:cubicBezTo>
                    <a:pt x="53" y="14"/>
                    <a:pt x="53" y="12"/>
                    <a:pt x="53" y="7"/>
                  </a:cubicBezTo>
                  <a:close/>
                </a:path>
              </a:pathLst>
            </a:custGeom>
            <a:solidFill>
              <a:srgbClr val="BABCBE"/>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82" name="Google Shape;282;p28"/>
            <p:cNvSpPr/>
            <p:nvPr/>
          </p:nvSpPr>
          <p:spPr>
            <a:xfrm>
              <a:off x="3400" y="2901"/>
              <a:ext cx="372" cy="316"/>
            </a:xfrm>
            <a:custGeom>
              <a:avLst/>
              <a:gdLst/>
              <a:ahLst/>
              <a:cxnLst/>
              <a:rect l="l" t="t" r="r" b="b"/>
              <a:pathLst>
                <a:path w="52" h="44" extrusionOk="0">
                  <a:moveTo>
                    <a:pt x="51" y="7"/>
                  </a:moveTo>
                  <a:cubicBezTo>
                    <a:pt x="34" y="4"/>
                    <a:pt x="18" y="2"/>
                    <a:pt x="0" y="0"/>
                  </a:cubicBezTo>
                  <a:cubicBezTo>
                    <a:pt x="2" y="13"/>
                    <a:pt x="4" y="25"/>
                    <a:pt x="5" y="37"/>
                  </a:cubicBezTo>
                  <a:cubicBezTo>
                    <a:pt x="21" y="39"/>
                    <a:pt x="37" y="41"/>
                    <a:pt x="52" y="44"/>
                  </a:cubicBezTo>
                  <a:cubicBezTo>
                    <a:pt x="52" y="32"/>
                    <a:pt x="52" y="19"/>
                    <a:pt x="51" y="7"/>
                  </a:cubicBezTo>
                  <a:close/>
                </a:path>
              </a:pathLst>
            </a:custGeom>
            <a:solidFill>
              <a:srgbClr val="BABCBE"/>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83" name="Google Shape;283;p28"/>
            <p:cNvSpPr/>
            <p:nvPr/>
          </p:nvSpPr>
          <p:spPr>
            <a:xfrm>
              <a:off x="2605" y="2751"/>
              <a:ext cx="773" cy="143"/>
            </a:xfrm>
            <a:custGeom>
              <a:avLst/>
              <a:gdLst/>
              <a:ahLst/>
              <a:cxnLst/>
              <a:rect l="l" t="t" r="r" b="b"/>
              <a:pathLst>
                <a:path w="108" h="20" extrusionOk="0">
                  <a:moveTo>
                    <a:pt x="106" y="1"/>
                  </a:moveTo>
                  <a:cubicBezTo>
                    <a:pt x="70" y="0"/>
                    <a:pt x="35" y="2"/>
                    <a:pt x="0" y="8"/>
                  </a:cubicBezTo>
                  <a:cubicBezTo>
                    <a:pt x="2" y="13"/>
                    <a:pt x="3" y="15"/>
                    <a:pt x="4" y="20"/>
                  </a:cubicBezTo>
                  <a:cubicBezTo>
                    <a:pt x="38" y="14"/>
                    <a:pt x="73" y="12"/>
                    <a:pt x="108" y="13"/>
                  </a:cubicBezTo>
                  <a:cubicBezTo>
                    <a:pt x="107" y="8"/>
                    <a:pt x="107" y="6"/>
                    <a:pt x="106"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84" name="Google Shape;284;p28"/>
            <p:cNvSpPr/>
            <p:nvPr/>
          </p:nvSpPr>
          <p:spPr>
            <a:xfrm>
              <a:off x="2698" y="2901"/>
              <a:ext cx="308" cy="65"/>
            </a:xfrm>
            <a:custGeom>
              <a:avLst/>
              <a:gdLst/>
              <a:ahLst/>
              <a:cxnLst/>
              <a:rect l="l" t="t" r="r" b="b"/>
              <a:pathLst>
                <a:path w="43" h="9" extrusionOk="0">
                  <a:moveTo>
                    <a:pt x="43" y="0"/>
                  </a:moveTo>
                  <a:cubicBezTo>
                    <a:pt x="28" y="2"/>
                    <a:pt x="14" y="4"/>
                    <a:pt x="0" y="6"/>
                  </a:cubicBezTo>
                  <a:cubicBezTo>
                    <a:pt x="0" y="7"/>
                    <a:pt x="0" y="8"/>
                    <a:pt x="1" y="9"/>
                  </a:cubicBezTo>
                  <a:cubicBezTo>
                    <a:pt x="15" y="6"/>
                    <a:pt x="29" y="5"/>
                    <a:pt x="43" y="3"/>
                  </a:cubicBezTo>
                  <a:cubicBezTo>
                    <a:pt x="43" y="2"/>
                    <a:pt x="43" y="2"/>
                    <a:pt x="43"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85" name="Google Shape;285;p28"/>
            <p:cNvSpPr/>
            <p:nvPr/>
          </p:nvSpPr>
          <p:spPr>
            <a:xfrm>
              <a:off x="2669" y="2937"/>
              <a:ext cx="344" cy="65"/>
            </a:xfrm>
            <a:custGeom>
              <a:avLst/>
              <a:gdLst/>
              <a:ahLst/>
              <a:cxnLst/>
              <a:rect l="l" t="t" r="r" b="b"/>
              <a:pathLst>
                <a:path w="48" h="9" extrusionOk="0">
                  <a:moveTo>
                    <a:pt x="48" y="0"/>
                  </a:moveTo>
                  <a:cubicBezTo>
                    <a:pt x="32" y="1"/>
                    <a:pt x="16" y="3"/>
                    <a:pt x="0" y="7"/>
                  </a:cubicBezTo>
                  <a:cubicBezTo>
                    <a:pt x="0" y="8"/>
                    <a:pt x="0" y="8"/>
                    <a:pt x="1" y="9"/>
                  </a:cubicBezTo>
                  <a:cubicBezTo>
                    <a:pt x="17" y="6"/>
                    <a:pt x="32" y="4"/>
                    <a:pt x="48" y="3"/>
                  </a:cubicBezTo>
                  <a:cubicBezTo>
                    <a:pt x="48" y="1"/>
                    <a:pt x="48" y="1"/>
                    <a:pt x="48"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86" name="Google Shape;286;p28"/>
            <p:cNvSpPr/>
            <p:nvPr/>
          </p:nvSpPr>
          <p:spPr>
            <a:xfrm>
              <a:off x="2676" y="2966"/>
              <a:ext cx="351" cy="71"/>
            </a:xfrm>
            <a:custGeom>
              <a:avLst/>
              <a:gdLst/>
              <a:ahLst/>
              <a:cxnLst/>
              <a:rect l="l" t="t" r="r" b="b"/>
              <a:pathLst>
                <a:path w="49" h="10" extrusionOk="0">
                  <a:moveTo>
                    <a:pt x="48" y="0"/>
                  </a:moveTo>
                  <a:cubicBezTo>
                    <a:pt x="32" y="1"/>
                    <a:pt x="16" y="4"/>
                    <a:pt x="0" y="7"/>
                  </a:cubicBezTo>
                  <a:cubicBezTo>
                    <a:pt x="1" y="8"/>
                    <a:pt x="1" y="8"/>
                    <a:pt x="1" y="10"/>
                  </a:cubicBezTo>
                  <a:cubicBezTo>
                    <a:pt x="17" y="6"/>
                    <a:pt x="33" y="4"/>
                    <a:pt x="49" y="3"/>
                  </a:cubicBezTo>
                  <a:cubicBezTo>
                    <a:pt x="48" y="2"/>
                    <a:pt x="48" y="1"/>
                    <a:pt x="48"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87" name="Google Shape;287;p28"/>
            <p:cNvSpPr/>
            <p:nvPr/>
          </p:nvSpPr>
          <p:spPr>
            <a:xfrm>
              <a:off x="2691" y="2994"/>
              <a:ext cx="343" cy="72"/>
            </a:xfrm>
            <a:custGeom>
              <a:avLst/>
              <a:gdLst/>
              <a:ahLst/>
              <a:cxnLst/>
              <a:rect l="l" t="t" r="r" b="b"/>
              <a:pathLst>
                <a:path w="48" h="10" extrusionOk="0">
                  <a:moveTo>
                    <a:pt x="47" y="0"/>
                  </a:moveTo>
                  <a:cubicBezTo>
                    <a:pt x="31" y="2"/>
                    <a:pt x="15" y="4"/>
                    <a:pt x="0" y="7"/>
                  </a:cubicBezTo>
                  <a:cubicBezTo>
                    <a:pt x="0" y="8"/>
                    <a:pt x="0" y="9"/>
                    <a:pt x="1" y="10"/>
                  </a:cubicBezTo>
                  <a:cubicBezTo>
                    <a:pt x="16" y="7"/>
                    <a:pt x="32" y="5"/>
                    <a:pt x="48" y="3"/>
                  </a:cubicBezTo>
                  <a:cubicBezTo>
                    <a:pt x="47" y="2"/>
                    <a:pt x="47" y="1"/>
                    <a:pt x="47"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88" name="Google Shape;288;p28"/>
            <p:cNvSpPr/>
            <p:nvPr/>
          </p:nvSpPr>
          <p:spPr>
            <a:xfrm>
              <a:off x="2698" y="3023"/>
              <a:ext cx="344" cy="72"/>
            </a:xfrm>
            <a:custGeom>
              <a:avLst/>
              <a:gdLst/>
              <a:ahLst/>
              <a:cxnLst/>
              <a:rect l="l" t="t" r="r" b="b"/>
              <a:pathLst>
                <a:path w="48" h="10" extrusionOk="0">
                  <a:moveTo>
                    <a:pt x="47" y="0"/>
                  </a:moveTo>
                  <a:cubicBezTo>
                    <a:pt x="31" y="2"/>
                    <a:pt x="16" y="4"/>
                    <a:pt x="0" y="7"/>
                  </a:cubicBezTo>
                  <a:cubicBezTo>
                    <a:pt x="1" y="8"/>
                    <a:pt x="1" y="9"/>
                    <a:pt x="1" y="10"/>
                  </a:cubicBezTo>
                  <a:cubicBezTo>
                    <a:pt x="17" y="7"/>
                    <a:pt x="32" y="5"/>
                    <a:pt x="48" y="3"/>
                  </a:cubicBezTo>
                  <a:cubicBezTo>
                    <a:pt x="47" y="2"/>
                    <a:pt x="47" y="2"/>
                    <a:pt x="47"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89" name="Google Shape;289;p28"/>
            <p:cNvSpPr/>
            <p:nvPr/>
          </p:nvSpPr>
          <p:spPr>
            <a:xfrm>
              <a:off x="2712" y="3059"/>
              <a:ext cx="337" cy="64"/>
            </a:xfrm>
            <a:custGeom>
              <a:avLst/>
              <a:gdLst/>
              <a:ahLst/>
              <a:cxnLst/>
              <a:rect l="l" t="t" r="r" b="b"/>
              <a:pathLst>
                <a:path w="47" h="9" extrusionOk="0">
                  <a:moveTo>
                    <a:pt x="46" y="0"/>
                  </a:moveTo>
                  <a:cubicBezTo>
                    <a:pt x="30" y="1"/>
                    <a:pt x="15" y="3"/>
                    <a:pt x="0" y="7"/>
                  </a:cubicBezTo>
                  <a:cubicBezTo>
                    <a:pt x="0" y="8"/>
                    <a:pt x="0" y="8"/>
                    <a:pt x="1" y="9"/>
                  </a:cubicBezTo>
                  <a:cubicBezTo>
                    <a:pt x="16" y="6"/>
                    <a:pt x="31" y="4"/>
                    <a:pt x="47" y="3"/>
                  </a:cubicBezTo>
                  <a:cubicBezTo>
                    <a:pt x="46" y="1"/>
                    <a:pt x="46" y="1"/>
                    <a:pt x="46"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90" name="Google Shape;290;p28"/>
            <p:cNvSpPr/>
            <p:nvPr/>
          </p:nvSpPr>
          <p:spPr>
            <a:xfrm>
              <a:off x="2719" y="3088"/>
              <a:ext cx="337" cy="71"/>
            </a:xfrm>
            <a:custGeom>
              <a:avLst/>
              <a:gdLst/>
              <a:ahLst/>
              <a:cxnLst/>
              <a:rect l="l" t="t" r="r" b="b"/>
              <a:pathLst>
                <a:path w="47" h="10" extrusionOk="0">
                  <a:moveTo>
                    <a:pt x="46" y="0"/>
                  </a:moveTo>
                  <a:cubicBezTo>
                    <a:pt x="31" y="1"/>
                    <a:pt x="16" y="4"/>
                    <a:pt x="0" y="7"/>
                  </a:cubicBezTo>
                  <a:cubicBezTo>
                    <a:pt x="1" y="8"/>
                    <a:pt x="1" y="9"/>
                    <a:pt x="1" y="10"/>
                  </a:cubicBezTo>
                  <a:cubicBezTo>
                    <a:pt x="16" y="7"/>
                    <a:pt x="32" y="4"/>
                    <a:pt x="47" y="3"/>
                  </a:cubicBezTo>
                  <a:cubicBezTo>
                    <a:pt x="47" y="2"/>
                    <a:pt x="46" y="1"/>
                    <a:pt x="46"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91" name="Google Shape;291;p28"/>
            <p:cNvSpPr/>
            <p:nvPr/>
          </p:nvSpPr>
          <p:spPr>
            <a:xfrm>
              <a:off x="2734" y="3116"/>
              <a:ext cx="329" cy="72"/>
            </a:xfrm>
            <a:custGeom>
              <a:avLst/>
              <a:gdLst/>
              <a:ahLst/>
              <a:cxnLst/>
              <a:rect l="l" t="t" r="r" b="b"/>
              <a:pathLst>
                <a:path w="46" h="10" extrusionOk="0">
                  <a:moveTo>
                    <a:pt x="45" y="0"/>
                  </a:moveTo>
                  <a:cubicBezTo>
                    <a:pt x="30" y="2"/>
                    <a:pt x="15" y="4"/>
                    <a:pt x="0" y="7"/>
                  </a:cubicBezTo>
                  <a:cubicBezTo>
                    <a:pt x="0" y="8"/>
                    <a:pt x="1" y="9"/>
                    <a:pt x="1" y="10"/>
                  </a:cubicBezTo>
                  <a:cubicBezTo>
                    <a:pt x="16" y="7"/>
                    <a:pt x="31" y="5"/>
                    <a:pt x="46" y="3"/>
                  </a:cubicBezTo>
                  <a:cubicBezTo>
                    <a:pt x="46" y="2"/>
                    <a:pt x="45" y="1"/>
                    <a:pt x="45"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92" name="Google Shape;292;p28"/>
            <p:cNvSpPr/>
            <p:nvPr/>
          </p:nvSpPr>
          <p:spPr>
            <a:xfrm>
              <a:off x="2741" y="3152"/>
              <a:ext cx="258" cy="65"/>
            </a:xfrm>
            <a:custGeom>
              <a:avLst/>
              <a:gdLst/>
              <a:ahLst/>
              <a:cxnLst/>
              <a:rect l="l" t="t" r="r" b="b"/>
              <a:pathLst>
                <a:path w="36" h="9" extrusionOk="0">
                  <a:moveTo>
                    <a:pt x="36" y="0"/>
                  </a:moveTo>
                  <a:cubicBezTo>
                    <a:pt x="24" y="2"/>
                    <a:pt x="12" y="4"/>
                    <a:pt x="0" y="6"/>
                  </a:cubicBezTo>
                  <a:cubicBezTo>
                    <a:pt x="1" y="7"/>
                    <a:pt x="1" y="8"/>
                    <a:pt x="2" y="9"/>
                  </a:cubicBezTo>
                  <a:cubicBezTo>
                    <a:pt x="13" y="7"/>
                    <a:pt x="25" y="5"/>
                    <a:pt x="36" y="3"/>
                  </a:cubicBezTo>
                  <a:cubicBezTo>
                    <a:pt x="36" y="2"/>
                    <a:pt x="36" y="2"/>
                    <a:pt x="36"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93" name="Google Shape;293;p28"/>
            <p:cNvSpPr/>
            <p:nvPr/>
          </p:nvSpPr>
          <p:spPr>
            <a:xfrm>
              <a:off x="3063" y="2901"/>
              <a:ext cx="322" cy="22"/>
            </a:xfrm>
            <a:custGeom>
              <a:avLst/>
              <a:gdLst/>
              <a:ahLst/>
              <a:cxnLst/>
              <a:rect l="l" t="t" r="r" b="b"/>
              <a:pathLst>
                <a:path w="45" h="3" extrusionOk="0">
                  <a:moveTo>
                    <a:pt x="45" y="0"/>
                  </a:moveTo>
                  <a:cubicBezTo>
                    <a:pt x="30" y="0"/>
                    <a:pt x="15" y="0"/>
                    <a:pt x="0" y="0"/>
                  </a:cubicBezTo>
                  <a:cubicBezTo>
                    <a:pt x="0" y="1"/>
                    <a:pt x="0" y="2"/>
                    <a:pt x="1" y="3"/>
                  </a:cubicBezTo>
                  <a:cubicBezTo>
                    <a:pt x="16" y="2"/>
                    <a:pt x="30" y="2"/>
                    <a:pt x="45" y="3"/>
                  </a:cubicBezTo>
                  <a:cubicBezTo>
                    <a:pt x="45" y="2"/>
                    <a:pt x="45" y="1"/>
                    <a:pt x="45"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94" name="Google Shape;294;p28"/>
            <p:cNvSpPr/>
            <p:nvPr/>
          </p:nvSpPr>
          <p:spPr>
            <a:xfrm>
              <a:off x="3027" y="2930"/>
              <a:ext cx="365" cy="21"/>
            </a:xfrm>
            <a:custGeom>
              <a:avLst/>
              <a:gdLst/>
              <a:ahLst/>
              <a:cxnLst/>
              <a:rect l="l" t="t" r="r" b="b"/>
              <a:pathLst>
                <a:path w="51" h="3" extrusionOk="0">
                  <a:moveTo>
                    <a:pt x="51" y="1"/>
                  </a:moveTo>
                  <a:cubicBezTo>
                    <a:pt x="34" y="0"/>
                    <a:pt x="17" y="0"/>
                    <a:pt x="0" y="1"/>
                  </a:cubicBezTo>
                  <a:cubicBezTo>
                    <a:pt x="0" y="2"/>
                    <a:pt x="0" y="2"/>
                    <a:pt x="0" y="3"/>
                  </a:cubicBezTo>
                  <a:cubicBezTo>
                    <a:pt x="17" y="3"/>
                    <a:pt x="34" y="3"/>
                    <a:pt x="51" y="3"/>
                  </a:cubicBezTo>
                  <a:cubicBezTo>
                    <a:pt x="51" y="2"/>
                    <a:pt x="51" y="2"/>
                    <a:pt x="51"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95" name="Google Shape;295;p28"/>
            <p:cNvSpPr/>
            <p:nvPr/>
          </p:nvSpPr>
          <p:spPr>
            <a:xfrm>
              <a:off x="3034" y="2959"/>
              <a:ext cx="366" cy="28"/>
            </a:xfrm>
            <a:custGeom>
              <a:avLst/>
              <a:gdLst/>
              <a:ahLst/>
              <a:cxnLst/>
              <a:rect l="l" t="t" r="r" b="b"/>
              <a:pathLst>
                <a:path w="51" h="4" extrusionOk="0">
                  <a:moveTo>
                    <a:pt x="50" y="1"/>
                  </a:moveTo>
                  <a:cubicBezTo>
                    <a:pt x="33" y="0"/>
                    <a:pt x="17" y="0"/>
                    <a:pt x="0" y="1"/>
                  </a:cubicBezTo>
                  <a:cubicBezTo>
                    <a:pt x="0" y="2"/>
                    <a:pt x="0" y="3"/>
                    <a:pt x="0" y="4"/>
                  </a:cubicBezTo>
                  <a:cubicBezTo>
                    <a:pt x="17" y="3"/>
                    <a:pt x="34" y="3"/>
                    <a:pt x="51" y="4"/>
                  </a:cubicBezTo>
                  <a:cubicBezTo>
                    <a:pt x="50" y="3"/>
                    <a:pt x="50" y="2"/>
                    <a:pt x="50"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96" name="Google Shape;296;p28"/>
            <p:cNvSpPr/>
            <p:nvPr/>
          </p:nvSpPr>
          <p:spPr>
            <a:xfrm>
              <a:off x="3042" y="2987"/>
              <a:ext cx="358" cy="29"/>
            </a:xfrm>
            <a:custGeom>
              <a:avLst/>
              <a:gdLst/>
              <a:ahLst/>
              <a:cxnLst/>
              <a:rect l="l" t="t" r="r" b="b"/>
              <a:pathLst>
                <a:path w="50" h="4" extrusionOk="0">
                  <a:moveTo>
                    <a:pt x="50" y="1"/>
                  </a:moveTo>
                  <a:cubicBezTo>
                    <a:pt x="33" y="0"/>
                    <a:pt x="17" y="0"/>
                    <a:pt x="0" y="1"/>
                  </a:cubicBezTo>
                  <a:cubicBezTo>
                    <a:pt x="0" y="2"/>
                    <a:pt x="0" y="3"/>
                    <a:pt x="1" y="4"/>
                  </a:cubicBezTo>
                  <a:cubicBezTo>
                    <a:pt x="17" y="3"/>
                    <a:pt x="34" y="3"/>
                    <a:pt x="50" y="4"/>
                  </a:cubicBezTo>
                  <a:cubicBezTo>
                    <a:pt x="50" y="3"/>
                    <a:pt x="50" y="2"/>
                    <a:pt x="50"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97" name="Google Shape;297;p28"/>
            <p:cNvSpPr/>
            <p:nvPr/>
          </p:nvSpPr>
          <p:spPr>
            <a:xfrm>
              <a:off x="3049" y="3023"/>
              <a:ext cx="358" cy="22"/>
            </a:xfrm>
            <a:custGeom>
              <a:avLst/>
              <a:gdLst/>
              <a:ahLst/>
              <a:cxnLst/>
              <a:rect l="l" t="t" r="r" b="b"/>
              <a:pathLst>
                <a:path w="50" h="3" extrusionOk="0">
                  <a:moveTo>
                    <a:pt x="49" y="0"/>
                  </a:moveTo>
                  <a:cubicBezTo>
                    <a:pt x="33" y="0"/>
                    <a:pt x="16" y="0"/>
                    <a:pt x="0" y="0"/>
                  </a:cubicBezTo>
                  <a:cubicBezTo>
                    <a:pt x="0" y="1"/>
                    <a:pt x="0" y="2"/>
                    <a:pt x="1" y="3"/>
                  </a:cubicBezTo>
                  <a:cubicBezTo>
                    <a:pt x="17" y="2"/>
                    <a:pt x="33" y="2"/>
                    <a:pt x="50" y="3"/>
                  </a:cubicBezTo>
                  <a:cubicBezTo>
                    <a:pt x="50" y="2"/>
                    <a:pt x="50" y="1"/>
                    <a:pt x="49"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98" name="Google Shape;298;p28"/>
            <p:cNvSpPr/>
            <p:nvPr/>
          </p:nvSpPr>
          <p:spPr>
            <a:xfrm>
              <a:off x="3056" y="3052"/>
              <a:ext cx="351" cy="21"/>
            </a:xfrm>
            <a:custGeom>
              <a:avLst/>
              <a:gdLst/>
              <a:ahLst/>
              <a:cxnLst/>
              <a:rect l="l" t="t" r="r" b="b"/>
              <a:pathLst>
                <a:path w="49" h="3" extrusionOk="0">
                  <a:moveTo>
                    <a:pt x="49" y="1"/>
                  </a:moveTo>
                  <a:cubicBezTo>
                    <a:pt x="33" y="0"/>
                    <a:pt x="16" y="0"/>
                    <a:pt x="0" y="1"/>
                  </a:cubicBezTo>
                  <a:cubicBezTo>
                    <a:pt x="0" y="2"/>
                    <a:pt x="0" y="2"/>
                    <a:pt x="1" y="3"/>
                  </a:cubicBezTo>
                  <a:cubicBezTo>
                    <a:pt x="17" y="3"/>
                    <a:pt x="33" y="3"/>
                    <a:pt x="49" y="3"/>
                  </a:cubicBezTo>
                  <a:cubicBezTo>
                    <a:pt x="49" y="2"/>
                    <a:pt x="49" y="2"/>
                    <a:pt x="49"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99" name="Google Shape;299;p28"/>
            <p:cNvSpPr/>
            <p:nvPr/>
          </p:nvSpPr>
          <p:spPr>
            <a:xfrm>
              <a:off x="3063" y="3080"/>
              <a:ext cx="351" cy="29"/>
            </a:xfrm>
            <a:custGeom>
              <a:avLst/>
              <a:gdLst/>
              <a:ahLst/>
              <a:cxnLst/>
              <a:rect l="l" t="t" r="r" b="b"/>
              <a:pathLst>
                <a:path w="49" h="4" extrusionOk="0">
                  <a:moveTo>
                    <a:pt x="49" y="1"/>
                  </a:moveTo>
                  <a:cubicBezTo>
                    <a:pt x="32" y="0"/>
                    <a:pt x="16" y="0"/>
                    <a:pt x="0" y="1"/>
                  </a:cubicBezTo>
                  <a:cubicBezTo>
                    <a:pt x="0" y="2"/>
                    <a:pt x="0" y="3"/>
                    <a:pt x="1" y="4"/>
                  </a:cubicBezTo>
                  <a:cubicBezTo>
                    <a:pt x="17" y="3"/>
                    <a:pt x="33" y="3"/>
                    <a:pt x="49" y="4"/>
                  </a:cubicBezTo>
                  <a:cubicBezTo>
                    <a:pt x="49" y="3"/>
                    <a:pt x="49" y="2"/>
                    <a:pt x="49"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00" name="Google Shape;300;p28"/>
            <p:cNvSpPr/>
            <p:nvPr/>
          </p:nvSpPr>
          <p:spPr>
            <a:xfrm>
              <a:off x="3070" y="3109"/>
              <a:ext cx="344" cy="29"/>
            </a:xfrm>
            <a:custGeom>
              <a:avLst/>
              <a:gdLst/>
              <a:ahLst/>
              <a:cxnLst/>
              <a:rect l="l" t="t" r="r" b="b"/>
              <a:pathLst>
                <a:path w="48" h="4" extrusionOk="0">
                  <a:moveTo>
                    <a:pt x="48" y="1"/>
                  </a:moveTo>
                  <a:cubicBezTo>
                    <a:pt x="32" y="0"/>
                    <a:pt x="16" y="0"/>
                    <a:pt x="0" y="1"/>
                  </a:cubicBezTo>
                  <a:cubicBezTo>
                    <a:pt x="0" y="2"/>
                    <a:pt x="0" y="3"/>
                    <a:pt x="1" y="4"/>
                  </a:cubicBezTo>
                  <a:cubicBezTo>
                    <a:pt x="17" y="3"/>
                    <a:pt x="33" y="3"/>
                    <a:pt x="48" y="4"/>
                  </a:cubicBezTo>
                  <a:cubicBezTo>
                    <a:pt x="48" y="3"/>
                    <a:pt x="48" y="2"/>
                    <a:pt x="48"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01" name="Google Shape;301;p28"/>
            <p:cNvSpPr/>
            <p:nvPr/>
          </p:nvSpPr>
          <p:spPr>
            <a:xfrm>
              <a:off x="3077" y="3145"/>
              <a:ext cx="272" cy="21"/>
            </a:xfrm>
            <a:custGeom>
              <a:avLst/>
              <a:gdLst/>
              <a:ahLst/>
              <a:cxnLst/>
              <a:rect l="l" t="t" r="r" b="b"/>
              <a:pathLst>
                <a:path w="38" h="3" extrusionOk="0">
                  <a:moveTo>
                    <a:pt x="38" y="0"/>
                  </a:moveTo>
                  <a:cubicBezTo>
                    <a:pt x="25" y="0"/>
                    <a:pt x="13" y="0"/>
                    <a:pt x="0" y="0"/>
                  </a:cubicBezTo>
                  <a:cubicBezTo>
                    <a:pt x="0" y="2"/>
                    <a:pt x="1" y="2"/>
                    <a:pt x="1" y="3"/>
                  </a:cubicBezTo>
                  <a:cubicBezTo>
                    <a:pt x="13" y="3"/>
                    <a:pt x="26" y="2"/>
                    <a:pt x="38" y="3"/>
                  </a:cubicBezTo>
                  <a:cubicBezTo>
                    <a:pt x="38" y="2"/>
                    <a:pt x="38" y="1"/>
                    <a:pt x="38"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02" name="Google Shape;302;p28"/>
            <p:cNvSpPr/>
            <p:nvPr/>
          </p:nvSpPr>
          <p:spPr>
            <a:xfrm>
              <a:off x="3443" y="3195"/>
              <a:ext cx="336" cy="308"/>
            </a:xfrm>
            <a:custGeom>
              <a:avLst/>
              <a:gdLst/>
              <a:ahLst/>
              <a:cxnLst/>
              <a:rect l="l" t="t" r="r" b="b"/>
              <a:pathLst>
                <a:path w="47" h="43" extrusionOk="0">
                  <a:moveTo>
                    <a:pt x="46" y="6"/>
                  </a:moveTo>
                  <a:cubicBezTo>
                    <a:pt x="31" y="3"/>
                    <a:pt x="15" y="1"/>
                    <a:pt x="0" y="0"/>
                  </a:cubicBezTo>
                  <a:cubicBezTo>
                    <a:pt x="1" y="12"/>
                    <a:pt x="3" y="24"/>
                    <a:pt x="5" y="37"/>
                  </a:cubicBezTo>
                  <a:cubicBezTo>
                    <a:pt x="19" y="38"/>
                    <a:pt x="33" y="40"/>
                    <a:pt x="47" y="43"/>
                  </a:cubicBezTo>
                  <a:cubicBezTo>
                    <a:pt x="47" y="31"/>
                    <a:pt x="46" y="19"/>
                    <a:pt x="46" y="6"/>
                  </a:cubicBezTo>
                  <a:close/>
                </a:path>
              </a:pathLst>
            </a:custGeom>
            <a:solidFill>
              <a:srgbClr val="BABCBE"/>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03" name="Google Shape;303;p28"/>
            <p:cNvSpPr/>
            <p:nvPr/>
          </p:nvSpPr>
          <p:spPr>
            <a:xfrm>
              <a:off x="2798" y="3195"/>
              <a:ext cx="286" cy="57"/>
            </a:xfrm>
            <a:custGeom>
              <a:avLst/>
              <a:gdLst/>
              <a:ahLst/>
              <a:cxnLst/>
              <a:rect l="l" t="t" r="r" b="b"/>
              <a:pathLst>
                <a:path w="40" h="8" extrusionOk="0">
                  <a:moveTo>
                    <a:pt x="39" y="0"/>
                  </a:moveTo>
                  <a:cubicBezTo>
                    <a:pt x="26" y="1"/>
                    <a:pt x="13" y="3"/>
                    <a:pt x="0" y="5"/>
                  </a:cubicBezTo>
                  <a:cubicBezTo>
                    <a:pt x="0" y="6"/>
                    <a:pt x="0" y="7"/>
                    <a:pt x="1" y="8"/>
                  </a:cubicBezTo>
                  <a:cubicBezTo>
                    <a:pt x="14" y="6"/>
                    <a:pt x="26" y="4"/>
                    <a:pt x="40" y="3"/>
                  </a:cubicBezTo>
                  <a:cubicBezTo>
                    <a:pt x="39" y="1"/>
                    <a:pt x="39" y="1"/>
                    <a:pt x="39"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04" name="Google Shape;304;p28"/>
            <p:cNvSpPr/>
            <p:nvPr/>
          </p:nvSpPr>
          <p:spPr>
            <a:xfrm>
              <a:off x="2769" y="3224"/>
              <a:ext cx="323" cy="71"/>
            </a:xfrm>
            <a:custGeom>
              <a:avLst/>
              <a:gdLst/>
              <a:ahLst/>
              <a:cxnLst/>
              <a:rect l="l" t="t" r="r" b="b"/>
              <a:pathLst>
                <a:path w="45" h="10" extrusionOk="0">
                  <a:moveTo>
                    <a:pt x="44" y="0"/>
                  </a:moveTo>
                  <a:cubicBezTo>
                    <a:pt x="29" y="1"/>
                    <a:pt x="15" y="4"/>
                    <a:pt x="0" y="7"/>
                  </a:cubicBezTo>
                  <a:cubicBezTo>
                    <a:pt x="1" y="8"/>
                    <a:pt x="1" y="8"/>
                    <a:pt x="1" y="10"/>
                  </a:cubicBezTo>
                  <a:cubicBezTo>
                    <a:pt x="16" y="6"/>
                    <a:pt x="30" y="4"/>
                    <a:pt x="45" y="3"/>
                  </a:cubicBezTo>
                  <a:cubicBezTo>
                    <a:pt x="44" y="2"/>
                    <a:pt x="44" y="1"/>
                    <a:pt x="44"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05" name="Google Shape;305;p28"/>
            <p:cNvSpPr/>
            <p:nvPr/>
          </p:nvSpPr>
          <p:spPr>
            <a:xfrm>
              <a:off x="2784" y="3252"/>
              <a:ext cx="315" cy="72"/>
            </a:xfrm>
            <a:custGeom>
              <a:avLst/>
              <a:gdLst/>
              <a:ahLst/>
              <a:cxnLst/>
              <a:rect l="l" t="t" r="r" b="b"/>
              <a:pathLst>
                <a:path w="44" h="10" extrusionOk="0">
                  <a:moveTo>
                    <a:pt x="43" y="0"/>
                  </a:moveTo>
                  <a:cubicBezTo>
                    <a:pt x="28" y="2"/>
                    <a:pt x="14" y="4"/>
                    <a:pt x="0" y="7"/>
                  </a:cubicBezTo>
                  <a:cubicBezTo>
                    <a:pt x="0" y="8"/>
                    <a:pt x="0" y="9"/>
                    <a:pt x="1" y="10"/>
                  </a:cubicBezTo>
                  <a:cubicBezTo>
                    <a:pt x="15" y="7"/>
                    <a:pt x="29" y="5"/>
                    <a:pt x="44" y="3"/>
                  </a:cubicBezTo>
                  <a:cubicBezTo>
                    <a:pt x="43" y="2"/>
                    <a:pt x="43" y="1"/>
                    <a:pt x="43"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06" name="Google Shape;306;p28"/>
            <p:cNvSpPr/>
            <p:nvPr/>
          </p:nvSpPr>
          <p:spPr>
            <a:xfrm>
              <a:off x="2791" y="3281"/>
              <a:ext cx="315" cy="72"/>
            </a:xfrm>
            <a:custGeom>
              <a:avLst/>
              <a:gdLst/>
              <a:ahLst/>
              <a:cxnLst/>
              <a:rect l="l" t="t" r="r" b="b"/>
              <a:pathLst>
                <a:path w="44" h="10" extrusionOk="0">
                  <a:moveTo>
                    <a:pt x="43" y="0"/>
                  </a:moveTo>
                  <a:cubicBezTo>
                    <a:pt x="29" y="2"/>
                    <a:pt x="14" y="4"/>
                    <a:pt x="0" y="7"/>
                  </a:cubicBezTo>
                  <a:cubicBezTo>
                    <a:pt x="1" y="8"/>
                    <a:pt x="1" y="9"/>
                    <a:pt x="1" y="10"/>
                  </a:cubicBezTo>
                  <a:cubicBezTo>
                    <a:pt x="15" y="7"/>
                    <a:pt x="29" y="5"/>
                    <a:pt x="44" y="3"/>
                  </a:cubicBezTo>
                  <a:cubicBezTo>
                    <a:pt x="43" y="2"/>
                    <a:pt x="43" y="2"/>
                    <a:pt x="43"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07" name="Google Shape;307;p28"/>
            <p:cNvSpPr/>
            <p:nvPr/>
          </p:nvSpPr>
          <p:spPr>
            <a:xfrm>
              <a:off x="2805" y="3317"/>
              <a:ext cx="308" cy="64"/>
            </a:xfrm>
            <a:custGeom>
              <a:avLst/>
              <a:gdLst/>
              <a:ahLst/>
              <a:cxnLst/>
              <a:rect l="l" t="t" r="r" b="b"/>
              <a:pathLst>
                <a:path w="43" h="9" extrusionOk="0">
                  <a:moveTo>
                    <a:pt x="42" y="0"/>
                  </a:moveTo>
                  <a:cubicBezTo>
                    <a:pt x="28" y="1"/>
                    <a:pt x="14" y="3"/>
                    <a:pt x="0" y="7"/>
                  </a:cubicBezTo>
                  <a:cubicBezTo>
                    <a:pt x="0" y="8"/>
                    <a:pt x="0" y="8"/>
                    <a:pt x="1" y="9"/>
                  </a:cubicBezTo>
                  <a:cubicBezTo>
                    <a:pt x="15" y="6"/>
                    <a:pt x="29" y="4"/>
                    <a:pt x="43" y="3"/>
                  </a:cubicBezTo>
                  <a:cubicBezTo>
                    <a:pt x="43" y="1"/>
                    <a:pt x="42" y="1"/>
                    <a:pt x="42"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08" name="Google Shape;308;p28"/>
            <p:cNvSpPr/>
            <p:nvPr/>
          </p:nvSpPr>
          <p:spPr>
            <a:xfrm>
              <a:off x="2812" y="3346"/>
              <a:ext cx="308" cy="71"/>
            </a:xfrm>
            <a:custGeom>
              <a:avLst/>
              <a:gdLst/>
              <a:ahLst/>
              <a:cxnLst/>
              <a:rect l="l" t="t" r="r" b="b"/>
              <a:pathLst>
                <a:path w="43" h="10" extrusionOk="0">
                  <a:moveTo>
                    <a:pt x="42" y="0"/>
                  </a:moveTo>
                  <a:cubicBezTo>
                    <a:pt x="28" y="1"/>
                    <a:pt x="14" y="4"/>
                    <a:pt x="0" y="7"/>
                  </a:cubicBezTo>
                  <a:cubicBezTo>
                    <a:pt x="1" y="8"/>
                    <a:pt x="1" y="8"/>
                    <a:pt x="1" y="10"/>
                  </a:cubicBezTo>
                  <a:cubicBezTo>
                    <a:pt x="15" y="7"/>
                    <a:pt x="29" y="4"/>
                    <a:pt x="43" y="3"/>
                  </a:cubicBezTo>
                  <a:cubicBezTo>
                    <a:pt x="43" y="2"/>
                    <a:pt x="42" y="1"/>
                    <a:pt x="42"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09" name="Google Shape;309;p28"/>
            <p:cNvSpPr/>
            <p:nvPr/>
          </p:nvSpPr>
          <p:spPr>
            <a:xfrm>
              <a:off x="2827" y="3374"/>
              <a:ext cx="300" cy="72"/>
            </a:xfrm>
            <a:custGeom>
              <a:avLst/>
              <a:gdLst/>
              <a:ahLst/>
              <a:cxnLst/>
              <a:rect l="l" t="t" r="r" b="b"/>
              <a:pathLst>
                <a:path w="42" h="10" extrusionOk="0">
                  <a:moveTo>
                    <a:pt x="41" y="0"/>
                  </a:moveTo>
                  <a:cubicBezTo>
                    <a:pt x="27" y="2"/>
                    <a:pt x="14" y="4"/>
                    <a:pt x="0" y="7"/>
                  </a:cubicBezTo>
                  <a:cubicBezTo>
                    <a:pt x="0" y="8"/>
                    <a:pt x="1" y="9"/>
                    <a:pt x="1" y="10"/>
                  </a:cubicBezTo>
                  <a:cubicBezTo>
                    <a:pt x="15" y="7"/>
                    <a:pt x="28" y="5"/>
                    <a:pt x="42" y="3"/>
                  </a:cubicBezTo>
                  <a:cubicBezTo>
                    <a:pt x="42" y="2"/>
                    <a:pt x="42" y="1"/>
                    <a:pt x="41"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10" name="Google Shape;310;p28"/>
            <p:cNvSpPr/>
            <p:nvPr/>
          </p:nvSpPr>
          <p:spPr>
            <a:xfrm>
              <a:off x="2834" y="3410"/>
              <a:ext cx="301" cy="65"/>
            </a:xfrm>
            <a:custGeom>
              <a:avLst/>
              <a:gdLst/>
              <a:ahLst/>
              <a:cxnLst/>
              <a:rect l="l" t="t" r="r" b="b"/>
              <a:pathLst>
                <a:path w="42" h="9" extrusionOk="0">
                  <a:moveTo>
                    <a:pt x="41" y="0"/>
                  </a:moveTo>
                  <a:cubicBezTo>
                    <a:pt x="27" y="1"/>
                    <a:pt x="14" y="3"/>
                    <a:pt x="0" y="6"/>
                  </a:cubicBezTo>
                  <a:cubicBezTo>
                    <a:pt x="1" y="7"/>
                    <a:pt x="1" y="8"/>
                    <a:pt x="1" y="9"/>
                  </a:cubicBezTo>
                  <a:cubicBezTo>
                    <a:pt x="15" y="6"/>
                    <a:pt x="28" y="4"/>
                    <a:pt x="42" y="2"/>
                  </a:cubicBezTo>
                  <a:cubicBezTo>
                    <a:pt x="42" y="1"/>
                    <a:pt x="42" y="1"/>
                    <a:pt x="41"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11" name="Google Shape;311;p28"/>
            <p:cNvSpPr/>
            <p:nvPr/>
          </p:nvSpPr>
          <p:spPr>
            <a:xfrm>
              <a:off x="2848" y="3446"/>
              <a:ext cx="229" cy="57"/>
            </a:xfrm>
            <a:custGeom>
              <a:avLst/>
              <a:gdLst/>
              <a:ahLst/>
              <a:cxnLst/>
              <a:rect l="l" t="t" r="r" b="b"/>
              <a:pathLst>
                <a:path w="32" h="8" extrusionOk="0">
                  <a:moveTo>
                    <a:pt x="32" y="0"/>
                  </a:moveTo>
                  <a:cubicBezTo>
                    <a:pt x="21" y="1"/>
                    <a:pt x="11" y="3"/>
                    <a:pt x="0" y="6"/>
                  </a:cubicBezTo>
                  <a:cubicBezTo>
                    <a:pt x="0" y="7"/>
                    <a:pt x="1" y="7"/>
                    <a:pt x="1" y="8"/>
                  </a:cubicBezTo>
                  <a:cubicBezTo>
                    <a:pt x="11" y="6"/>
                    <a:pt x="22" y="4"/>
                    <a:pt x="32" y="2"/>
                  </a:cubicBezTo>
                  <a:cubicBezTo>
                    <a:pt x="32" y="1"/>
                    <a:pt x="32" y="1"/>
                    <a:pt x="32"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12" name="Google Shape;312;p28"/>
            <p:cNvSpPr/>
            <p:nvPr/>
          </p:nvSpPr>
          <p:spPr>
            <a:xfrm>
              <a:off x="3127" y="3188"/>
              <a:ext cx="301" cy="21"/>
            </a:xfrm>
            <a:custGeom>
              <a:avLst/>
              <a:gdLst/>
              <a:ahLst/>
              <a:cxnLst/>
              <a:rect l="l" t="t" r="r" b="b"/>
              <a:pathLst>
                <a:path w="42" h="3" extrusionOk="0">
                  <a:moveTo>
                    <a:pt x="42" y="1"/>
                  </a:moveTo>
                  <a:cubicBezTo>
                    <a:pt x="28" y="0"/>
                    <a:pt x="14" y="0"/>
                    <a:pt x="0" y="0"/>
                  </a:cubicBezTo>
                  <a:cubicBezTo>
                    <a:pt x="1" y="1"/>
                    <a:pt x="1" y="2"/>
                    <a:pt x="1" y="3"/>
                  </a:cubicBezTo>
                  <a:cubicBezTo>
                    <a:pt x="15" y="3"/>
                    <a:pt x="28" y="3"/>
                    <a:pt x="42" y="3"/>
                  </a:cubicBezTo>
                  <a:cubicBezTo>
                    <a:pt x="42" y="2"/>
                    <a:pt x="42" y="2"/>
                    <a:pt x="42"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13" name="Google Shape;313;p28"/>
            <p:cNvSpPr/>
            <p:nvPr/>
          </p:nvSpPr>
          <p:spPr>
            <a:xfrm>
              <a:off x="3099" y="3217"/>
              <a:ext cx="329" cy="28"/>
            </a:xfrm>
            <a:custGeom>
              <a:avLst/>
              <a:gdLst/>
              <a:ahLst/>
              <a:cxnLst/>
              <a:rect l="l" t="t" r="r" b="b"/>
              <a:pathLst>
                <a:path w="46" h="4" extrusionOk="0">
                  <a:moveTo>
                    <a:pt x="46" y="1"/>
                  </a:moveTo>
                  <a:cubicBezTo>
                    <a:pt x="31" y="0"/>
                    <a:pt x="15" y="0"/>
                    <a:pt x="0" y="1"/>
                  </a:cubicBezTo>
                  <a:cubicBezTo>
                    <a:pt x="0" y="2"/>
                    <a:pt x="0" y="3"/>
                    <a:pt x="0" y="4"/>
                  </a:cubicBezTo>
                  <a:cubicBezTo>
                    <a:pt x="16" y="3"/>
                    <a:pt x="31" y="3"/>
                    <a:pt x="46" y="4"/>
                  </a:cubicBezTo>
                  <a:cubicBezTo>
                    <a:pt x="46" y="2"/>
                    <a:pt x="46" y="2"/>
                    <a:pt x="46"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14" name="Google Shape;314;p28"/>
            <p:cNvSpPr/>
            <p:nvPr/>
          </p:nvSpPr>
          <p:spPr>
            <a:xfrm>
              <a:off x="3106" y="3245"/>
              <a:ext cx="329" cy="29"/>
            </a:xfrm>
            <a:custGeom>
              <a:avLst/>
              <a:gdLst/>
              <a:ahLst/>
              <a:cxnLst/>
              <a:rect l="l" t="t" r="r" b="b"/>
              <a:pathLst>
                <a:path w="46" h="4" extrusionOk="0">
                  <a:moveTo>
                    <a:pt x="46" y="1"/>
                  </a:moveTo>
                  <a:cubicBezTo>
                    <a:pt x="30" y="0"/>
                    <a:pt x="15" y="0"/>
                    <a:pt x="0" y="1"/>
                  </a:cubicBezTo>
                  <a:cubicBezTo>
                    <a:pt x="0" y="2"/>
                    <a:pt x="0" y="3"/>
                    <a:pt x="0" y="4"/>
                  </a:cubicBezTo>
                  <a:cubicBezTo>
                    <a:pt x="16" y="3"/>
                    <a:pt x="31" y="3"/>
                    <a:pt x="46" y="4"/>
                  </a:cubicBezTo>
                  <a:cubicBezTo>
                    <a:pt x="46" y="3"/>
                    <a:pt x="46" y="2"/>
                    <a:pt x="46"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15" name="Google Shape;315;p28"/>
            <p:cNvSpPr/>
            <p:nvPr/>
          </p:nvSpPr>
          <p:spPr>
            <a:xfrm>
              <a:off x="3113" y="3281"/>
              <a:ext cx="330" cy="22"/>
            </a:xfrm>
            <a:custGeom>
              <a:avLst/>
              <a:gdLst/>
              <a:ahLst/>
              <a:cxnLst/>
              <a:rect l="l" t="t" r="r" b="b"/>
              <a:pathLst>
                <a:path w="46" h="3" extrusionOk="0">
                  <a:moveTo>
                    <a:pt x="45" y="0"/>
                  </a:moveTo>
                  <a:cubicBezTo>
                    <a:pt x="30" y="0"/>
                    <a:pt x="15" y="0"/>
                    <a:pt x="0" y="0"/>
                  </a:cubicBezTo>
                  <a:cubicBezTo>
                    <a:pt x="0" y="1"/>
                    <a:pt x="0" y="2"/>
                    <a:pt x="0" y="3"/>
                  </a:cubicBezTo>
                  <a:cubicBezTo>
                    <a:pt x="16" y="2"/>
                    <a:pt x="31" y="2"/>
                    <a:pt x="46" y="3"/>
                  </a:cubicBezTo>
                  <a:cubicBezTo>
                    <a:pt x="46" y="2"/>
                    <a:pt x="45" y="1"/>
                    <a:pt x="45"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16" name="Google Shape;316;p28"/>
            <p:cNvSpPr/>
            <p:nvPr/>
          </p:nvSpPr>
          <p:spPr>
            <a:xfrm>
              <a:off x="3120" y="3310"/>
              <a:ext cx="323" cy="21"/>
            </a:xfrm>
            <a:custGeom>
              <a:avLst/>
              <a:gdLst/>
              <a:ahLst/>
              <a:cxnLst/>
              <a:rect l="l" t="t" r="r" b="b"/>
              <a:pathLst>
                <a:path w="45" h="3" extrusionOk="0">
                  <a:moveTo>
                    <a:pt x="45" y="1"/>
                  </a:moveTo>
                  <a:cubicBezTo>
                    <a:pt x="30" y="0"/>
                    <a:pt x="15" y="0"/>
                    <a:pt x="0" y="1"/>
                  </a:cubicBezTo>
                  <a:cubicBezTo>
                    <a:pt x="0" y="2"/>
                    <a:pt x="0" y="2"/>
                    <a:pt x="1" y="3"/>
                  </a:cubicBezTo>
                  <a:cubicBezTo>
                    <a:pt x="15" y="3"/>
                    <a:pt x="30" y="3"/>
                    <a:pt x="45" y="3"/>
                  </a:cubicBezTo>
                  <a:cubicBezTo>
                    <a:pt x="45" y="2"/>
                    <a:pt x="45" y="2"/>
                    <a:pt x="45"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17" name="Google Shape;317;p28"/>
            <p:cNvSpPr/>
            <p:nvPr/>
          </p:nvSpPr>
          <p:spPr>
            <a:xfrm>
              <a:off x="3127" y="3338"/>
              <a:ext cx="323" cy="29"/>
            </a:xfrm>
            <a:custGeom>
              <a:avLst/>
              <a:gdLst/>
              <a:ahLst/>
              <a:cxnLst/>
              <a:rect l="l" t="t" r="r" b="b"/>
              <a:pathLst>
                <a:path w="45" h="4" extrusionOk="0">
                  <a:moveTo>
                    <a:pt x="44" y="1"/>
                  </a:moveTo>
                  <a:cubicBezTo>
                    <a:pt x="30" y="0"/>
                    <a:pt x="15" y="0"/>
                    <a:pt x="0" y="1"/>
                  </a:cubicBezTo>
                  <a:cubicBezTo>
                    <a:pt x="0" y="2"/>
                    <a:pt x="0" y="3"/>
                    <a:pt x="1" y="4"/>
                  </a:cubicBezTo>
                  <a:cubicBezTo>
                    <a:pt x="15" y="3"/>
                    <a:pt x="30" y="3"/>
                    <a:pt x="45" y="4"/>
                  </a:cubicBezTo>
                  <a:cubicBezTo>
                    <a:pt x="45" y="3"/>
                    <a:pt x="45" y="2"/>
                    <a:pt x="44"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18" name="Google Shape;318;p28"/>
            <p:cNvSpPr/>
            <p:nvPr/>
          </p:nvSpPr>
          <p:spPr>
            <a:xfrm>
              <a:off x="3135" y="3367"/>
              <a:ext cx="315" cy="29"/>
            </a:xfrm>
            <a:custGeom>
              <a:avLst/>
              <a:gdLst/>
              <a:ahLst/>
              <a:cxnLst/>
              <a:rect l="l" t="t" r="r" b="b"/>
              <a:pathLst>
                <a:path w="44" h="4" extrusionOk="0">
                  <a:moveTo>
                    <a:pt x="44" y="1"/>
                  </a:moveTo>
                  <a:cubicBezTo>
                    <a:pt x="29" y="0"/>
                    <a:pt x="15" y="0"/>
                    <a:pt x="0" y="1"/>
                  </a:cubicBezTo>
                  <a:cubicBezTo>
                    <a:pt x="0" y="2"/>
                    <a:pt x="0" y="3"/>
                    <a:pt x="1" y="4"/>
                  </a:cubicBezTo>
                  <a:cubicBezTo>
                    <a:pt x="15" y="3"/>
                    <a:pt x="30" y="3"/>
                    <a:pt x="44" y="4"/>
                  </a:cubicBezTo>
                  <a:cubicBezTo>
                    <a:pt x="44" y="3"/>
                    <a:pt x="44" y="2"/>
                    <a:pt x="44"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19" name="Google Shape;319;p28"/>
            <p:cNvSpPr/>
            <p:nvPr/>
          </p:nvSpPr>
          <p:spPr>
            <a:xfrm>
              <a:off x="3142" y="3403"/>
              <a:ext cx="315" cy="21"/>
            </a:xfrm>
            <a:custGeom>
              <a:avLst/>
              <a:gdLst/>
              <a:ahLst/>
              <a:cxnLst/>
              <a:rect l="l" t="t" r="r" b="b"/>
              <a:pathLst>
                <a:path w="44" h="3" extrusionOk="0">
                  <a:moveTo>
                    <a:pt x="44" y="0"/>
                  </a:moveTo>
                  <a:cubicBezTo>
                    <a:pt x="29" y="0"/>
                    <a:pt x="15" y="0"/>
                    <a:pt x="0" y="0"/>
                  </a:cubicBezTo>
                  <a:cubicBezTo>
                    <a:pt x="0" y="1"/>
                    <a:pt x="0" y="2"/>
                    <a:pt x="1" y="3"/>
                  </a:cubicBezTo>
                  <a:cubicBezTo>
                    <a:pt x="15" y="2"/>
                    <a:pt x="29" y="2"/>
                    <a:pt x="44" y="3"/>
                  </a:cubicBezTo>
                  <a:cubicBezTo>
                    <a:pt x="44" y="2"/>
                    <a:pt x="44" y="1"/>
                    <a:pt x="44"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20" name="Google Shape;320;p28"/>
            <p:cNvSpPr/>
            <p:nvPr/>
          </p:nvSpPr>
          <p:spPr>
            <a:xfrm>
              <a:off x="3149" y="3432"/>
              <a:ext cx="251" cy="21"/>
            </a:xfrm>
            <a:custGeom>
              <a:avLst/>
              <a:gdLst/>
              <a:ahLst/>
              <a:cxnLst/>
              <a:rect l="l" t="t" r="r" b="b"/>
              <a:pathLst>
                <a:path w="35" h="3" extrusionOk="0">
                  <a:moveTo>
                    <a:pt x="34" y="0"/>
                  </a:moveTo>
                  <a:cubicBezTo>
                    <a:pt x="23" y="0"/>
                    <a:pt x="11" y="0"/>
                    <a:pt x="0" y="1"/>
                  </a:cubicBezTo>
                  <a:cubicBezTo>
                    <a:pt x="0" y="2"/>
                    <a:pt x="0" y="2"/>
                    <a:pt x="1" y="3"/>
                  </a:cubicBezTo>
                  <a:cubicBezTo>
                    <a:pt x="12" y="3"/>
                    <a:pt x="23" y="3"/>
                    <a:pt x="35" y="3"/>
                  </a:cubicBezTo>
                  <a:cubicBezTo>
                    <a:pt x="34" y="2"/>
                    <a:pt x="34" y="1"/>
                    <a:pt x="34" y="0"/>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21" name="Google Shape;321;p28"/>
            <p:cNvSpPr/>
            <p:nvPr/>
          </p:nvSpPr>
          <p:spPr>
            <a:xfrm>
              <a:off x="3836" y="2128"/>
              <a:ext cx="1533" cy="1440"/>
            </a:xfrm>
            <a:custGeom>
              <a:avLst/>
              <a:gdLst/>
              <a:ahLst/>
              <a:cxnLst/>
              <a:rect l="l" t="t" r="r" b="b"/>
              <a:pathLst>
                <a:path w="214" h="201" extrusionOk="0">
                  <a:moveTo>
                    <a:pt x="142" y="201"/>
                  </a:moveTo>
                  <a:cubicBezTo>
                    <a:pt x="96" y="188"/>
                    <a:pt x="47" y="189"/>
                    <a:pt x="0" y="201"/>
                  </a:cubicBezTo>
                  <a:cubicBezTo>
                    <a:pt x="0" y="138"/>
                    <a:pt x="0" y="75"/>
                    <a:pt x="0" y="12"/>
                  </a:cubicBezTo>
                  <a:cubicBezTo>
                    <a:pt x="71" y="0"/>
                    <a:pt x="144" y="0"/>
                    <a:pt x="214" y="12"/>
                  </a:cubicBezTo>
                  <a:cubicBezTo>
                    <a:pt x="190" y="75"/>
                    <a:pt x="166" y="138"/>
                    <a:pt x="142" y="201"/>
                  </a:cubicBezTo>
                  <a:close/>
                </a:path>
              </a:pathLst>
            </a:custGeom>
            <a:solidFill>
              <a:srgbClr val="222A3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22" name="Google Shape;322;p28"/>
            <p:cNvSpPr/>
            <p:nvPr/>
          </p:nvSpPr>
          <p:spPr>
            <a:xfrm>
              <a:off x="3915" y="2185"/>
              <a:ext cx="1361" cy="272"/>
            </a:xfrm>
            <a:custGeom>
              <a:avLst/>
              <a:gdLst/>
              <a:ahLst/>
              <a:cxnLst/>
              <a:rect l="l" t="t" r="r" b="b"/>
              <a:pathLst>
                <a:path w="190" h="38" extrusionOk="0">
                  <a:moveTo>
                    <a:pt x="179" y="38"/>
                  </a:moveTo>
                  <a:cubicBezTo>
                    <a:pt x="120" y="28"/>
                    <a:pt x="60" y="29"/>
                    <a:pt x="0" y="38"/>
                  </a:cubicBezTo>
                  <a:cubicBezTo>
                    <a:pt x="1" y="29"/>
                    <a:pt x="1" y="19"/>
                    <a:pt x="1" y="10"/>
                  </a:cubicBezTo>
                  <a:cubicBezTo>
                    <a:pt x="64" y="0"/>
                    <a:pt x="127" y="0"/>
                    <a:pt x="190" y="10"/>
                  </a:cubicBezTo>
                  <a:cubicBezTo>
                    <a:pt x="186" y="19"/>
                    <a:pt x="183" y="29"/>
                    <a:pt x="179" y="38"/>
                  </a:cubicBezTo>
                  <a:close/>
                </a:path>
              </a:pathLst>
            </a:custGeom>
            <a:solidFill>
              <a:srgbClr val="BABCBE"/>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23" name="Google Shape;323;p28"/>
            <p:cNvSpPr/>
            <p:nvPr/>
          </p:nvSpPr>
          <p:spPr>
            <a:xfrm>
              <a:off x="3915" y="2464"/>
              <a:ext cx="1253" cy="79"/>
            </a:xfrm>
            <a:custGeom>
              <a:avLst/>
              <a:gdLst/>
              <a:ahLst/>
              <a:cxnLst/>
              <a:rect l="l" t="t" r="r" b="b"/>
              <a:pathLst>
                <a:path w="175" h="11" extrusionOk="0">
                  <a:moveTo>
                    <a:pt x="175" y="11"/>
                  </a:moveTo>
                  <a:cubicBezTo>
                    <a:pt x="117" y="1"/>
                    <a:pt x="58" y="2"/>
                    <a:pt x="0" y="11"/>
                  </a:cubicBezTo>
                  <a:cubicBezTo>
                    <a:pt x="0" y="11"/>
                    <a:pt x="0" y="10"/>
                    <a:pt x="0" y="10"/>
                  </a:cubicBezTo>
                  <a:cubicBezTo>
                    <a:pt x="58" y="1"/>
                    <a:pt x="117" y="0"/>
                    <a:pt x="175" y="10"/>
                  </a:cubicBezTo>
                  <a:cubicBezTo>
                    <a:pt x="175" y="10"/>
                    <a:pt x="175" y="11"/>
                    <a:pt x="175" y="11"/>
                  </a:cubicBezTo>
                  <a:close/>
                </a:path>
              </a:pathLst>
            </a:custGeom>
            <a:solidFill>
              <a:srgbClr val="BABCBE"/>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24" name="Google Shape;324;p28"/>
            <p:cNvSpPr/>
            <p:nvPr/>
          </p:nvSpPr>
          <p:spPr>
            <a:xfrm>
              <a:off x="4782" y="2428"/>
              <a:ext cx="408" cy="94"/>
            </a:xfrm>
            <a:custGeom>
              <a:avLst/>
              <a:gdLst/>
              <a:ahLst/>
              <a:cxnLst/>
              <a:rect l="l" t="t" r="r" b="b"/>
              <a:pathLst>
                <a:path w="57" h="13" extrusionOk="0">
                  <a:moveTo>
                    <a:pt x="57" y="7"/>
                  </a:moveTo>
                  <a:cubicBezTo>
                    <a:pt x="39" y="4"/>
                    <a:pt x="21" y="1"/>
                    <a:pt x="2" y="0"/>
                  </a:cubicBezTo>
                  <a:cubicBezTo>
                    <a:pt x="1" y="2"/>
                    <a:pt x="1" y="4"/>
                    <a:pt x="0" y="6"/>
                  </a:cubicBezTo>
                  <a:cubicBezTo>
                    <a:pt x="19" y="8"/>
                    <a:pt x="37" y="10"/>
                    <a:pt x="55" y="13"/>
                  </a:cubicBezTo>
                  <a:cubicBezTo>
                    <a:pt x="56" y="11"/>
                    <a:pt x="57" y="9"/>
                    <a:pt x="57" y="7"/>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25" name="Google Shape;325;p28"/>
            <p:cNvSpPr/>
            <p:nvPr/>
          </p:nvSpPr>
          <p:spPr>
            <a:xfrm>
              <a:off x="3915" y="2414"/>
              <a:ext cx="859" cy="108"/>
            </a:xfrm>
            <a:custGeom>
              <a:avLst/>
              <a:gdLst/>
              <a:ahLst/>
              <a:cxnLst/>
              <a:rect l="l" t="t" r="r" b="b"/>
              <a:pathLst>
                <a:path w="120" h="15" extrusionOk="0">
                  <a:moveTo>
                    <a:pt x="120" y="2"/>
                  </a:moveTo>
                  <a:cubicBezTo>
                    <a:pt x="80" y="0"/>
                    <a:pt x="40" y="2"/>
                    <a:pt x="0" y="9"/>
                  </a:cubicBezTo>
                  <a:cubicBezTo>
                    <a:pt x="0" y="11"/>
                    <a:pt x="0" y="13"/>
                    <a:pt x="0" y="15"/>
                  </a:cubicBezTo>
                  <a:cubicBezTo>
                    <a:pt x="39" y="9"/>
                    <a:pt x="78" y="7"/>
                    <a:pt x="118" y="8"/>
                  </a:cubicBezTo>
                  <a:cubicBezTo>
                    <a:pt x="119" y="6"/>
                    <a:pt x="119" y="4"/>
                    <a:pt x="120"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26" name="Google Shape;326;p28"/>
            <p:cNvSpPr/>
            <p:nvPr/>
          </p:nvSpPr>
          <p:spPr>
            <a:xfrm>
              <a:off x="4323" y="2851"/>
              <a:ext cx="702" cy="265"/>
            </a:xfrm>
            <a:custGeom>
              <a:avLst/>
              <a:gdLst/>
              <a:ahLst/>
              <a:cxnLst/>
              <a:rect l="l" t="t" r="r" b="b"/>
              <a:pathLst>
                <a:path w="98" h="37" extrusionOk="0">
                  <a:moveTo>
                    <a:pt x="88" y="37"/>
                  </a:moveTo>
                  <a:cubicBezTo>
                    <a:pt x="59" y="31"/>
                    <a:pt x="30" y="29"/>
                    <a:pt x="0" y="30"/>
                  </a:cubicBezTo>
                  <a:cubicBezTo>
                    <a:pt x="1" y="20"/>
                    <a:pt x="3" y="11"/>
                    <a:pt x="4" y="1"/>
                  </a:cubicBezTo>
                  <a:cubicBezTo>
                    <a:pt x="36" y="0"/>
                    <a:pt x="67" y="2"/>
                    <a:pt x="98" y="8"/>
                  </a:cubicBezTo>
                  <a:cubicBezTo>
                    <a:pt x="95" y="18"/>
                    <a:pt x="91" y="27"/>
                    <a:pt x="88" y="37"/>
                  </a:cubicBezTo>
                  <a:close/>
                </a:path>
              </a:pathLst>
            </a:custGeom>
            <a:solidFill>
              <a:srgbClr val="BABCBE"/>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27" name="Google Shape;327;p28"/>
            <p:cNvSpPr/>
            <p:nvPr/>
          </p:nvSpPr>
          <p:spPr>
            <a:xfrm>
              <a:off x="4753" y="3095"/>
              <a:ext cx="193" cy="50"/>
            </a:xfrm>
            <a:custGeom>
              <a:avLst/>
              <a:gdLst/>
              <a:ahLst/>
              <a:cxnLst/>
              <a:rect l="l" t="t" r="r" b="b"/>
              <a:pathLst>
                <a:path w="27" h="7" extrusionOk="0">
                  <a:moveTo>
                    <a:pt x="27" y="5"/>
                  </a:moveTo>
                  <a:cubicBezTo>
                    <a:pt x="18" y="3"/>
                    <a:pt x="9" y="2"/>
                    <a:pt x="0" y="0"/>
                  </a:cubicBezTo>
                  <a:cubicBezTo>
                    <a:pt x="0" y="1"/>
                    <a:pt x="0" y="1"/>
                    <a:pt x="0" y="2"/>
                  </a:cubicBezTo>
                  <a:cubicBezTo>
                    <a:pt x="9" y="3"/>
                    <a:pt x="18" y="5"/>
                    <a:pt x="27" y="7"/>
                  </a:cubicBezTo>
                  <a:cubicBezTo>
                    <a:pt x="27" y="6"/>
                    <a:pt x="27" y="6"/>
                    <a:pt x="27"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28" name="Google Shape;328;p28"/>
            <p:cNvSpPr/>
            <p:nvPr/>
          </p:nvSpPr>
          <p:spPr>
            <a:xfrm>
              <a:off x="4316" y="3073"/>
              <a:ext cx="430" cy="36"/>
            </a:xfrm>
            <a:custGeom>
              <a:avLst/>
              <a:gdLst/>
              <a:ahLst/>
              <a:cxnLst/>
              <a:rect l="l" t="t" r="r" b="b"/>
              <a:pathLst>
                <a:path w="60" h="5" extrusionOk="0">
                  <a:moveTo>
                    <a:pt x="60" y="3"/>
                  </a:moveTo>
                  <a:cubicBezTo>
                    <a:pt x="40" y="1"/>
                    <a:pt x="20" y="0"/>
                    <a:pt x="1" y="1"/>
                  </a:cubicBezTo>
                  <a:cubicBezTo>
                    <a:pt x="1" y="2"/>
                    <a:pt x="0" y="2"/>
                    <a:pt x="0" y="3"/>
                  </a:cubicBezTo>
                  <a:cubicBezTo>
                    <a:pt x="20" y="2"/>
                    <a:pt x="40" y="3"/>
                    <a:pt x="59" y="5"/>
                  </a:cubicBezTo>
                  <a:cubicBezTo>
                    <a:pt x="59" y="4"/>
                    <a:pt x="59" y="4"/>
                    <a:pt x="60" y="3"/>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29" name="Google Shape;329;p28"/>
            <p:cNvSpPr/>
            <p:nvPr/>
          </p:nvSpPr>
          <p:spPr>
            <a:xfrm>
              <a:off x="4746" y="3123"/>
              <a:ext cx="193" cy="51"/>
            </a:xfrm>
            <a:custGeom>
              <a:avLst/>
              <a:gdLst/>
              <a:ahLst/>
              <a:cxnLst/>
              <a:rect l="l" t="t" r="r" b="b"/>
              <a:pathLst>
                <a:path w="27" h="7" extrusionOk="0">
                  <a:moveTo>
                    <a:pt x="27" y="5"/>
                  </a:moveTo>
                  <a:cubicBezTo>
                    <a:pt x="18" y="3"/>
                    <a:pt x="9" y="1"/>
                    <a:pt x="0" y="0"/>
                  </a:cubicBezTo>
                  <a:cubicBezTo>
                    <a:pt x="0" y="1"/>
                    <a:pt x="0" y="1"/>
                    <a:pt x="0" y="2"/>
                  </a:cubicBezTo>
                  <a:cubicBezTo>
                    <a:pt x="9" y="3"/>
                    <a:pt x="17" y="5"/>
                    <a:pt x="26" y="7"/>
                  </a:cubicBezTo>
                  <a:cubicBezTo>
                    <a:pt x="26" y="6"/>
                    <a:pt x="27" y="6"/>
                    <a:pt x="27"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30" name="Google Shape;330;p28"/>
            <p:cNvSpPr/>
            <p:nvPr/>
          </p:nvSpPr>
          <p:spPr>
            <a:xfrm>
              <a:off x="4316" y="3102"/>
              <a:ext cx="423" cy="36"/>
            </a:xfrm>
            <a:custGeom>
              <a:avLst/>
              <a:gdLst/>
              <a:ahLst/>
              <a:cxnLst/>
              <a:rect l="l" t="t" r="r" b="b"/>
              <a:pathLst>
                <a:path w="59" h="5" extrusionOk="0">
                  <a:moveTo>
                    <a:pt x="59" y="3"/>
                  </a:moveTo>
                  <a:cubicBezTo>
                    <a:pt x="39" y="1"/>
                    <a:pt x="20" y="0"/>
                    <a:pt x="0" y="1"/>
                  </a:cubicBezTo>
                  <a:cubicBezTo>
                    <a:pt x="0" y="1"/>
                    <a:pt x="0" y="2"/>
                    <a:pt x="0" y="2"/>
                  </a:cubicBezTo>
                  <a:cubicBezTo>
                    <a:pt x="19" y="2"/>
                    <a:pt x="39" y="3"/>
                    <a:pt x="58" y="5"/>
                  </a:cubicBezTo>
                  <a:cubicBezTo>
                    <a:pt x="58" y="4"/>
                    <a:pt x="58" y="4"/>
                    <a:pt x="59" y="3"/>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31" name="Google Shape;331;p28"/>
            <p:cNvSpPr/>
            <p:nvPr/>
          </p:nvSpPr>
          <p:spPr>
            <a:xfrm>
              <a:off x="4731" y="3152"/>
              <a:ext cx="194" cy="43"/>
            </a:xfrm>
            <a:custGeom>
              <a:avLst/>
              <a:gdLst/>
              <a:ahLst/>
              <a:cxnLst/>
              <a:rect l="l" t="t" r="r" b="b"/>
              <a:pathLst>
                <a:path w="27" h="6" extrusionOk="0">
                  <a:moveTo>
                    <a:pt x="27" y="5"/>
                  </a:moveTo>
                  <a:cubicBezTo>
                    <a:pt x="19" y="3"/>
                    <a:pt x="10" y="1"/>
                    <a:pt x="1" y="0"/>
                  </a:cubicBezTo>
                  <a:cubicBezTo>
                    <a:pt x="1" y="1"/>
                    <a:pt x="1" y="1"/>
                    <a:pt x="0" y="2"/>
                  </a:cubicBezTo>
                  <a:cubicBezTo>
                    <a:pt x="9" y="3"/>
                    <a:pt x="18" y="5"/>
                    <a:pt x="27" y="6"/>
                  </a:cubicBezTo>
                  <a:cubicBezTo>
                    <a:pt x="27" y="6"/>
                    <a:pt x="27" y="5"/>
                    <a:pt x="27"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32" name="Google Shape;332;p28"/>
            <p:cNvSpPr/>
            <p:nvPr/>
          </p:nvSpPr>
          <p:spPr>
            <a:xfrm>
              <a:off x="4309" y="3131"/>
              <a:ext cx="415" cy="28"/>
            </a:xfrm>
            <a:custGeom>
              <a:avLst/>
              <a:gdLst/>
              <a:ahLst/>
              <a:cxnLst/>
              <a:rect l="l" t="t" r="r" b="b"/>
              <a:pathLst>
                <a:path w="58" h="4" extrusionOk="0">
                  <a:moveTo>
                    <a:pt x="58" y="3"/>
                  </a:moveTo>
                  <a:cubicBezTo>
                    <a:pt x="39" y="1"/>
                    <a:pt x="20" y="0"/>
                    <a:pt x="0" y="1"/>
                  </a:cubicBezTo>
                  <a:cubicBezTo>
                    <a:pt x="0" y="1"/>
                    <a:pt x="0" y="2"/>
                    <a:pt x="0" y="2"/>
                  </a:cubicBezTo>
                  <a:cubicBezTo>
                    <a:pt x="20" y="2"/>
                    <a:pt x="39" y="2"/>
                    <a:pt x="58" y="4"/>
                  </a:cubicBezTo>
                  <a:cubicBezTo>
                    <a:pt x="58" y="4"/>
                    <a:pt x="58" y="3"/>
                    <a:pt x="58" y="3"/>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33" name="Google Shape;333;p28"/>
            <p:cNvSpPr/>
            <p:nvPr/>
          </p:nvSpPr>
          <p:spPr>
            <a:xfrm>
              <a:off x="4724" y="3181"/>
              <a:ext cx="194" cy="43"/>
            </a:xfrm>
            <a:custGeom>
              <a:avLst/>
              <a:gdLst/>
              <a:ahLst/>
              <a:cxnLst/>
              <a:rect l="l" t="t" r="r" b="b"/>
              <a:pathLst>
                <a:path w="27" h="6" extrusionOk="0">
                  <a:moveTo>
                    <a:pt x="27" y="5"/>
                  </a:moveTo>
                  <a:cubicBezTo>
                    <a:pt x="18" y="3"/>
                    <a:pt x="10" y="1"/>
                    <a:pt x="1" y="0"/>
                  </a:cubicBezTo>
                  <a:cubicBezTo>
                    <a:pt x="1" y="1"/>
                    <a:pt x="0" y="1"/>
                    <a:pt x="0" y="2"/>
                  </a:cubicBezTo>
                  <a:cubicBezTo>
                    <a:pt x="9" y="3"/>
                    <a:pt x="18" y="4"/>
                    <a:pt x="26" y="6"/>
                  </a:cubicBezTo>
                  <a:cubicBezTo>
                    <a:pt x="27" y="6"/>
                    <a:pt x="27" y="5"/>
                    <a:pt x="27"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34" name="Google Shape;334;p28"/>
            <p:cNvSpPr/>
            <p:nvPr/>
          </p:nvSpPr>
          <p:spPr>
            <a:xfrm>
              <a:off x="4309" y="3159"/>
              <a:ext cx="408" cy="29"/>
            </a:xfrm>
            <a:custGeom>
              <a:avLst/>
              <a:gdLst/>
              <a:ahLst/>
              <a:cxnLst/>
              <a:rect l="l" t="t" r="r" b="b"/>
              <a:pathLst>
                <a:path w="57" h="4" extrusionOk="0">
                  <a:moveTo>
                    <a:pt x="57" y="3"/>
                  </a:moveTo>
                  <a:cubicBezTo>
                    <a:pt x="38" y="1"/>
                    <a:pt x="19" y="0"/>
                    <a:pt x="0" y="0"/>
                  </a:cubicBezTo>
                  <a:cubicBezTo>
                    <a:pt x="0" y="1"/>
                    <a:pt x="0" y="1"/>
                    <a:pt x="0" y="2"/>
                  </a:cubicBezTo>
                  <a:cubicBezTo>
                    <a:pt x="19" y="2"/>
                    <a:pt x="38" y="2"/>
                    <a:pt x="57" y="4"/>
                  </a:cubicBezTo>
                  <a:cubicBezTo>
                    <a:pt x="57" y="4"/>
                    <a:pt x="57" y="3"/>
                    <a:pt x="57" y="3"/>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35" name="Google Shape;335;p28"/>
            <p:cNvSpPr/>
            <p:nvPr/>
          </p:nvSpPr>
          <p:spPr>
            <a:xfrm>
              <a:off x="4717" y="3209"/>
              <a:ext cx="193" cy="43"/>
            </a:xfrm>
            <a:custGeom>
              <a:avLst/>
              <a:gdLst/>
              <a:ahLst/>
              <a:cxnLst/>
              <a:rect l="l" t="t" r="r" b="b"/>
              <a:pathLst>
                <a:path w="27" h="6" extrusionOk="0">
                  <a:moveTo>
                    <a:pt x="27" y="4"/>
                  </a:moveTo>
                  <a:cubicBezTo>
                    <a:pt x="18" y="3"/>
                    <a:pt x="9" y="1"/>
                    <a:pt x="1" y="0"/>
                  </a:cubicBezTo>
                  <a:cubicBezTo>
                    <a:pt x="0" y="0"/>
                    <a:pt x="0" y="1"/>
                    <a:pt x="0" y="1"/>
                  </a:cubicBezTo>
                  <a:cubicBezTo>
                    <a:pt x="9" y="3"/>
                    <a:pt x="17" y="4"/>
                    <a:pt x="26" y="6"/>
                  </a:cubicBezTo>
                  <a:cubicBezTo>
                    <a:pt x="26" y="5"/>
                    <a:pt x="26" y="5"/>
                    <a:pt x="27"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36" name="Google Shape;336;p28"/>
            <p:cNvSpPr/>
            <p:nvPr/>
          </p:nvSpPr>
          <p:spPr>
            <a:xfrm>
              <a:off x="4302" y="3188"/>
              <a:ext cx="408" cy="29"/>
            </a:xfrm>
            <a:custGeom>
              <a:avLst/>
              <a:gdLst/>
              <a:ahLst/>
              <a:cxnLst/>
              <a:rect l="l" t="t" r="r" b="b"/>
              <a:pathLst>
                <a:path w="57" h="4" extrusionOk="0">
                  <a:moveTo>
                    <a:pt x="57" y="2"/>
                  </a:moveTo>
                  <a:cubicBezTo>
                    <a:pt x="38" y="0"/>
                    <a:pt x="19" y="0"/>
                    <a:pt x="0" y="0"/>
                  </a:cubicBezTo>
                  <a:cubicBezTo>
                    <a:pt x="0" y="1"/>
                    <a:pt x="0" y="1"/>
                    <a:pt x="0" y="2"/>
                  </a:cubicBezTo>
                  <a:cubicBezTo>
                    <a:pt x="19" y="1"/>
                    <a:pt x="38" y="2"/>
                    <a:pt x="57" y="4"/>
                  </a:cubicBezTo>
                  <a:cubicBezTo>
                    <a:pt x="57" y="3"/>
                    <a:pt x="57" y="3"/>
                    <a:pt x="57"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37" name="Google Shape;337;p28"/>
            <p:cNvSpPr/>
            <p:nvPr/>
          </p:nvSpPr>
          <p:spPr>
            <a:xfrm>
              <a:off x="4710" y="3238"/>
              <a:ext cx="186" cy="43"/>
            </a:xfrm>
            <a:custGeom>
              <a:avLst/>
              <a:gdLst/>
              <a:ahLst/>
              <a:cxnLst/>
              <a:rect l="l" t="t" r="r" b="b"/>
              <a:pathLst>
                <a:path w="26" h="6" extrusionOk="0">
                  <a:moveTo>
                    <a:pt x="26" y="4"/>
                  </a:moveTo>
                  <a:cubicBezTo>
                    <a:pt x="18" y="2"/>
                    <a:pt x="9" y="1"/>
                    <a:pt x="1" y="0"/>
                  </a:cubicBezTo>
                  <a:cubicBezTo>
                    <a:pt x="0" y="0"/>
                    <a:pt x="0" y="1"/>
                    <a:pt x="0" y="1"/>
                  </a:cubicBezTo>
                  <a:cubicBezTo>
                    <a:pt x="9" y="2"/>
                    <a:pt x="17" y="4"/>
                    <a:pt x="26" y="6"/>
                  </a:cubicBezTo>
                  <a:cubicBezTo>
                    <a:pt x="26" y="5"/>
                    <a:pt x="26" y="5"/>
                    <a:pt x="26"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38" name="Google Shape;338;p28"/>
            <p:cNvSpPr/>
            <p:nvPr/>
          </p:nvSpPr>
          <p:spPr>
            <a:xfrm>
              <a:off x="4295" y="3217"/>
              <a:ext cx="408" cy="28"/>
            </a:xfrm>
            <a:custGeom>
              <a:avLst/>
              <a:gdLst/>
              <a:ahLst/>
              <a:cxnLst/>
              <a:rect l="l" t="t" r="r" b="b"/>
              <a:pathLst>
                <a:path w="57" h="4" extrusionOk="0">
                  <a:moveTo>
                    <a:pt x="57" y="2"/>
                  </a:moveTo>
                  <a:cubicBezTo>
                    <a:pt x="38" y="0"/>
                    <a:pt x="20" y="0"/>
                    <a:pt x="1" y="0"/>
                  </a:cubicBezTo>
                  <a:cubicBezTo>
                    <a:pt x="1" y="1"/>
                    <a:pt x="1" y="1"/>
                    <a:pt x="0" y="2"/>
                  </a:cubicBezTo>
                  <a:cubicBezTo>
                    <a:pt x="19" y="1"/>
                    <a:pt x="38" y="2"/>
                    <a:pt x="57" y="4"/>
                  </a:cubicBezTo>
                  <a:cubicBezTo>
                    <a:pt x="57" y="3"/>
                    <a:pt x="57" y="3"/>
                    <a:pt x="57"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39" name="Google Shape;339;p28"/>
            <p:cNvSpPr/>
            <p:nvPr/>
          </p:nvSpPr>
          <p:spPr>
            <a:xfrm>
              <a:off x="4703" y="3260"/>
              <a:ext cx="186" cy="50"/>
            </a:xfrm>
            <a:custGeom>
              <a:avLst/>
              <a:gdLst/>
              <a:ahLst/>
              <a:cxnLst/>
              <a:rect l="l" t="t" r="r" b="b"/>
              <a:pathLst>
                <a:path w="26" h="7" extrusionOk="0">
                  <a:moveTo>
                    <a:pt x="26" y="5"/>
                  </a:moveTo>
                  <a:cubicBezTo>
                    <a:pt x="17" y="3"/>
                    <a:pt x="9" y="2"/>
                    <a:pt x="0" y="0"/>
                  </a:cubicBezTo>
                  <a:cubicBezTo>
                    <a:pt x="0" y="1"/>
                    <a:pt x="0" y="1"/>
                    <a:pt x="0" y="2"/>
                  </a:cubicBezTo>
                  <a:cubicBezTo>
                    <a:pt x="8" y="3"/>
                    <a:pt x="17" y="5"/>
                    <a:pt x="25" y="7"/>
                  </a:cubicBezTo>
                  <a:cubicBezTo>
                    <a:pt x="26" y="6"/>
                    <a:pt x="26" y="6"/>
                    <a:pt x="26" y="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40" name="Google Shape;340;p28"/>
            <p:cNvSpPr/>
            <p:nvPr/>
          </p:nvSpPr>
          <p:spPr>
            <a:xfrm>
              <a:off x="4295" y="3238"/>
              <a:ext cx="401" cy="36"/>
            </a:xfrm>
            <a:custGeom>
              <a:avLst/>
              <a:gdLst/>
              <a:ahLst/>
              <a:cxnLst/>
              <a:rect l="l" t="t" r="r" b="b"/>
              <a:pathLst>
                <a:path w="56" h="5" extrusionOk="0">
                  <a:moveTo>
                    <a:pt x="56" y="3"/>
                  </a:moveTo>
                  <a:cubicBezTo>
                    <a:pt x="37" y="1"/>
                    <a:pt x="19" y="0"/>
                    <a:pt x="0" y="1"/>
                  </a:cubicBezTo>
                  <a:cubicBezTo>
                    <a:pt x="0" y="2"/>
                    <a:pt x="0" y="2"/>
                    <a:pt x="0" y="3"/>
                  </a:cubicBezTo>
                  <a:cubicBezTo>
                    <a:pt x="19" y="2"/>
                    <a:pt x="37" y="3"/>
                    <a:pt x="55" y="5"/>
                  </a:cubicBezTo>
                  <a:cubicBezTo>
                    <a:pt x="56" y="4"/>
                    <a:pt x="56" y="4"/>
                    <a:pt x="56" y="3"/>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41" name="Google Shape;341;p28"/>
            <p:cNvSpPr/>
            <p:nvPr/>
          </p:nvSpPr>
          <p:spPr>
            <a:xfrm>
              <a:off x="3901" y="2500"/>
              <a:ext cx="494" cy="996"/>
            </a:xfrm>
            <a:custGeom>
              <a:avLst/>
              <a:gdLst/>
              <a:ahLst/>
              <a:cxnLst/>
              <a:rect l="l" t="t" r="r" b="b"/>
              <a:pathLst>
                <a:path w="69" h="139" extrusionOk="0">
                  <a:moveTo>
                    <a:pt x="49" y="132"/>
                  </a:moveTo>
                  <a:cubicBezTo>
                    <a:pt x="32" y="133"/>
                    <a:pt x="16" y="136"/>
                    <a:pt x="0" y="139"/>
                  </a:cubicBezTo>
                  <a:cubicBezTo>
                    <a:pt x="1" y="95"/>
                    <a:pt x="2" y="51"/>
                    <a:pt x="3" y="7"/>
                  </a:cubicBezTo>
                  <a:cubicBezTo>
                    <a:pt x="25" y="4"/>
                    <a:pt x="47" y="1"/>
                    <a:pt x="69" y="0"/>
                  </a:cubicBezTo>
                  <a:cubicBezTo>
                    <a:pt x="62" y="44"/>
                    <a:pt x="56" y="88"/>
                    <a:pt x="49" y="13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42" name="Google Shape;342;p28"/>
            <p:cNvSpPr/>
            <p:nvPr/>
          </p:nvSpPr>
          <p:spPr>
            <a:xfrm>
              <a:off x="4409" y="2493"/>
              <a:ext cx="244" cy="14"/>
            </a:xfrm>
            <a:custGeom>
              <a:avLst/>
              <a:gdLst/>
              <a:ahLst/>
              <a:cxnLst/>
              <a:rect l="l" t="t" r="r" b="b"/>
              <a:pathLst>
                <a:path w="34" h="2" extrusionOk="0">
                  <a:moveTo>
                    <a:pt x="34" y="2"/>
                  </a:moveTo>
                  <a:cubicBezTo>
                    <a:pt x="23" y="2"/>
                    <a:pt x="11" y="2"/>
                    <a:pt x="0" y="2"/>
                  </a:cubicBezTo>
                  <a:cubicBezTo>
                    <a:pt x="0" y="2"/>
                    <a:pt x="0" y="1"/>
                    <a:pt x="0" y="1"/>
                  </a:cubicBezTo>
                  <a:cubicBezTo>
                    <a:pt x="11" y="0"/>
                    <a:pt x="23" y="0"/>
                    <a:pt x="34" y="1"/>
                  </a:cubicBezTo>
                  <a:cubicBezTo>
                    <a:pt x="34" y="1"/>
                    <a:pt x="34" y="2"/>
                    <a:pt x="34"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43" name="Google Shape;343;p28"/>
            <p:cNvSpPr/>
            <p:nvPr/>
          </p:nvSpPr>
          <p:spPr>
            <a:xfrm>
              <a:off x="4402" y="2514"/>
              <a:ext cx="251" cy="15"/>
            </a:xfrm>
            <a:custGeom>
              <a:avLst/>
              <a:gdLst/>
              <a:ahLst/>
              <a:cxnLst/>
              <a:rect l="l" t="t" r="r" b="b"/>
              <a:pathLst>
                <a:path w="35" h="2" extrusionOk="0">
                  <a:moveTo>
                    <a:pt x="34" y="2"/>
                  </a:moveTo>
                  <a:cubicBezTo>
                    <a:pt x="23" y="2"/>
                    <a:pt x="12" y="2"/>
                    <a:pt x="0" y="2"/>
                  </a:cubicBezTo>
                  <a:cubicBezTo>
                    <a:pt x="1" y="2"/>
                    <a:pt x="1" y="1"/>
                    <a:pt x="1" y="1"/>
                  </a:cubicBezTo>
                  <a:cubicBezTo>
                    <a:pt x="12" y="0"/>
                    <a:pt x="23" y="0"/>
                    <a:pt x="35" y="0"/>
                  </a:cubicBezTo>
                  <a:cubicBezTo>
                    <a:pt x="34" y="1"/>
                    <a:pt x="34" y="1"/>
                    <a:pt x="34"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44" name="Google Shape;344;p28"/>
            <p:cNvSpPr/>
            <p:nvPr/>
          </p:nvSpPr>
          <p:spPr>
            <a:xfrm>
              <a:off x="4402" y="2536"/>
              <a:ext cx="243" cy="14"/>
            </a:xfrm>
            <a:custGeom>
              <a:avLst/>
              <a:gdLst/>
              <a:ahLst/>
              <a:cxnLst/>
              <a:rect l="l" t="t" r="r" b="b"/>
              <a:pathLst>
                <a:path w="34" h="2" extrusionOk="0">
                  <a:moveTo>
                    <a:pt x="34" y="2"/>
                  </a:moveTo>
                  <a:cubicBezTo>
                    <a:pt x="22" y="2"/>
                    <a:pt x="11" y="2"/>
                    <a:pt x="0" y="2"/>
                  </a:cubicBezTo>
                  <a:cubicBezTo>
                    <a:pt x="0" y="1"/>
                    <a:pt x="0" y="1"/>
                    <a:pt x="0" y="0"/>
                  </a:cubicBezTo>
                  <a:cubicBezTo>
                    <a:pt x="11" y="0"/>
                    <a:pt x="23" y="0"/>
                    <a:pt x="34" y="0"/>
                  </a:cubicBezTo>
                  <a:cubicBezTo>
                    <a:pt x="34" y="1"/>
                    <a:pt x="34" y="1"/>
                    <a:pt x="34"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45" name="Google Shape;345;p28"/>
            <p:cNvSpPr/>
            <p:nvPr/>
          </p:nvSpPr>
          <p:spPr>
            <a:xfrm>
              <a:off x="4402" y="2557"/>
              <a:ext cx="236" cy="15"/>
            </a:xfrm>
            <a:custGeom>
              <a:avLst/>
              <a:gdLst/>
              <a:ahLst/>
              <a:cxnLst/>
              <a:rect l="l" t="t" r="r" b="b"/>
              <a:pathLst>
                <a:path w="33" h="2" extrusionOk="0">
                  <a:moveTo>
                    <a:pt x="33" y="2"/>
                  </a:moveTo>
                  <a:cubicBezTo>
                    <a:pt x="22" y="2"/>
                    <a:pt x="11" y="2"/>
                    <a:pt x="0" y="2"/>
                  </a:cubicBezTo>
                  <a:cubicBezTo>
                    <a:pt x="0" y="1"/>
                    <a:pt x="0" y="1"/>
                    <a:pt x="0" y="0"/>
                  </a:cubicBezTo>
                  <a:cubicBezTo>
                    <a:pt x="11" y="0"/>
                    <a:pt x="22" y="0"/>
                    <a:pt x="33" y="0"/>
                  </a:cubicBezTo>
                  <a:cubicBezTo>
                    <a:pt x="33" y="1"/>
                    <a:pt x="33" y="1"/>
                    <a:pt x="33"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46" name="Google Shape;346;p28"/>
            <p:cNvSpPr/>
            <p:nvPr/>
          </p:nvSpPr>
          <p:spPr>
            <a:xfrm>
              <a:off x="4395" y="2579"/>
              <a:ext cx="243" cy="14"/>
            </a:xfrm>
            <a:custGeom>
              <a:avLst/>
              <a:gdLst/>
              <a:ahLst/>
              <a:cxnLst/>
              <a:rect l="l" t="t" r="r" b="b"/>
              <a:pathLst>
                <a:path w="34" h="2" extrusionOk="0">
                  <a:moveTo>
                    <a:pt x="33" y="2"/>
                  </a:moveTo>
                  <a:cubicBezTo>
                    <a:pt x="22" y="2"/>
                    <a:pt x="11" y="2"/>
                    <a:pt x="0" y="2"/>
                  </a:cubicBezTo>
                  <a:cubicBezTo>
                    <a:pt x="0" y="1"/>
                    <a:pt x="0" y="1"/>
                    <a:pt x="0" y="0"/>
                  </a:cubicBezTo>
                  <a:cubicBezTo>
                    <a:pt x="11" y="0"/>
                    <a:pt x="23" y="0"/>
                    <a:pt x="34" y="0"/>
                  </a:cubicBezTo>
                  <a:cubicBezTo>
                    <a:pt x="34" y="1"/>
                    <a:pt x="33" y="1"/>
                    <a:pt x="33"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47" name="Google Shape;347;p28"/>
            <p:cNvSpPr/>
            <p:nvPr/>
          </p:nvSpPr>
          <p:spPr>
            <a:xfrm>
              <a:off x="4395" y="2600"/>
              <a:ext cx="236" cy="15"/>
            </a:xfrm>
            <a:custGeom>
              <a:avLst/>
              <a:gdLst/>
              <a:ahLst/>
              <a:cxnLst/>
              <a:rect l="l" t="t" r="r" b="b"/>
              <a:pathLst>
                <a:path w="33" h="2" extrusionOk="0">
                  <a:moveTo>
                    <a:pt x="33" y="2"/>
                  </a:moveTo>
                  <a:cubicBezTo>
                    <a:pt x="22" y="1"/>
                    <a:pt x="11" y="1"/>
                    <a:pt x="0" y="2"/>
                  </a:cubicBezTo>
                  <a:cubicBezTo>
                    <a:pt x="0" y="1"/>
                    <a:pt x="0" y="1"/>
                    <a:pt x="0" y="0"/>
                  </a:cubicBezTo>
                  <a:cubicBezTo>
                    <a:pt x="11" y="0"/>
                    <a:pt x="22" y="0"/>
                    <a:pt x="33" y="0"/>
                  </a:cubicBezTo>
                  <a:cubicBezTo>
                    <a:pt x="33" y="1"/>
                    <a:pt x="33" y="1"/>
                    <a:pt x="33"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48" name="Google Shape;348;p28"/>
            <p:cNvSpPr/>
            <p:nvPr/>
          </p:nvSpPr>
          <p:spPr>
            <a:xfrm>
              <a:off x="4388" y="2622"/>
              <a:ext cx="236" cy="14"/>
            </a:xfrm>
            <a:custGeom>
              <a:avLst/>
              <a:gdLst/>
              <a:ahLst/>
              <a:cxnLst/>
              <a:rect l="l" t="t" r="r" b="b"/>
              <a:pathLst>
                <a:path w="33" h="2" extrusionOk="0">
                  <a:moveTo>
                    <a:pt x="33" y="1"/>
                  </a:moveTo>
                  <a:cubicBezTo>
                    <a:pt x="22" y="1"/>
                    <a:pt x="11" y="1"/>
                    <a:pt x="0" y="2"/>
                  </a:cubicBezTo>
                  <a:cubicBezTo>
                    <a:pt x="0" y="1"/>
                    <a:pt x="0" y="1"/>
                    <a:pt x="0" y="0"/>
                  </a:cubicBezTo>
                  <a:cubicBezTo>
                    <a:pt x="11" y="0"/>
                    <a:pt x="22" y="0"/>
                    <a:pt x="33" y="0"/>
                  </a:cubicBezTo>
                  <a:cubicBezTo>
                    <a:pt x="33" y="0"/>
                    <a:pt x="33" y="1"/>
                    <a:pt x="33"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49" name="Google Shape;349;p28"/>
            <p:cNvSpPr/>
            <p:nvPr/>
          </p:nvSpPr>
          <p:spPr>
            <a:xfrm>
              <a:off x="4388" y="2643"/>
              <a:ext cx="236" cy="8"/>
            </a:xfrm>
            <a:custGeom>
              <a:avLst/>
              <a:gdLst/>
              <a:ahLst/>
              <a:cxnLst/>
              <a:rect l="l" t="t" r="r" b="b"/>
              <a:pathLst>
                <a:path w="33" h="1" extrusionOk="0">
                  <a:moveTo>
                    <a:pt x="32" y="1"/>
                  </a:moveTo>
                  <a:cubicBezTo>
                    <a:pt x="22" y="1"/>
                    <a:pt x="11" y="1"/>
                    <a:pt x="0" y="1"/>
                  </a:cubicBezTo>
                  <a:cubicBezTo>
                    <a:pt x="0" y="1"/>
                    <a:pt x="0" y="1"/>
                    <a:pt x="0" y="0"/>
                  </a:cubicBezTo>
                  <a:cubicBezTo>
                    <a:pt x="11" y="0"/>
                    <a:pt x="22" y="0"/>
                    <a:pt x="33" y="0"/>
                  </a:cubicBezTo>
                  <a:cubicBezTo>
                    <a:pt x="33" y="0"/>
                    <a:pt x="33" y="1"/>
                    <a:pt x="32"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50" name="Google Shape;350;p28"/>
            <p:cNvSpPr/>
            <p:nvPr/>
          </p:nvSpPr>
          <p:spPr>
            <a:xfrm>
              <a:off x="4381" y="2658"/>
              <a:ext cx="236" cy="14"/>
            </a:xfrm>
            <a:custGeom>
              <a:avLst/>
              <a:gdLst/>
              <a:ahLst/>
              <a:cxnLst/>
              <a:rect l="l" t="t" r="r" b="b"/>
              <a:pathLst>
                <a:path w="33" h="2" extrusionOk="0">
                  <a:moveTo>
                    <a:pt x="33" y="2"/>
                  </a:moveTo>
                  <a:cubicBezTo>
                    <a:pt x="22" y="2"/>
                    <a:pt x="11" y="2"/>
                    <a:pt x="0" y="2"/>
                  </a:cubicBezTo>
                  <a:cubicBezTo>
                    <a:pt x="0" y="2"/>
                    <a:pt x="0" y="1"/>
                    <a:pt x="1" y="1"/>
                  </a:cubicBezTo>
                  <a:cubicBezTo>
                    <a:pt x="11" y="0"/>
                    <a:pt x="22" y="0"/>
                    <a:pt x="33" y="1"/>
                  </a:cubicBezTo>
                  <a:cubicBezTo>
                    <a:pt x="33" y="1"/>
                    <a:pt x="33" y="2"/>
                    <a:pt x="33"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51" name="Google Shape;351;p28"/>
            <p:cNvSpPr/>
            <p:nvPr/>
          </p:nvSpPr>
          <p:spPr>
            <a:xfrm>
              <a:off x="4381" y="2679"/>
              <a:ext cx="236" cy="15"/>
            </a:xfrm>
            <a:custGeom>
              <a:avLst/>
              <a:gdLst/>
              <a:ahLst/>
              <a:cxnLst/>
              <a:rect l="l" t="t" r="r" b="b"/>
              <a:pathLst>
                <a:path w="33" h="2" extrusionOk="0">
                  <a:moveTo>
                    <a:pt x="32" y="2"/>
                  </a:moveTo>
                  <a:cubicBezTo>
                    <a:pt x="21" y="2"/>
                    <a:pt x="11" y="2"/>
                    <a:pt x="0" y="2"/>
                  </a:cubicBezTo>
                  <a:cubicBezTo>
                    <a:pt x="0" y="2"/>
                    <a:pt x="0" y="1"/>
                    <a:pt x="0" y="1"/>
                  </a:cubicBezTo>
                  <a:cubicBezTo>
                    <a:pt x="11" y="0"/>
                    <a:pt x="22" y="0"/>
                    <a:pt x="33" y="0"/>
                  </a:cubicBezTo>
                  <a:cubicBezTo>
                    <a:pt x="32" y="1"/>
                    <a:pt x="32" y="1"/>
                    <a:pt x="32"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52" name="Google Shape;352;p28"/>
            <p:cNvSpPr/>
            <p:nvPr/>
          </p:nvSpPr>
          <p:spPr>
            <a:xfrm>
              <a:off x="4373" y="2701"/>
              <a:ext cx="237" cy="14"/>
            </a:xfrm>
            <a:custGeom>
              <a:avLst/>
              <a:gdLst/>
              <a:ahLst/>
              <a:cxnLst/>
              <a:rect l="l" t="t" r="r" b="b"/>
              <a:pathLst>
                <a:path w="33" h="2" extrusionOk="0">
                  <a:moveTo>
                    <a:pt x="33" y="2"/>
                  </a:moveTo>
                  <a:cubicBezTo>
                    <a:pt x="22" y="2"/>
                    <a:pt x="11" y="2"/>
                    <a:pt x="0" y="2"/>
                  </a:cubicBezTo>
                  <a:cubicBezTo>
                    <a:pt x="1" y="1"/>
                    <a:pt x="1" y="1"/>
                    <a:pt x="1" y="0"/>
                  </a:cubicBezTo>
                  <a:cubicBezTo>
                    <a:pt x="11" y="0"/>
                    <a:pt x="22" y="0"/>
                    <a:pt x="33" y="0"/>
                  </a:cubicBezTo>
                  <a:cubicBezTo>
                    <a:pt x="33" y="1"/>
                    <a:pt x="33" y="1"/>
                    <a:pt x="33"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53" name="Google Shape;353;p28"/>
            <p:cNvSpPr/>
            <p:nvPr/>
          </p:nvSpPr>
          <p:spPr>
            <a:xfrm>
              <a:off x="4373" y="2722"/>
              <a:ext cx="229" cy="15"/>
            </a:xfrm>
            <a:custGeom>
              <a:avLst/>
              <a:gdLst/>
              <a:ahLst/>
              <a:cxnLst/>
              <a:rect l="l" t="t" r="r" b="b"/>
              <a:pathLst>
                <a:path w="32" h="2" extrusionOk="0">
                  <a:moveTo>
                    <a:pt x="32" y="2"/>
                  </a:moveTo>
                  <a:cubicBezTo>
                    <a:pt x="21" y="2"/>
                    <a:pt x="11" y="2"/>
                    <a:pt x="0" y="2"/>
                  </a:cubicBezTo>
                  <a:cubicBezTo>
                    <a:pt x="0" y="1"/>
                    <a:pt x="0" y="1"/>
                    <a:pt x="0" y="0"/>
                  </a:cubicBezTo>
                  <a:cubicBezTo>
                    <a:pt x="11" y="0"/>
                    <a:pt x="22" y="0"/>
                    <a:pt x="32" y="0"/>
                  </a:cubicBezTo>
                  <a:cubicBezTo>
                    <a:pt x="32" y="1"/>
                    <a:pt x="32" y="1"/>
                    <a:pt x="32"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54" name="Google Shape;354;p28"/>
            <p:cNvSpPr/>
            <p:nvPr/>
          </p:nvSpPr>
          <p:spPr>
            <a:xfrm>
              <a:off x="4373" y="2744"/>
              <a:ext cx="229" cy="14"/>
            </a:xfrm>
            <a:custGeom>
              <a:avLst/>
              <a:gdLst/>
              <a:ahLst/>
              <a:cxnLst/>
              <a:rect l="l" t="t" r="r" b="b"/>
              <a:pathLst>
                <a:path w="32" h="2" extrusionOk="0">
                  <a:moveTo>
                    <a:pt x="31" y="2"/>
                  </a:moveTo>
                  <a:cubicBezTo>
                    <a:pt x="21" y="1"/>
                    <a:pt x="10" y="2"/>
                    <a:pt x="0" y="2"/>
                  </a:cubicBezTo>
                  <a:cubicBezTo>
                    <a:pt x="0" y="1"/>
                    <a:pt x="0" y="1"/>
                    <a:pt x="0" y="0"/>
                  </a:cubicBezTo>
                  <a:cubicBezTo>
                    <a:pt x="10" y="0"/>
                    <a:pt x="21" y="0"/>
                    <a:pt x="32" y="0"/>
                  </a:cubicBezTo>
                  <a:cubicBezTo>
                    <a:pt x="32" y="1"/>
                    <a:pt x="31" y="1"/>
                    <a:pt x="31"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55" name="Google Shape;355;p28"/>
            <p:cNvSpPr/>
            <p:nvPr/>
          </p:nvSpPr>
          <p:spPr>
            <a:xfrm>
              <a:off x="4366" y="2765"/>
              <a:ext cx="229" cy="15"/>
            </a:xfrm>
            <a:custGeom>
              <a:avLst/>
              <a:gdLst/>
              <a:ahLst/>
              <a:cxnLst/>
              <a:rect l="l" t="t" r="r" b="b"/>
              <a:pathLst>
                <a:path w="32" h="2" extrusionOk="0">
                  <a:moveTo>
                    <a:pt x="32" y="2"/>
                  </a:moveTo>
                  <a:cubicBezTo>
                    <a:pt x="21" y="1"/>
                    <a:pt x="11" y="1"/>
                    <a:pt x="0" y="2"/>
                  </a:cubicBezTo>
                  <a:cubicBezTo>
                    <a:pt x="0" y="1"/>
                    <a:pt x="0" y="1"/>
                    <a:pt x="0" y="0"/>
                  </a:cubicBezTo>
                  <a:cubicBezTo>
                    <a:pt x="11" y="0"/>
                    <a:pt x="21" y="0"/>
                    <a:pt x="32" y="0"/>
                  </a:cubicBezTo>
                  <a:cubicBezTo>
                    <a:pt x="32" y="1"/>
                    <a:pt x="32" y="1"/>
                    <a:pt x="32"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56" name="Google Shape;356;p28"/>
            <p:cNvSpPr/>
            <p:nvPr/>
          </p:nvSpPr>
          <p:spPr>
            <a:xfrm>
              <a:off x="4366" y="2787"/>
              <a:ext cx="222" cy="14"/>
            </a:xfrm>
            <a:custGeom>
              <a:avLst/>
              <a:gdLst/>
              <a:ahLst/>
              <a:cxnLst/>
              <a:rect l="l" t="t" r="r" b="b"/>
              <a:pathLst>
                <a:path w="31" h="2" extrusionOk="0">
                  <a:moveTo>
                    <a:pt x="31" y="1"/>
                  </a:moveTo>
                  <a:cubicBezTo>
                    <a:pt x="21" y="1"/>
                    <a:pt x="10" y="1"/>
                    <a:pt x="0" y="2"/>
                  </a:cubicBezTo>
                  <a:cubicBezTo>
                    <a:pt x="0" y="1"/>
                    <a:pt x="0" y="1"/>
                    <a:pt x="0" y="0"/>
                  </a:cubicBezTo>
                  <a:cubicBezTo>
                    <a:pt x="10" y="0"/>
                    <a:pt x="21" y="0"/>
                    <a:pt x="31" y="0"/>
                  </a:cubicBezTo>
                  <a:cubicBezTo>
                    <a:pt x="31" y="0"/>
                    <a:pt x="31" y="1"/>
                    <a:pt x="31"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57" name="Google Shape;357;p28"/>
            <p:cNvSpPr/>
            <p:nvPr/>
          </p:nvSpPr>
          <p:spPr>
            <a:xfrm>
              <a:off x="4359" y="2808"/>
              <a:ext cx="229" cy="7"/>
            </a:xfrm>
            <a:custGeom>
              <a:avLst/>
              <a:gdLst/>
              <a:ahLst/>
              <a:cxnLst/>
              <a:rect l="l" t="t" r="r" b="b"/>
              <a:pathLst>
                <a:path w="32" h="1" extrusionOk="0">
                  <a:moveTo>
                    <a:pt x="31" y="1"/>
                  </a:moveTo>
                  <a:cubicBezTo>
                    <a:pt x="21" y="1"/>
                    <a:pt x="11" y="1"/>
                    <a:pt x="0" y="1"/>
                  </a:cubicBezTo>
                  <a:cubicBezTo>
                    <a:pt x="0" y="1"/>
                    <a:pt x="0" y="0"/>
                    <a:pt x="0" y="0"/>
                  </a:cubicBezTo>
                  <a:cubicBezTo>
                    <a:pt x="11" y="0"/>
                    <a:pt x="21" y="0"/>
                    <a:pt x="32" y="0"/>
                  </a:cubicBezTo>
                  <a:cubicBezTo>
                    <a:pt x="32" y="0"/>
                    <a:pt x="32" y="1"/>
                    <a:pt x="31" y="1"/>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58" name="Google Shape;358;p28"/>
            <p:cNvSpPr/>
            <p:nvPr/>
          </p:nvSpPr>
          <p:spPr>
            <a:xfrm>
              <a:off x="4359" y="2823"/>
              <a:ext cx="222" cy="14"/>
            </a:xfrm>
            <a:custGeom>
              <a:avLst/>
              <a:gdLst/>
              <a:ahLst/>
              <a:cxnLst/>
              <a:rect l="l" t="t" r="r" b="b"/>
              <a:pathLst>
                <a:path w="31" h="2" extrusionOk="0">
                  <a:moveTo>
                    <a:pt x="31" y="2"/>
                  </a:moveTo>
                  <a:cubicBezTo>
                    <a:pt x="20" y="2"/>
                    <a:pt x="10" y="2"/>
                    <a:pt x="0" y="2"/>
                  </a:cubicBezTo>
                  <a:cubicBezTo>
                    <a:pt x="0" y="2"/>
                    <a:pt x="0" y="1"/>
                    <a:pt x="0" y="1"/>
                  </a:cubicBezTo>
                  <a:cubicBezTo>
                    <a:pt x="10" y="0"/>
                    <a:pt x="21" y="0"/>
                    <a:pt x="31" y="1"/>
                  </a:cubicBezTo>
                  <a:cubicBezTo>
                    <a:pt x="31" y="1"/>
                    <a:pt x="31" y="2"/>
                    <a:pt x="31" y="2"/>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59" name="Google Shape;359;p28"/>
            <p:cNvSpPr/>
            <p:nvPr/>
          </p:nvSpPr>
          <p:spPr>
            <a:xfrm>
              <a:off x="4631" y="2686"/>
              <a:ext cx="229" cy="22"/>
            </a:xfrm>
            <a:custGeom>
              <a:avLst/>
              <a:gdLst/>
              <a:ahLst/>
              <a:cxnLst/>
              <a:rect l="l" t="t" r="r" b="b"/>
              <a:pathLst>
                <a:path w="32" h="3" extrusionOk="0">
                  <a:moveTo>
                    <a:pt x="31" y="3"/>
                  </a:moveTo>
                  <a:cubicBezTo>
                    <a:pt x="21" y="2"/>
                    <a:pt x="10" y="2"/>
                    <a:pt x="0" y="1"/>
                  </a:cubicBezTo>
                  <a:cubicBezTo>
                    <a:pt x="0" y="0"/>
                    <a:pt x="0" y="0"/>
                    <a:pt x="0" y="0"/>
                  </a:cubicBezTo>
                  <a:cubicBezTo>
                    <a:pt x="10" y="0"/>
                    <a:pt x="21" y="1"/>
                    <a:pt x="32" y="2"/>
                  </a:cubicBezTo>
                  <a:cubicBezTo>
                    <a:pt x="31" y="2"/>
                    <a:pt x="31" y="3"/>
                    <a:pt x="31" y="3"/>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60" name="Google Shape;360;p28"/>
            <p:cNvSpPr/>
            <p:nvPr/>
          </p:nvSpPr>
          <p:spPr>
            <a:xfrm>
              <a:off x="4624" y="2701"/>
              <a:ext cx="229" cy="28"/>
            </a:xfrm>
            <a:custGeom>
              <a:avLst/>
              <a:gdLst/>
              <a:ahLst/>
              <a:cxnLst/>
              <a:rect l="l" t="t" r="r" b="b"/>
              <a:pathLst>
                <a:path w="32" h="4" extrusionOk="0">
                  <a:moveTo>
                    <a:pt x="31" y="4"/>
                  </a:moveTo>
                  <a:cubicBezTo>
                    <a:pt x="21" y="3"/>
                    <a:pt x="10" y="3"/>
                    <a:pt x="0" y="2"/>
                  </a:cubicBezTo>
                  <a:cubicBezTo>
                    <a:pt x="0" y="1"/>
                    <a:pt x="0" y="1"/>
                    <a:pt x="0" y="0"/>
                  </a:cubicBezTo>
                  <a:cubicBezTo>
                    <a:pt x="11" y="1"/>
                    <a:pt x="21" y="2"/>
                    <a:pt x="32" y="3"/>
                  </a:cubicBezTo>
                  <a:cubicBezTo>
                    <a:pt x="32" y="3"/>
                    <a:pt x="31" y="4"/>
                    <a:pt x="31"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61" name="Google Shape;361;p28"/>
            <p:cNvSpPr/>
            <p:nvPr/>
          </p:nvSpPr>
          <p:spPr>
            <a:xfrm>
              <a:off x="4617" y="2722"/>
              <a:ext cx="229" cy="29"/>
            </a:xfrm>
            <a:custGeom>
              <a:avLst/>
              <a:gdLst/>
              <a:ahLst/>
              <a:cxnLst/>
              <a:rect l="l" t="t" r="r" b="b"/>
              <a:pathLst>
                <a:path w="32" h="4" extrusionOk="0">
                  <a:moveTo>
                    <a:pt x="31" y="4"/>
                  </a:moveTo>
                  <a:cubicBezTo>
                    <a:pt x="21" y="3"/>
                    <a:pt x="11" y="2"/>
                    <a:pt x="0" y="2"/>
                  </a:cubicBezTo>
                  <a:cubicBezTo>
                    <a:pt x="0" y="1"/>
                    <a:pt x="0" y="1"/>
                    <a:pt x="1" y="0"/>
                  </a:cubicBezTo>
                  <a:cubicBezTo>
                    <a:pt x="11" y="1"/>
                    <a:pt x="21" y="2"/>
                    <a:pt x="32" y="3"/>
                  </a:cubicBezTo>
                  <a:cubicBezTo>
                    <a:pt x="32" y="3"/>
                    <a:pt x="32" y="3"/>
                    <a:pt x="31"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62" name="Google Shape;362;p28"/>
            <p:cNvSpPr/>
            <p:nvPr/>
          </p:nvSpPr>
          <p:spPr>
            <a:xfrm>
              <a:off x="4617" y="2744"/>
              <a:ext cx="222" cy="28"/>
            </a:xfrm>
            <a:custGeom>
              <a:avLst/>
              <a:gdLst/>
              <a:ahLst/>
              <a:cxnLst/>
              <a:rect l="l" t="t" r="r" b="b"/>
              <a:pathLst>
                <a:path w="31" h="4" extrusionOk="0">
                  <a:moveTo>
                    <a:pt x="31" y="4"/>
                  </a:moveTo>
                  <a:cubicBezTo>
                    <a:pt x="20" y="3"/>
                    <a:pt x="10" y="2"/>
                    <a:pt x="0" y="2"/>
                  </a:cubicBezTo>
                  <a:cubicBezTo>
                    <a:pt x="0" y="1"/>
                    <a:pt x="0" y="1"/>
                    <a:pt x="0" y="0"/>
                  </a:cubicBezTo>
                  <a:cubicBezTo>
                    <a:pt x="10" y="1"/>
                    <a:pt x="21" y="1"/>
                    <a:pt x="31" y="2"/>
                  </a:cubicBezTo>
                  <a:cubicBezTo>
                    <a:pt x="31" y="3"/>
                    <a:pt x="31" y="3"/>
                    <a:pt x="31"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63" name="Google Shape;363;p28"/>
            <p:cNvSpPr/>
            <p:nvPr/>
          </p:nvSpPr>
          <p:spPr>
            <a:xfrm>
              <a:off x="4610" y="2765"/>
              <a:ext cx="222" cy="29"/>
            </a:xfrm>
            <a:custGeom>
              <a:avLst/>
              <a:gdLst/>
              <a:ahLst/>
              <a:cxnLst/>
              <a:rect l="l" t="t" r="r" b="b"/>
              <a:pathLst>
                <a:path w="31" h="4" extrusionOk="0">
                  <a:moveTo>
                    <a:pt x="31" y="4"/>
                  </a:moveTo>
                  <a:cubicBezTo>
                    <a:pt x="21" y="3"/>
                    <a:pt x="10" y="2"/>
                    <a:pt x="0" y="2"/>
                  </a:cubicBezTo>
                  <a:cubicBezTo>
                    <a:pt x="0" y="1"/>
                    <a:pt x="0" y="1"/>
                    <a:pt x="0" y="0"/>
                  </a:cubicBezTo>
                  <a:cubicBezTo>
                    <a:pt x="11" y="1"/>
                    <a:pt x="21" y="1"/>
                    <a:pt x="31" y="2"/>
                  </a:cubicBezTo>
                  <a:cubicBezTo>
                    <a:pt x="31" y="3"/>
                    <a:pt x="31" y="3"/>
                    <a:pt x="31"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64" name="Google Shape;364;p28"/>
            <p:cNvSpPr/>
            <p:nvPr/>
          </p:nvSpPr>
          <p:spPr>
            <a:xfrm>
              <a:off x="4602" y="2787"/>
              <a:ext cx="222" cy="28"/>
            </a:xfrm>
            <a:custGeom>
              <a:avLst/>
              <a:gdLst/>
              <a:ahLst/>
              <a:cxnLst/>
              <a:rect l="l" t="t" r="r" b="b"/>
              <a:pathLst>
                <a:path w="31" h="4" extrusionOk="0">
                  <a:moveTo>
                    <a:pt x="31" y="4"/>
                  </a:moveTo>
                  <a:cubicBezTo>
                    <a:pt x="21" y="3"/>
                    <a:pt x="11" y="2"/>
                    <a:pt x="0" y="1"/>
                  </a:cubicBezTo>
                  <a:cubicBezTo>
                    <a:pt x="0" y="1"/>
                    <a:pt x="1" y="1"/>
                    <a:pt x="1" y="0"/>
                  </a:cubicBezTo>
                  <a:cubicBezTo>
                    <a:pt x="11" y="0"/>
                    <a:pt x="21" y="1"/>
                    <a:pt x="31" y="2"/>
                  </a:cubicBezTo>
                  <a:cubicBezTo>
                    <a:pt x="31" y="3"/>
                    <a:pt x="31" y="3"/>
                    <a:pt x="31"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65" name="Google Shape;365;p28"/>
            <p:cNvSpPr/>
            <p:nvPr/>
          </p:nvSpPr>
          <p:spPr>
            <a:xfrm>
              <a:off x="4602" y="2808"/>
              <a:ext cx="222" cy="29"/>
            </a:xfrm>
            <a:custGeom>
              <a:avLst/>
              <a:gdLst/>
              <a:ahLst/>
              <a:cxnLst/>
              <a:rect l="l" t="t" r="r" b="b"/>
              <a:pathLst>
                <a:path w="31" h="4" extrusionOk="0">
                  <a:moveTo>
                    <a:pt x="30" y="4"/>
                  </a:moveTo>
                  <a:cubicBezTo>
                    <a:pt x="20" y="3"/>
                    <a:pt x="10" y="2"/>
                    <a:pt x="0" y="1"/>
                  </a:cubicBezTo>
                  <a:cubicBezTo>
                    <a:pt x="0" y="1"/>
                    <a:pt x="0" y="0"/>
                    <a:pt x="0" y="0"/>
                  </a:cubicBezTo>
                  <a:cubicBezTo>
                    <a:pt x="10" y="0"/>
                    <a:pt x="20" y="1"/>
                    <a:pt x="31" y="2"/>
                  </a:cubicBezTo>
                  <a:cubicBezTo>
                    <a:pt x="30" y="3"/>
                    <a:pt x="30" y="3"/>
                    <a:pt x="30"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66" name="Google Shape;366;p28"/>
            <p:cNvSpPr/>
            <p:nvPr/>
          </p:nvSpPr>
          <p:spPr>
            <a:xfrm>
              <a:off x="4595" y="2830"/>
              <a:ext cx="222" cy="21"/>
            </a:xfrm>
            <a:custGeom>
              <a:avLst/>
              <a:gdLst/>
              <a:ahLst/>
              <a:cxnLst/>
              <a:rect l="l" t="t" r="r" b="b"/>
              <a:pathLst>
                <a:path w="31" h="3" extrusionOk="0">
                  <a:moveTo>
                    <a:pt x="30" y="3"/>
                  </a:moveTo>
                  <a:cubicBezTo>
                    <a:pt x="20" y="3"/>
                    <a:pt x="10" y="2"/>
                    <a:pt x="0" y="1"/>
                  </a:cubicBezTo>
                  <a:cubicBezTo>
                    <a:pt x="0" y="1"/>
                    <a:pt x="0" y="0"/>
                    <a:pt x="0" y="0"/>
                  </a:cubicBezTo>
                  <a:cubicBezTo>
                    <a:pt x="11" y="0"/>
                    <a:pt x="21" y="1"/>
                    <a:pt x="31" y="2"/>
                  </a:cubicBezTo>
                  <a:cubicBezTo>
                    <a:pt x="31" y="3"/>
                    <a:pt x="30" y="3"/>
                    <a:pt x="30" y="3"/>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67" name="Google Shape;367;p28"/>
            <p:cNvSpPr/>
            <p:nvPr/>
          </p:nvSpPr>
          <p:spPr>
            <a:xfrm>
              <a:off x="4925" y="2514"/>
              <a:ext cx="229" cy="43"/>
            </a:xfrm>
            <a:custGeom>
              <a:avLst/>
              <a:gdLst/>
              <a:ahLst/>
              <a:cxnLst/>
              <a:rect l="l" t="t" r="r" b="b"/>
              <a:pathLst>
                <a:path w="32" h="6" extrusionOk="0">
                  <a:moveTo>
                    <a:pt x="32" y="6"/>
                  </a:moveTo>
                  <a:cubicBezTo>
                    <a:pt x="21" y="5"/>
                    <a:pt x="11" y="3"/>
                    <a:pt x="0" y="2"/>
                  </a:cubicBezTo>
                  <a:cubicBezTo>
                    <a:pt x="0" y="1"/>
                    <a:pt x="0" y="1"/>
                    <a:pt x="0" y="0"/>
                  </a:cubicBezTo>
                  <a:cubicBezTo>
                    <a:pt x="11" y="1"/>
                    <a:pt x="22" y="3"/>
                    <a:pt x="32" y="5"/>
                  </a:cubicBezTo>
                  <a:cubicBezTo>
                    <a:pt x="32" y="5"/>
                    <a:pt x="32" y="6"/>
                    <a:pt x="32"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68" name="Google Shape;368;p28"/>
            <p:cNvSpPr/>
            <p:nvPr/>
          </p:nvSpPr>
          <p:spPr>
            <a:xfrm>
              <a:off x="4918" y="2536"/>
              <a:ext cx="229" cy="43"/>
            </a:xfrm>
            <a:custGeom>
              <a:avLst/>
              <a:gdLst/>
              <a:ahLst/>
              <a:cxnLst/>
              <a:rect l="l" t="t" r="r" b="b"/>
              <a:pathLst>
                <a:path w="32" h="6" extrusionOk="0">
                  <a:moveTo>
                    <a:pt x="32" y="6"/>
                  </a:moveTo>
                  <a:cubicBezTo>
                    <a:pt x="21" y="4"/>
                    <a:pt x="11" y="3"/>
                    <a:pt x="0" y="2"/>
                  </a:cubicBezTo>
                  <a:cubicBezTo>
                    <a:pt x="0" y="1"/>
                    <a:pt x="0" y="1"/>
                    <a:pt x="1" y="0"/>
                  </a:cubicBezTo>
                  <a:cubicBezTo>
                    <a:pt x="11" y="1"/>
                    <a:pt x="22" y="3"/>
                    <a:pt x="32" y="5"/>
                  </a:cubicBezTo>
                  <a:cubicBezTo>
                    <a:pt x="32" y="5"/>
                    <a:pt x="32" y="6"/>
                    <a:pt x="32"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69" name="Google Shape;369;p28"/>
            <p:cNvSpPr/>
            <p:nvPr/>
          </p:nvSpPr>
          <p:spPr>
            <a:xfrm>
              <a:off x="4910" y="2557"/>
              <a:ext cx="230" cy="43"/>
            </a:xfrm>
            <a:custGeom>
              <a:avLst/>
              <a:gdLst/>
              <a:ahLst/>
              <a:cxnLst/>
              <a:rect l="l" t="t" r="r" b="b"/>
              <a:pathLst>
                <a:path w="32" h="6" extrusionOk="0">
                  <a:moveTo>
                    <a:pt x="32" y="6"/>
                  </a:moveTo>
                  <a:cubicBezTo>
                    <a:pt x="21" y="4"/>
                    <a:pt x="11" y="3"/>
                    <a:pt x="0" y="1"/>
                  </a:cubicBezTo>
                  <a:cubicBezTo>
                    <a:pt x="0" y="1"/>
                    <a:pt x="0" y="1"/>
                    <a:pt x="1" y="0"/>
                  </a:cubicBezTo>
                  <a:cubicBezTo>
                    <a:pt x="11" y="1"/>
                    <a:pt x="22" y="3"/>
                    <a:pt x="32" y="5"/>
                  </a:cubicBezTo>
                  <a:cubicBezTo>
                    <a:pt x="32" y="5"/>
                    <a:pt x="32" y="6"/>
                    <a:pt x="32"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70" name="Google Shape;370;p28"/>
            <p:cNvSpPr/>
            <p:nvPr/>
          </p:nvSpPr>
          <p:spPr>
            <a:xfrm>
              <a:off x="4903" y="2579"/>
              <a:ext cx="229" cy="43"/>
            </a:xfrm>
            <a:custGeom>
              <a:avLst/>
              <a:gdLst/>
              <a:ahLst/>
              <a:cxnLst/>
              <a:rect l="l" t="t" r="r" b="b"/>
              <a:pathLst>
                <a:path w="32" h="6" extrusionOk="0">
                  <a:moveTo>
                    <a:pt x="32" y="6"/>
                  </a:moveTo>
                  <a:cubicBezTo>
                    <a:pt x="21" y="4"/>
                    <a:pt x="11" y="3"/>
                    <a:pt x="0" y="1"/>
                  </a:cubicBezTo>
                  <a:cubicBezTo>
                    <a:pt x="1" y="1"/>
                    <a:pt x="1" y="0"/>
                    <a:pt x="1" y="0"/>
                  </a:cubicBezTo>
                  <a:cubicBezTo>
                    <a:pt x="11" y="1"/>
                    <a:pt x="22" y="3"/>
                    <a:pt x="32" y="4"/>
                  </a:cubicBezTo>
                  <a:cubicBezTo>
                    <a:pt x="32" y="5"/>
                    <a:pt x="32" y="5"/>
                    <a:pt x="32"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71" name="Google Shape;371;p28"/>
            <p:cNvSpPr/>
            <p:nvPr/>
          </p:nvSpPr>
          <p:spPr>
            <a:xfrm>
              <a:off x="4903" y="2600"/>
              <a:ext cx="222" cy="43"/>
            </a:xfrm>
            <a:custGeom>
              <a:avLst/>
              <a:gdLst/>
              <a:ahLst/>
              <a:cxnLst/>
              <a:rect l="l" t="t" r="r" b="b"/>
              <a:pathLst>
                <a:path w="31" h="6" extrusionOk="0">
                  <a:moveTo>
                    <a:pt x="31" y="6"/>
                  </a:moveTo>
                  <a:cubicBezTo>
                    <a:pt x="20" y="4"/>
                    <a:pt x="10" y="3"/>
                    <a:pt x="0" y="1"/>
                  </a:cubicBezTo>
                  <a:cubicBezTo>
                    <a:pt x="0" y="1"/>
                    <a:pt x="0" y="0"/>
                    <a:pt x="0" y="0"/>
                  </a:cubicBezTo>
                  <a:cubicBezTo>
                    <a:pt x="10" y="1"/>
                    <a:pt x="21" y="2"/>
                    <a:pt x="31" y="4"/>
                  </a:cubicBezTo>
                  <a:cubicBezTo>
                    <a:pt x="31" y="5"/>
                    <a:pt x="31" y="5"/>
                    <a:pt x="31"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72" name="Google Shape;372;p28"/>
            <p:cNvSpPr/>
            <p:nvPr/>
          </p:nvSpPr>
          <p:spPr>
            <a:xfrm>
              <a:off x="4896" y="2622"/>
              <a:ext cx="222" cy="43"/>
            </a:xfrm>
            <a:custGeom>
              <a:avLst/>
              <a:gdLst/>
              <a:ahLst/>
              <a:cxnLst/>
              <a:rect l="l" t="t" r="r" b="b"/>
              <a:pathLst>
                <a:path w="31" h="6" extrusionOk="0">
                  <a:moveTo>
                    <a:pt x="31" y="6"/>
                  </a:moveTo>
                  <a:cubicBezTo>
                    <a:pt x="20" y="4"/>
                    <a:pt x="10" y="2"/>
                    <a:pt x="0" y="1"/>
                  </a:cubicBezTo>
                  <a:cubicBezTo>
                    <a:pt x="0" y="0"/>
                    <a:pt x="0" y="0"/>
                    <a:pt x="0" y="0"/>
                  </a:cubicBezTo>
                  <a:cubicBezTo>
                    <a:pt x="11" y="1"/>
                    <a:pt x="21" y="2"/>
                    <a:pt x="31" y="4"/>
                  </a:cubicBezTo>
                  <a:cubicBezTo>
                    <a:pt x="31" y="5"/>
                    <a:pt x="31" y="5"/>
                    <a:pt x="31"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73" name="Google Shape;373;p28"/>
            <p:cNvSpPr/>
            <p:nvPr/>
          </p:nvSpPr>
          <p:spPr>
            <a:xfrm>
              <a:off x="4889" y="2636"/>
              <a:ext cx="222" cy="50"/>
            </a:xfrm>
            <a:custGeom>
              <a:avLst/>
              <a:gdLst/>
              <a:ahLst/>
              <a:cxnLst/>
              <a:rect l="l" t="t" r="r" b="b"/>
              <a:pathLst>
                <a:path w="31" h="7" extrusionOk="0">
                  <a:moveTo>
                    <a:pt x="30" y="7"/>
                  </a:moveTo>
                  <a:cubicBezTo>
                    <a:pt x="20" y="5"/>
                    <a:pt x="10" y="3"/>
                    <a:pt x="0" y="2"/>
                  </a:cubicBezTo>
                  <a:cubicBezTo>
                    <a:pt x="0" y="1"/>
                    <a:pt x="0" y="1"/>
                    <a:pt x="0" y="0"/>
                  </a:cubicBezTo>
                  <a:cubicBezTo>
                    <a:pt x="11" y="2"/>
                    <a:pt x="21" y="3"/>
                    <a:pt x="31" y="5"/>
                  </a:cubicBezTo>
                  <a:cubicBezTo>
                    <a:pt x="31" y="6"/>
                    <a:pt x="31" y="6"/>
                    <a:pt x="30" y="7"/>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74" name="Google Shape;374;p28"/>
            <p:cNvSpPr/>
            <p:nvPr/>
          </p:nvSpPr>
          <p:spPr>
            <a:xfrm>
              <a:off x="4882" y="2658"/>
              <a:ext cx="222" cy="50"/>
            </a:xfrm>
            <a:custGeom>
              <a:avLst/>
              <a:gdLst/>
              <a:ahLst/>
              <a:cxnLst/>
              <a:rect l="l" t="t" r="r" b="b"/>
              <a:pathLst>
                <a:path w="31" h="7" extrusionOk="0">
                  <a:moveTo>
                    <a:pt x="30" y="7"/>
                  </a:moveTo>
                  <a:cubicBezTo>
                    <a:pt x="20" y="5"/>
                    <a:pt x="10" y="3"/>
                    <a:pt x="0" y="2"/>
                  </a:cubicBezTo>
                  <a:cubicBezTo>
                    <a:pt x="0" y="1"/>
                    <a:pt x="0" y="1"/>
                    <a:pt x="0" y="0"/>
                  </a:cubicBezTo>
                  <a:cubicBezTo>
                    <a:pt x="11" y="2"/>
                    <a:pt x="21" y="3"/>
                    <a:pt x="31" y="5"/>
                  </a:cubicBezTo>
                  <a:cubicBezTo>
                    <a:pt x="31" y="6"/>
                    <a:pt x="31" y="6"/>
                    <a:pt x="30" y="7"/>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75" name="Google Shape;375;p28"/>
            <p:cNvSpPr/>
            <p:nvPr/>
          </p:nvSpPr>
          <p:spPr>
            <a:xfrm>
              <a:off x="4875" y="2679"/>
              <a:ext cx="222" cy="43"/>
            </a:xfrm>
            <a:custGeom>
              <a:avLst/>
              <a:gdLst/>
              <a:ahLst/>
              <a:cxnLst/>
              <a:rect l="l" t="t" r="r" b="b"/>
              <a:pathLst>
                <a:path w="31" h="6" extrusionOk="0">
                  <a:moveTo>
                    <a:pt x="30" y="6"/>
                  </a:moveTo>
                  <a:cubicBezTo>
                    <a:pt x="20" y="5"/>
                    <a:pt x="10" y="3"/>
                    <a:pt x="0" y="2"/>
                  </a:cubicBezTo>
                  <a:cubicBezTo>
                    <a:pt x="0" y="1"/>
                    <a:pt x="0" y="1"/>
                    <a:pt x="1" y="0"/>
                  </a:cubicBezTo>
                  <a:cubicBezTo>
                    <a:pt x="11" y="1"/>
                    <a:pt x="21" y="3"/>
                    <a:pt x="31" y="5"/>
                  </a:cubicBezTo>
                  <a:cubicBezTo>
                    <a:pt x="31" y="5"/>
                    <a:pt x="31" y="6"/>
                    <a:pt x="30"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76" name="Google Shape;376;p28"/>
            <p:cNvSpPr/>
            <p:nvPr/>
          </p:nvSpPr>
          <p:spPr>
            <a:xfrm>
              <a:off x="4867" y="2701"/>
              <a:ext cx="222" cy="43"/>
            </a:xfrm>
            <a:custGeom>
              <a:avLst/>
              <a:gdLst/>
              <a:ahLst/>
              <a:cxnLst/>
              <a:rect l="l" t="t" r="r" b="b"/>
              <a:pathLst>
                <a:path w="31" h="6" extrusionOk="0">
                  <a:moveTo>
                    <a:pt x="30" y="6"/>
                  </a:moveTo>
                  <a:cubicBezTo>
                    <a:pt x="20" y="4"/>
                    <a:pt x="10" y="3"/>
                    <a:pt x="0" y="2"/>
                  </a:cubicBezTo>
                  <a:cubicBezTo>
                    <a:pt x="1" y="1"/>
                    <a:pt x="1" y="1"/>
                    <a:pt x="1" y="0"/>
                  </a:cubicBezTo>
                  <a:cubicBezTo>
                    <a:pt x="11" y="1"/>
                    <a:pt x="21" y="3"/>
                    <a:pt x="31" y="5"/>
                  </a:cubicBezTo>
                  <a:cubicBezTo>
                    <a:pt x="31" y="5"/>
                    <a:pt x="31" y="6"/>
                    <a:pt x="30"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77" name="Google Shape;377;p28"/>
            <p:cNvSpPr/>
            <p:nvPr/>
          </p:nvSpPr>
          <p:spPr>
            <a:xfrm>
              <a:off x="4860" y="2722"/>
              <a:ext cx="222" cy="43"/>
            </a:xfrm>
            <a:custGeom>
              <a:avLst/>
              <a:gdLst/>
              <a:ahLst/>
              <a:cxnLst/>
              <a:rect l="l" t="t" r="r" b="b"/>
              <a:pathLst>
                <a:path w="31" h="6" extrusionOk="0">
                  <a:moveTo>
                    <a:pt x="30" y="6"/>
                  </a:moveTo>
                  <a:cubicBezTo>
                    <a:pt x="20" y="4"/>
                    <a:pt x="11" y="3"/>
                    <a:pt x="0" y="1"/>
                  </a:cubicBezTo>
                  <a:cubicBezTo>
                    <a:pt x="1" y="1"/>
                    <a:pt x="1" y="1"/>
                    <a:pt x="1" y="0"/>
                  </a:cubicBezTo>
                  <a:cubicBezTo>
                    <a:pt x="11" y="1"/>
                    <a:pt x="21" y="3"/>
                    <a:pt x="31" y="5"/>
                  </a:cubicBezTo>
                  <a:cubicBezTo>
                    <a:pt x="31" y="5"/>
                    <a:pt x="31" y="6"/>
                    <a:pt x="30"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78" name="Google Shape;378;p28"/>
            <p:cNvSpPr/>
            <p:nvPr/>
          </p:nvSpPr>
          <p:spPr>
            <a:xfrm>
              <a:off x="4860" y="2744"/>
              <a:ext cx="215" cy="43"/>
            </a:xfrm>
            <a:custGeom>
              <a:avLst/>
              <a:gdLst/>
              <a:ahLst/>
              <a:cxnLst/>
              <a:rect l="l" t="t" r="r" b="b"/>
              <a:pathLst>
                <a:path w="30" h="6" extrusionOk="0">
                  <a:moveTo>
                    <a:pt x="29" y="6"/>
                  </a:moveTo>
                  <a:cubicBezTo>
                    <a:pt x="19" y="4"/>
                    <a:pt x="10" y="3"/>
                    <a:pt x="0" y="1"/>
                  </a:cubicBezTo>
                  <a:cubicBezTo>
                    <a:pt x="0" y="1"/>
                    <a:pt x="0" y="0"/>
                    <a:pt x="0" y="0"/>
                  </a:cubicBezTo>
                  <a:cubicBezTo>
                    <a:pt x="10" y="1"/>
                    <a:pt x="20" y="3"/>
                    <a:pt x="30" y="4"/>
                  </a:cubicBezTo>
                  <a:cubicBezTo>
                    <a:pt x="30" y="5"/>
                    <a:pt x="30" y="5"/>
                    <a:pt x="29"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79" name="Google Shape;379;p28"/>
            <p:cNvSpPr/>
            <p:nvPr/>
          </p:nvSpPr>
          <p:spPr>
            <a:xfrm>
              <a:off x="4853" y="2765"/>
              <a:ext cx="215" cy="43"/>
            </a:xfrm>
            <a:custGeom>
              <a:avLst/>
              <a:gdLst/>
              <a:ahLst/>
              <a:cxnLst/>
              <a:rect l="l" t="t" r="r" b="b"/>
              <a:pathLst>
                <a:path w="30" h="6" extrusionOk="0">
                  <a:moveTo>
                    <a:pt x="29" y="6"/>
                  </a:moveTo>
                  <a:cubicBezTo>
                    <a:pt x="20" y="4"/>
                    <a:pt x="10" y="2"/>
                    <a:pt x="0" y="1"/>
                  </a:cubicBezTo>
                  <a:cubicBezTo>
                    <a:pt x="0" y="1"/>
                    <a:pt x="0" y="0"/>
                    <a:pt x="0" y="0"/>
                  </a:cubicBezTo>
                  <a:cubicBezTo>
                    <a:pt x="10" y="1"/>
                    <a:pt x="20" y="2"/>
                    <a:pt x="30" y="4"/>
                  </a:cubicBezTo>
                  <a:cubicBezTo>
                    <a:pt x="30" y="5"/>
                    <a:pt x="30" y="5"/>
                    <a:pt x="29"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80" name="Google Shape;380;p28"/>
            <p:cNvSpPr/>
            <p:nvPr/>
          </p:nvSpPr>
          <p:spPr>
            <a:xfrm>
              <a:off x="4846" y="2787"/>
              <a:ext cx="215" cy="43"/>
            </a:xfrm>
            <a:custGeom>
              <a:avLst/>
              <a:gdLst/>
              <a:ahLst/>
              <a:cxnLst/>
              <a:rect l="l" t="t" r="r" b="b"/>
              <a:pathLst>
                <a:path w="30" h="6" extrusionOk="0">
                  <a:moveTo>
                    <a:pt x="29" y="6"/>
                  </a:moveTo>
                  <a:cubicBezTo>
                    <a:pt x="20" y="4"/>
                    <a:pt x="10" y="2"/>
                    <a:pt x="0" y="1"/>
                  </a:cubicBezTo>
                  <a:cubicBezTo>
                    <a:pt x="0" y="0"/>
                    <a:pt x="0" y="0"/>
                    <a:pt x="0" y="0"/>
                  </a:cubicBezTo>
                  <a:cubicBezTo>
                    <a:pt x="10" y="1"/>
                    <a:pt x="20" y="2"/>
                    <a:pt x="30" y="4"/>
                  </a:cubicBezTo>
                  <a:cubicBezTo>
                    <a:pt x="30" y="5"/>
                    <a:pt x="30" y="5"/>
                    <a:pt x="29"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81" name="Google Shape;381;p28"/>
            <p:cNvSpPr/>
            <p:nvPr/>
          </p:nvSpPr>
          <p:spPr>
            <a:xfrm>
              <a:off x="4839" y="2801"/>
              <a:ext cx="215" cy="50"/>
            </a:xfrm>
            <a:custGeom>
              <a:avLst/>
              <a:gdLst/>
              <a:ahLst/>
              <a:cxnLst/>
              <a:rect l="l" t="t" r="r" b="b"/>
              <a:pathLst>
                <a:path w="30" h="7" extrusionOk="0">
                  <a:moveTo>
                    <a:pt x="29" y="7"/>
                  </a:moveTo>
                  <a:cubicBezTo>
                    <a:pt x="20" y="5"/>
                    <a:pt x="10" y="3"/>
                    <a:pt x="0" y="2"/>
                  </a:cubicBezTo>
                  <a:cubicBezTo>
                    <a:pt x="0" y="1"/>
                    <a:pt x="0" y="1"/>
                    <a:pt x="1" y="0"/>
                  </a:cubicBezTo>
                  <a:cubicBezTo>
                    <a:pt x="10" y="2"/>
                    <a:pt x="20" y="3"/>
                    <a:pt x="30" y="5"/>
                  </a:cubicBezTo>
                  <a:cubicBezTo>
                    <a:pt x="30" y="6"/>
                    <a:pt x="29" y="6"/>
                    <a:pt x="29" y="7"/>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82" name="Google Shape;382;p28"/>
            <p:cNvSpPr/>
            <p:nvPr/>
          </p:nvSpPr>
          <p:spPr>
            <a:xfrm>
              <a:off x="4832" y="2823"/>
              <a:ext cx="214" cy="50"/>
            </a:xfrm>
            <a:custGeom>
              <a:avLst/>
              <a:gdLst/>
              <a:ahLst/>
              <a:cxnLst/>
              <a:rect l="l" t="t" r="r" b="b"/>
              <a:pathLst>
                <a:path w="30" h="7" extrusionOk="0">
                  <a:moveTo>
                    <a:pt x="29" y="7"/>
                  </a:moveTo>
                  <a:cubicBezTo>
                    <a:pt x="20" y="5"/>
                    <a:pt x="10" y="3"/>
                    <a:pt x="0" y="2"/>
                  </a:cubicBezTo>
                  <a:cubicBezTo>
                    <a:pt x="0" y="1"/>
                    <a:pt x="1" y="1"/>
                    <a:pt x="1" y="0"/>
                  </a:cubicBezTo>
                  <a:cubicBezTo>
                    <a:pt x="10" y="2"/>
                    <a:pt x="20" y="3"/>
                    <a:pt x="30" y="5"/>
                  </a:cubicBezTo>
                  <a:cubicBezTo>
                    <a:pt x="30" y="6"/>
                    <a:pt x="29" y="6"/>
                    <a:pt x="29" y="7"/>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83" name="Google Shape;383;p28"/>
            <p:cNvSpPr/>
            <p:nvPr/>
          </p:nvSpPr>
          <p:spPr>
            <a:xfrm>
              <a:off x="4824" y="2844"/>
              <a:ext cx="215" cy="43"/>
            </a:xfrm>
            <a:custGeom>
              <a:avLst/>
              <a:gdLst/>
              <a:ahLst/>
              <a:cxnLst/>
              <a:rect l="l" t="t" r="r" b="b"/>
              <a:pathLst>
                <a:path w="30" h="6" extrusionOk="0">
                  <a:moveTo>
                    <a:pt x="29" y="6"/>
                  </a:moveTo>
                  <a:cubicBezTo>
                    <a:pt x="20" y="4"/>
                    <a:pt x="10" y="3"/>
                    <a:pt x="0" y="2"/>
                  </a:cubicBezTo>
                  <a:cubicBezTo>
                    <a:pt x="1" y="1"/>
                    <a:pt x="1" y="1"/>
                    <a:pt x="1" y="0"/>
                  </a:cubicBezTo>
                  <a:cubicBezTo>
                    <a:pt x="11" y="1"/>
                    <a:pt x="20" y="3"/>
                    <a:pt x="30" y="5"/>
                  </a:cubicBezTo>
                  <a:cubicBezTo>
                    <a:pt x="30" y="5"/>
                    <a:pt x="29" y="6"/>
                    <a:pt x="29"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84" name="Google Shape;384;p28"/>
            <p:cNvSpPr/>
            <p:nvPr/>
          </p:nvSpPr>
          <p:spPr>
            <a:xfrm>
              <a:off x="4696" y="3288"/>
              <a:ext cx="186" cy="43"/>
            </a:xfrm>
            <a:custGeom>
              <a:avLst/>
              <a:gdLst/>
              <a:ahLst/>
              <a:cxnLst/>
              <a:rect l="l" t="t" r="r" b="b"/>
              <a:pathLst>
                <a:path w="26" h="6" extrusionOk="0">
                  <a:moveTo>
                    <a:pt x="25" y="6"/>
                  </a:moveTo>
                  <a:cubicBezTo>
                    <a:pt x="17" y="4"/>
                    <a:pt x="9" y="3"/>
                    <a:pt x="0" y="1"/>
                  </a:cubicBezTo>
                  <a:cubicBezTo>
                    <a:pt x="1" y="1"/>
                    <a:pt x="1" y="0"/>
                    <a:pt x="1" y="0"/>
                  </a:cubicBezTo>
                  <a:cubicBezTo>
                    <a:pt x="9" y="1"/>
                    <a:pt x="17" y="3"/>
                    <a:pt x="26" y="4"/>
                  </a:cubicBezTo>
                  <a:cubicBezTo>
                    <a:pt x="26" y="5"/>
                    <a:pt x="25" y="5"/>
                    <a:pt x="25"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85" name="Google Shape;385;p28"/>
            <p:cNvSpPr/>
            <p:nvPr/>
          </p:nvSpPr>
          <p:spPr>
            <a:xfrm>
              <a:off x="4696" y="3310"/>
              <a:ext cx="179" cy="43"/>
            </a:xfrm>
            <a:custGeom>
              <a:avLst/>
              <a:gdLst/>
              <a:ahLst/>
              <a:cxnLst/>
              <a:rect l="l" t="t" r="r" b="b"/>
              <a:pathLst>
                <a:path w="25" h="6" extrusionOk="0">
                  <a:moveTo>
                    <a:pt x="24" y="6"/>
                  </a:moveTo>
                  <a:cubicBezTo>
                    <a:pt x="16" y="4"/>
                    <a:pt x="8" y="2"/>
                    <a:pt x="0" y="1"/>
                  </a:cubicBezTo>
                  <a:cubicBezTo>
                    <a:pt x="0" y="0"/>
                    <a:pt x="0" y="0"/>
                    <a:pt x="0" y="0"/>
                  </a:cubicBezTo>
                  <a:cubicBezTo>
                    <a:pt x="8" y="1"/>
                    <a:pt x="16" y="2"/>
                    <a:pt x="25" y="4"/>
                  </a:cubicBezTo>
                  <a:cubicBezTo>
                    <a:pt x="24" y="5"/>
                    <a:pt x="24" y="5"/>
                    <a:pt x="24"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86" name="Google Shape;386;p28"/>
            <p:cNvSpPr/>
            <p:nvPr/>
          </p:nvSpPr>
          <p:spPr>
            <a:xfrm>
              <a:off x="4688" y="3324"/>
              <a:ext cx="179" cy="50"/>
            </a:xfrm>
            <a:custGeom>
              <a:avLst/>
              <a:gdLst/>
              <a:ahLst/>
              <a:cxnLst/>
              <a:rect l="l" t="t" r="r" b="b"/>
              <a:pathLst>
                <a:path w="25" h="7" extrusionOk="0">
                  <a:moveTo>
                    <a:pt x="24" y="7"/>
                  </a:moveTo>
                  <a:cubicBezTo>
                    <a:pt x="16" y="5"/>
                    <a:pt x="8" y="3"/>
                    <a:pt x="0" y="2"/>
                  </a:cubicBezTo>
                  <a:cubicBezTo>
                    <a:pt x="0" y="1"/>
                    <a:pt x="0" y="1"/>
                    <a:pt x="0" y="0"/>
                  </a:cubicBezTo>
                  <a:cubicBezTo>
                    <a:pt x="8" y="2"/>
                    <a:pt x="17" y="3"/>
                    <a:pt x="25" y="5"/>
                  </a:cubicBezTo>
                  <a:cubicBezTo>
                    <a:pt x="24" y="6"/>
                    <a:pt x="24" y="6"/>
                    <a:pt x="24" y="7"/>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87" name="Google Shape;387;p28"/>
            <p:cNvSpPr/>
            <p:nvPr/>
          </p:nvSpPr>
          <p:spPr>
            <a:xfrm>
              <a:off x="4681" y="3346"/>
              <a:ext cx="179" cy="50"/>
            </a:xfrm>
            <a:custGeom>
              <a:avLst/>
              <a:gdLst/>
              <a:ahLst/>
              <a:cxnLst/>
              <a:rect l="l" t="t" r="r" b="b"/>
              <a:pathLst>
                <a:path w="25" h="7" extrusionOk="0">
                  <a:moveTo>
                    <a:pt x="24" y="7"/>
                  </a:moveTo>
                  <a:cubicBezTo>
                    <a:pt x="16" y="5"/>
                    <a:pt x="8" y="3"/>
                    <a:pt x="0" y="2"/>
                  </a:cubicBezTo>
                  <a:cubicBezTo>
                    <a:pt x="0" y="1"/>
                    <a:pt x="0" y="1"/>
                    <a:pt x="0" y="0"/>
                  </a:cubicBezTo>
                  <a:cubicBezTo>
                    <a:pt x="9" y="2"/>
                    <a:pt x="17" y="3"/>
                    <a:pt x="25" y="5"/>
                  </a:cubicBezTo>
                  <a:cubicBezTo>
                    <a:pt x="24" y="6"/>
                    <a:pt x="24" y="6"/>
                    <a:pt x="24" y="7"/>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88" name="Google Shape;388;p28"/>
            <p:cNvSpPr/>
            <p:nvPr/>
          </p:nvSpPr>
          <p:spPr>
            <a:xfrm>
              <a:off x="4674" y="3367"/>
              <a:ext cx="179" cy="43"/>
            </a:xfrm>
            <a:custGeom>
              <a:avLst/>
              <a:gdLst/>
              <a:ahLst/>
              <a:cxnLst/>
              <a:rect l="l" t="t" r="r" b="b"/>
              <a:pathLst>
                <a:path w="25" h="6" extrusionOk="0">
                  <a:moveTo>
                    <a:pt x="24" y="6"/>
                  </a:moveTo>
                  <a:cubicBezTo>
                    <a:pt x="16" y="5"/>
                    <a:pt x="8" y="3"/>
                    <a:pt x="0" y="2"/>
                  </a:cubicBezTo>
                  <a:cubicBezTo>
                    <a:pt x="0" y="1"/>
                    <a:pt x="0" y="1"/>
                    <a:pt x="0" y="0"/>
                  </a:cubicBezTo>
                  <a:cubicBezTo>
                    <a:pt x="9" y="1"/>
                    <a:pt x="17" y="3"/>
                    <a:pt x="25" y="5"/>
                  </a:cubicBezTo>
                  <a:cubicBezTo>
                    <a:pt x="24" y="6"/>
                    <a:pt x="24" y="6"/>
                    <a:pt x="24"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89" name="Google Shape;389;p28"/>
            <p:cNvSpPr/>
            <p:nvPr/>
          </p:nvSpPr>
          <p:spPr>
            <a:xfrm>
              <a:off x="4667" y="3389"/>
              <a:ext cx="179" cy="43"/>
            </a:xfrm>
            <a:custGeom>
              <a:avLst/>
              <a:gdLst/>
              <a:ahLst/>
              <a:cxnLst/>
              <a:rect l="l" t="t" r="r" b="b"/>
              <a:pathLst>
                <a:path w="25" h="6" extrusionOk="0">
                  <a:moveTo>
                    <a:pt x="24" y="6"/>
                  </a:moveTo>
                  <a:cubicBezTo>
                    <a:pt x="16" y="4"/>
                    <a:pt x="8" y="3"/>
                    <a:pt x="0" y="2"/>
                  </a:cubicBezTo>
                  <a:cubicBezTo>
                    <a:pt x="0" y="1"/>
                    <a:pt x="0" y="1"/>
                    <a:pt x="1" y="0"/>
                  </a:cubicBezTo>
                  <a:cubicBezTo>
                    <a:pt x="9" y="1"/>
                    <a:pt x="17" y="3"/>
                    <a:pt x="25" y="5"/>
                  </a:cubicBezTo>
                  <a:cubicBezTo>
                    <a:pt x="24" y="5"/>
                    <a:pt x="24" y="6"/>
                    <a:pt x="24"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90" name="Google Shape;390;p28"/>
            <p:cNvSpPr/>
            <p:nvPr/>
          </p:nvSpPr>
          <p:spPr>
            <a:xfrm>
              <a:off x="4660" y="3410"/>
              <a:ext cx="179" cy="43"/>
            </a:xfrm>
            <a:custGeom>
              <a:avLst/>
              <a:gdLst/>
              <a:ahLst/>
              <a:cxnLst/>
              <a:rect l="l" t="t" r="r" b="b"/>
              <a:pathLst>
                <a:path w="25" h="6" extrusionOk="0">
                  <a:moveTo>
                    <a:pt x="24" y="6"/>
                  </a:moveTo>
                  <a:cubicBezTo>
                    <a:pt x="16" y="4"/>
                    <a:pt x="8" y="3"/>
                    <a:pt x="0" y="1"/>
                  </a:cubicBezTo>
                  <a:cubicBezTo>
                    <a:pt x="0" y="1"/>
                    <a:pt x="1" y="1"/>
                    <a:pt x="1" y="0"/>
                  </a:cubicBezTo>
                  <a:cubicBezTo>
                    <a:pt x="9" y="1"/>
                    <a:pt x="17" y="3"/>
                    <a:pt x="25" y="5"/>
                  </a:cubicBezTo>
                  <a:cubicBezTo>
                    <a:pt x="24" y="5"/>
                    <a:pt x="24" y="6"/>
                    <a:pt x="24"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91" name="Google Shape;391;p28"/>
            <p:cNvSpPr/>
            <p:nvPr/>
          </p:nvSpPr>
          <p:spPr>
            <a:xfrm>
              <a:off x="4653" y="3432"/>
              <a:ext cx="179" cy="43"/>
            </a:xfrm>
            <a:custGeom>
              <a:avLst/>
              <a:gdLst/>
              <a:ahLst/>
              <a:cxnLst/>
              <a:rect l="l" t="t" r="r" b="b"/>
              <a:pathLst>
                <a:path w="25" h="6" extrusionOk="0">
                  <a:moveTo>
                    <a:pt x="24" y="6"/>
                  </a:moveTo>
                  <a:cubicBezTo>
                    <a:pt x="16" y="4"/>
                    <a:pt x="8" y="3"/>
                    <a:pt x="0" y="1"/>
                  </a:cubicBezTo>
                  <a:cubicBezTo>
                    <a:pt x="1" y="1"/>
                    <a:pt x="1" y="0"/>
                    <a:pt x="1" y="0"/>
                  </a:cubicBezTo>
                  <a:cubicBezTo>
                    <a:pt x="9" y="1"/>
                    <a:pt x="17" y="3"/>
                    <a:pt x="25" y="4"/>
                  </a:cubicBezTo>
                  <a:cubicBezTo>
                    <a:pt x="24" y="5"/>
                    <a:pt x="24" y="5"/>
                    <a:pt x="24"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92" name="Google Shape;392;p28"/>
            <p:cNvSpPr/>
            <p:nvPr/>
          </p:nvSpPr>
          <p:spPr>
            <a:xfrm>
              <a:off x="4653" y="3453"/>
              <a:ext cx="171" cy="43"/>
            </a:xfrm>
            <a:custGeom>
              <a:avLst/>
              <a:gdLst/>
              <a:ahLst/>
              <a:cxnLst/>
              <a:rect l="l" t="t" r="r" b="b"/>
              <a:pathLst>
                <a:path w="24" h="6" extrusionOk="0">
                  <a:moveTo>
                    <a:pt x="23" y="6"/>
                  </a:moveTo>
                  <a:cubicBezTo>
                    <a:pt x="15" y="4"/>
                    <a:pt x="7" y="3"/>
                    <a:pt x="0" y="1"/>
                  </a:cubicBezTo>
                  <a:cubicBezTo>
                    <a:pt x="0" y="1"/>
                    <a:pt x="0" y="0"/>
                    <a:pt x="0" y="0"/>
                  </a:cubicBezTo>
                  <a:cubicBezTo>
                    <a:pt x="8" y="1"/>
                    <a:pt x="16" y="3"/>
                    <a:pt x="24" y="4"/>
                  </a:cubicBezTo>
                  <a:cubicBezTo>
                    <a:pt x="23" y="5"/>
                    <a:pt x="23" y="5"/>
                    <a:pt x="23" y="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93" name="Google Shape;393;p28"/>
            <p:cNvSpPr/>
            <p:nvPr/>
          </p:nvSpPr>
          <p:spPr>
            <a:xfrm>
              <a:off x="4495" y="3267"/>
              <a:ext cx="193" cy="28"/>
            </a:xfrm>
            <a:custGeom>
              <a:avLst/>
              <a:gdLst/>
              <a:ahLst/>
              <a:cxnLst/>
              <a:rect l="l" t="t" r="r" b="b"/>
              <a:pathLst>
                <a:path w="27" h="4" extrusionOk="0">
                  <a:moveTo>
                    <a:pt x="27" y="4"/>
                  </a:moveTo>
                  <a:cubicBezTo>
                    <a:pt x="18" y="3"/>
                    <a:pt x="9" y="2"/>
                    <a:pt x="0" y="2"/>
                  </a:cubicBezTo>
                  <a:cubicBezTo>
                    <a:pt x="0" y="1"/>
                    <a:pt x="0" y="1"/>
                    <a:pt x="1" y="0"/>
                  </a:cubicBezTo>
                  <a:cubicBezTo>
                    <a:pt x="9" y="1"/>
                    <a:pt x="18" y="1"/>
                    <a:pt x="27" y="2"/>
                  </a:cubicBezTo>
                  <a:cubicBezTo>
                    <a:pt x="27" y="3"/>
                    <a:pt x="27" y="3"/>
                    <a:pt x="27"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94" name="Google Shape;394;p28"/>
            <p:cNvSpPr/>
            <p:nvPr/>
          </p:nvSpPr>
          <p:spPr>
            <a:xfrm>
              <a:off x="4495" y="3288"/>
              <a:ext cx="186" cy="29"/>
            </a:xfrm>
            <a:custGeom>
              <a:avLst/>
              <a:gdLst/>
              <a:ahLst/>
              <a:cxnLst/>
              <a:rect l="l" t="t" r="r" b="b"/>
              <a:pathLst>
                <a:path w="26" h="4" extrusionOk="0">
                  <a:moveTo>
                    <a:pt x="26" y="4"/>
                  </a:moveTo>
                  <a:cubicBezTo>
                    <a:pt x="17" y="3"/>
                    <a:pt x="8" y="2"/>
                    <a:pt x="0" y="2"/>
                  </a:cubicBezTo>
                  <a:cubicBezTo>
                    <a:pt x="0" y="1"/>
                    <a:pt x="0" y="1"/>
                    <a:pt x="0" y="0"/>
                  </a:cubicBezTo>
                  <a:cubicBezTo>
                    <a:pt x="9" y="1"/>
                    <a:pt x="17" y="1"/>
                    <a:pt x="26" y="2"/>
                  </a:cubicBezTo>
                  <a:cubicBezTo>
                    <a:pt x="26" y="3"/>
                    <a:pt x="26" y="3"/>
                    <a:pt x="26"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95" name="Google Shape;395;p28"/>
            <p:cNvSpPr/>
            <p:nvPr/>
          </p:nvSpPr>
          <p:spPr>
            <a:xfrm>
              <a:off x="4488" y="3310"/>
              <a:ext cx="186" cy="28"/>
            </a:xfrm>
            <a:custGeom>
              <a:avLst/>
              <a:gdLst/>
              <a:ahLst/>
              <a:cxnLst/>
              <a:rect l="l" t="t" r="r" b="b"/>
              <a:pathLst>
                <a:path w="26" h="4" extrusionOk="0">
                  <a:moveTo>
                    <a:pt x="26" y="4"/>
                  </a:moveTo>
                  <a:cubicBezTo>
                    <a:pt x="17" y="3"/>
                    <a:pt x="9" y="2"/>
                    <a:pt x="0" y="1"/>
                  </a:cubicBezTo>
                  <a:cubicBezTo>
                    <a:pt x="0" y="1"/>
                    <a:pt x="0" y="1"/>
                    <a:pt x="0" y="0"/>
                  </a:cubicBezTo>
                  <a:cubicBezTo>
                    <a:pt x="9" y="0"/>
                    <a:pt x="18" y="1"/>
                    <a:pt x="26" y="2"/>
                  </a:cubicBezTo>
                  <a:cubicBezTo>
                    <a:pt x="26" y="3"/>
                    <a:pt x="26" y="3"/>
                    <a:pt x="26"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96" name="Google Shape;396;p28"/>
            <p:cNvSpPr/>
            <p:nvPr/>
          </p:nvSpPr>
          <p:spPr>
            <a:xfrm>
              <a:off x="4481" y="3331"/>
              <a:ext cx="186" cy="29"/>
            </a:xfrm>
            <a:custGeom>
              <a:avLst/>
              <a:gdLst/>
              <a:ahLst/>
              <a:cxnLst/>
              <a:rect l="l" t="t" r="r" b="b"/>
              <a:pathLst>
                <a:path w="26" h="4" extrusionOk="0">
                  <a:moveTo>
                    <a:pt x="26" y="4"/>
                  </a:moveTo>
                  <a:cubicBezTo>
                    <a:pt x="17" y="3"/>
                    <a:pt x="9" y="2"/>
                    <a:pt x="0" y="1"/>
                  </a:cubicBezTo>
                  <a:cubicBezTo>
                    <a:pt x="0" y="1"/>
                    <a:pt x="1" y="0"/>
                    <a:pt x="1" y="0"/>
                  </a:cubicBezTo>
                  <a:cubicBezTo>
                    <a:pt x="9" y="0"/>
                    <a:pt x="18" y="1"/>
                    <a:pt x="26" y="2"/>
                  </a:cubicBezTo>
                  <a:cubicBezTo>
                    <a:pt x="26" y="3"/>
                    <a:pt x="26" y="3"/>
                    <a:pt x="26"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97" name="Google Shape;397;p28"/>
            <p:cNvSpPr/>
            <p:nvPr/>
          </p:nvSpPr>
          <p:spPr>
            <a:xfrm>
              <a:off x="4481" y="3353"/>
              <a:ext cx="186" cy="21"/>
            </a:xfrm>
            <a:custGeom>
              <a:avLst/>
              <a:gdLst/>
              <a:ahLst/>
              <a:cxnLst/>
              <a:rect l="l" t="t" r="r" b="b"/>
              <a:pathLst>
                <a:path w="26" h="3" extrusionOk="0">
                  <a:moveTo>
                    <a:pt x="25" y="3"/>
                  </a:moveTo>
                  <a:cubicBezTo>
                    <a:pt x="17" y="3"/>
                    <a:pt x="8" y="2"/>
                    <a:pt x="0" y="1"/>
                  </a:cubicBezTo>
                  <a:cubicBezTo>
                    <a:pt x="0" y="1"/>
                    <a:pt x="0" y="0"/>
                    <a:pt x="0" y="0"/>
                  </a:cubicBezTo>
                  <a:cubicBezTo>
                    <a:pt x="9" y="0"/>
                    <a:pt x="17" y="1"/>
                    <a:pt x="26" y="2"/>
                  </a:cubicBezTo>
                  <a:cubicBezTo>
                    <a:pt x="25" y="3"/>
                    <a:pt x="25" y="3"/>
                    <a:pt x="25" y="3"/>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98" name="Google Shape;398;p28"/>
            <p:cNvSpPr/>
            <p:nvPr/>
          </p:nvSpPr>
          <p:spPr>
            <a:xfrm>
              <a:off x="4474" y="3374"/>
              <a:ext cx="186" cy="22"/>
            </a:xfrm>
            <a:custGeom>
              <a:avLst/>
              <a:gdLst/>
              <a:ahLst/>
              <a:cxnLst/>
              <a:rect l="l" t="t" r="r" b="b"/>
              <a:pathLst>
                <a:path w="26" h="3" extrusionOk="0">
                  <a:moveTo>
                    <a:pt x="25" y="3"/>
                  </a:moveTo>
                  <a:cubicBezTo>
                    <a:pt x="17" y="2"/>
                    <a:pt x="9" y="2"/>
                    <a:pt x="0" y="1"/>
                  </a:cubicBezTo>
                  <a:cubicBezTo>
                    <a:pt x="0" y="0"/>
                    <a:pt x="0" y="0"/>
                    <a:pt x="0" y="0"/>
                  </a:cubicBezTo>
                  <a:cubicBezTo>
                    <a:pt x="9" y="0"/>
                    <a:pt x="17" y="1"/>
                    <a:pt x="26" y="2"/>
                  </a:cubicBezTo>
                  <a:cubicBezTo>
                    <a:pt x="26" y="2"/>
                    <a:pt x="26" y="3"/>
                    <a:pt x="25" y="3"/>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399" name="Google Shape;399;p28"/>
            <p:cNvSpPr/>
            <p:nvPr/>
          </p:nvSpPr>
          <p:spPr>
            <a:xfrm>
              <a:off x="4466" y="3389"/>
              <a:ext cx="187" cy="28"/>
            </a:xfrm>
            <a:custGeom>
              <a:avLst/>
              <a:gdLst/>
              <a:ahLst/>
              <a:cxnLst/>
              <a:rect l="l" t="t" r="r" b="b"/>
              <a:pathLst>
                <a:path w="26" h="4" extrusionOk="0">
                  <a:moveTo>
                    <a:pt x="26" y="4"/>
                  </a:moveTo>
                  <a:cubicBezTo>
                    <a:pt x="17" y="3"/>
                    <a:pt x="9" y="3"/>
                    <a:pt x="0" y="2"/>
                  </a:cubicBezTo>
                  <a:cubicBezTo>
                    <a:pt x="1" y="1"/>
                    <a:pt x="1" y="1"/>
                    <a:pt x="1" y="0"/>
                  </a:cubicBezTo>
                  <a:cubicBezTo>
                    <a:pt x="9" y="1"/>
                    <a:pt x="18" y="2"/>
                    <a:pt x="26" y="3"/>
                  </a:cubicBezTo>
                  <a:cubicBezTo>
                    <a:pt x="26" y="3"/>
                    <a:pt x="26" y="4"/>
                    <a:pt x="26"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00" name="Google Shape;400;p28"/>
            <p:cNvSpPr/>
            <p:nvPr/>
          </p:nvSpPr>
          <p:spPr>
            <a:xfrm>
              <a:off x="4466" y="3410"/>
              <a:ext cx="179" cy="29"/>
            </a:xfrm>
            <a:custGeom>
              <a:avLst/>
              <a:gdLst/>
              <a:ahLst/>
              <a:cxnLst/>
              <a:rect l="l" t="t" r="r" b="b"/>
              <a:pathLst>
                <a:path w="25" h="4" extrusionOk="0">
                  <a:moveTo>
                    <a:pt x="25" y="4"/>
                  </a:moveTo>
                  <a:cubicBezTo>
                    <a:pt x="16" y="3"/>
                    <a:pt x="8" y="2"/>
                    <a:pt x="0" y="2"/>
                  </a:cubicBezTo>
                  <a:cubicBezTo>
                    <a:pt x="0" y="1"/>
                    <a:pt x="0" y="1"/>
                    <a:pt x="0" y="0"/>
                  </a:cubicBezTo>
                  <a:cubicBezTo>
                    <a:pt x="9" y="1"/>
                    <a:pt x="17" y="2"/>
                    <a:pt x="25" y="3"/>
                  </a:cubicBezTo>
                  <a:cubicBezTo>
                    <a:pt x="25" y="3"/>
                    <a:pt x="25" y="3"/>
                    <a:pt x="25"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01" name="Google Shape;401;p28"/>
            <p:cNvSpPr/>
            <p:nvPr/>
          </p:nvSpPr>
          <p:spPr>
            <a:xfrm>
              <a:off x="4459" y="3432"/>
              <a:ext cx="179" cy="28"/>
            </a:xfrm>
            <a:custGeom>
              <a:avLst/>
              <a:gdLst/>
              <a:ahLst/>
              <a:cxnLst/>
              <a:rect l="l" t="t" r="r" b="b"/>
              <a:pathLst>
                <a:path w="25" h="4" extrusionOk="0">
                  <a:moveTo>
                    <a:pt x="25" y="4"/>
                  </a:moveTo>
                  <a:cubicBezTo>
                    <a:pt x="17" y="3"/>
                    <a:pt x="8" y="2"/>
                    <a:pt x="0" y="2"/>
                  </a:cubicBezTo>
                  <a:cubicBezTo>
                    <a:pt x="0" y="1"/>
                    <a:pt x="0" y="1"/>
                    <a:pt x="0" y="0"/>
                  </a:cubicBezTo>
                  <a:cubicBezTo>
                    <a:pt x="9" y="1"/>
                    <a:pt x="17" y="1"/>
                    <a:pt x="25" y="2"/>
                  </a:cubicBezTo>
                  <a:cubicBezTo>
                    <a:pt x="25" y="3"/>
                    <a:pt x="25" y="3"/>
                    <a:pt x="25" y="4"/>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02" name="Google Shape;402;p28"/>
            <p:cNvSpPr/>
            <p:nvPr/>
          </p:nvSpPr>
          <p:spPr>
            <a:xfrm>
              <a:off x="4631" y="2500"/>
              <a:ext cx="279" cy="186"/>
            </a:xfrm>
            <a:custGeom>
              <a:avLst/>
              <a:gdLst/>
              <a:ahLst/>
              <a:cxnLst/>
              <a:rect l="l" t="t" r="r" b="b"/>
              <a:pathLst>
                <a:path w="39" h="26" extrusionOk="0">
                  <a:moveTo>
                    <a:pt x="32" y="26"/>
                  </a:moveTo>
                  <a:cubicBezTo>
                    <a:pt x="21" y="25"/>
                    <a:pt x="11" y="24"/>
                    <a:pt x="0" y="24"/>
                  </a:cubicBezTo>
                  <a:cubicBezTo>
                    <a:pt x="2" y="16"/>
                    <a:pt x="4" y="8"/>
                    <a:pt x="6" y="0"/>
                  </a:cubicBezTo>
                  <a:cubicBezTo>
                    <a:pt x="17" y="0"/>
                    <a:pt x="28" y="1"/>
                    <a:pt x="39" y="2"/>
                  </a:cubicBezTo>
                  <a:cubicBezTo>
                    <a:pt x="37" y="10"/>
                    <a:pt x="34" y="18"/>
                    <a:pt x="32" y="26"/>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03" name="Google Shape;403;p28"/>
            <p:cNvSpPr/>
            <p:nvPr/>
          </p:nvSpPr>
          <p:spPr>
            <a:xfrm>
              <a:off x="4266" y="3267"/>
              <a:ext cx="222" cy="179"/>
            </a:xfrm>
            <a:custGeom>
              <a:avLst/>
              <a:gdLst/>
              <a:ahLst/>
              <a:cxnLst/>
              <a:rect l="l" t="t" r="r" b="b"/>
              <a:pathLst>
                <a:path w="31" h="25" extrusionOk="0">
                  <a:moveTo>
                    <a:pt x="25" y="25"/>
                  </a:moveTo>
                  <a:cubicBezTo>
                    <a:pt x="17" y="25"/>
                    <a:pt x="8" y="25"/>
                    <a:pt x="0" y="25"/>
                  </a:cubicBezTo>
                  <a:cubicBezTo>
                    <a:pt x="1" y="17"/>
                    <a:pt x="2" y="8"/>
                    <a:pt x="4" y="0"/>
                  </a:cubicBezTo>
                  <a:cubicBezTo>
                    <a:pt x="13" y="0"/>
                    <a:pt x="22" y="0"/>
                    <a:pt x="31" y="0"/>
                  </a:cubicBezTo>
                  <a:cubicBezTo>
                    <a:pt x="29" y="8"/>
                    <a:pt x="27" y="16"/>
                    <a:pt x="25" y="25"/>
                  </a:cubicBezTo>
                  <a:close/>
                </a:path>
              </a:pathLst>
            </a:custGeom>
            <a:solidFill>
              <a:srgbClr val="CFD1D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04" name="Google Shape;404;p28"/>
            <p:cNvSpPr/>
            <p:nvPr/>
          </p:nvSpPr>
          <p:spPr>
            <a:xfrm>
              <a:off x="5011" y="2901"/>
              <a:ext cx="222" cy="158"/>
            </a:xfrm>
            <a:custGeom>
              <a:avLst/>
              <a:gdLst/>
              <a:ahLst/>
              <a:cxnLst/>
              <a:rect l="l" t="t" r="r" b="b"/>
              <a:pathLst>
                <a:path w="31" h="22" extrusionOk="0">
                  <a:moveTo>
                    <a:pt x="1" y="4"/>
                  </a:moveTo>
                  <a:cubicBezTo>
                    <a:pt x="0" y="6"/>
                    <a:pt x="1" y="10"/>
                    <a:pt x="4" y="12"/>
                  </a:cubicBezTo>
                  <a:cubicBezTo>
                    <a:pt x="21" y="20"/>
                    <a:pt x="21" y="20"/>
                    <a:pt x="21" y="20"/>
                  </a:cubicBezTo>
                  <a:cubicBezTo>
                    <a:pt x="24" y="22"/>
                    <a:pt x="28" y="21"/>
                    <a:pt x="30" y="18"/>
                  </a:cubicBezTo>
                  <a:cubicBezTo>
                    <a:pt x="30" y="18"/>
                    <a:pt x="30" y="18"/>
                    <a:pt x="30" y="18"/>
                  </a:cubicBezTo>
                  <a:cubicBezTo>
                    <a:pt x="31" y="15"/>
                    <a:pt x="30" y="12"/>
                    <a:pt x="26" y="10"/>
                  </a:cubicBezTo>
                  <a:cubicBezTo>
                    <a:pt x="9" y="1"/>
                    <a:pt x="9" y="1"/>
                    <a:pt x="9" y="1"/>
                  </a:cubicBezTo>
                  <a:cubicBezTo>
                    <a:pt x="6" y="0"/>
                    <a:pt x="3" y="1"/>
                    <a:pt x="1" y="4"/>
                  </a:cubicBezTo>
                  <a:close/>
                </a:path>
              </a:pathLst>
            </a:custGeom>
            <a:solidFill>
              <a:srgbClr val="FFC5A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05" name="Google Shape;405;p28"/>
            <p:cNvSpPr/>
            <p:nvPr/>
          </p:nvSpPr>
          <p:spPr>
            <a:xfrm>
              <a:off x="4946" y="2951"/>
              <a:ext cx="251" cy="172"/>
            </a:xfrm>
            <a:custGeom>
              <a:avLst/>
              <a:gdLst/>
              <a:ahLst/>
              <a:cxnLst/>
              <a:rect l="l" t="t" r="r" b="b"/>
              <a:pathLst>
                <a:path w="35" h="24" extrusionOk="0">
                  <a:moveTo>
                    <a:pt x="1" y="3"/>
                  </a:moveTo>
                  <a:cubicBezTo>
                    <a:pt x="0" y="6"/>
                    <a:pt x="1" y="10"/>
                    <a:pt x="4" y="11"/>
                  </a:cubicBezTo>
                  <a:cubicBezTo>
                    <a:pt x="26" y="22"/>
                    <a:pt x="26" y="22"/>
                    <a:pt x="26" y="22"/>
                  </a:cubicBezTo>
                  <a:cubicBezTo>
                    <a:pt x="29" y="24"/>
                    <a:pt x="33" y="23"/>
                    <a:pt x="34" y="20"/>
                  </a:cubicBezTo>
                  <a:cubicBezTo>
                    <a:pt x="34" y="20"/>
                    <a:pt x="34" y="20"/>
                    <a:pt x="34" y="20"/>
                  </a:cubicBezTo>
                  <a:cubicBezTo>
                    <a:pt x="35" y="17"/>
                    <a:pt x="34" y="14"/>
                    <a:pt x="31" y="12"/>
                  </a:cubicBezTo>
                  <a:cubicBezTo>
                    <a:pt x="10" y="1"/>
                    <a:pt x="10" y="1"/>
                    <a:pt x="10" y="1"/>
                  </a:cubicBezTo>
                  <a:cubicBezTo>
                    <a:pt x="7" y="0"/>
                    <a:pt x="3" y="1"/>
                    <a:pt x="1" y="3"/>
                  </a:cubicBezTo>
                  <a:close/>
                </a:path>
              </a:pathLst>
            </a:custGeom>
            <a:solidFill>
              <a:srgbClr val="FFC5A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06" name="Google Shape;406;p28"/>
            <p:cNvSpPr/>
            <p:nvPr/>
          </p:nvSpPr>
          <p:spPr>
            <a:xfrm>
              <a:off x="4918" y="3002"/>
              <a:ext cx="250" cy="179"/>
            </a:xfrm>
            <a:custGeom>
              <a:avLst/>
              <a:gdLst/>
              <a:ahLst/>
              <a:cxnLst/>
              <a:rect l="l" t="t" r="r" b="b"/>
              <a:pathLst>
                <a:path w="35" h="25" extrusionOk="0">
                  <a:moveTo>
                    <a:pt x="1" y="4"/>
                  </a:moveTo>
                  <a:cubicBezTo>
                    <a:pt x="0" y="7"/>
                    <a:pt x="1" y="11"/>
                    <a:pt x="4" y="12"/>
                  </a:cubicBezTo>
                  <a:cubicBezTo>
                    <a:pt x="26" y="23"/>
                    <a:pt x="26" y="23"/>
                    <a:pt x="26" y="23"/>
                  </a:cubicBezTo>
                  <a:cubicBezTo>
                    <a:pt x="29" y="25"/>
                    <a:pt x="33" y="24"/>
                    <a:pt x="34" y="21"/>
                  </a:cubicBezTo>
                  <a:cubicBezTo>
                    <a:pt x="34" y="21"/>
                    <a:pt x="34" y="21"/>
                    <a:pt x="34" y="21"/>
                  </a:cubicBezTo>
                  <a:cubicBezTo>
                    <a:pt x="35" y="18"/>
                    <a:pt x="34" y="15"/>
                    <a:pt x="31" y="13"/>
                  </a:cubicBezTo>
                  <a:cubicBezTo>
                    <a:pt x="10" y="2"/>
                    <a:pt x="10" y="2"/>
                    <a:pt x="10" y="2"/>
                  </a:cubicBezTo>
                  <a:cubicBezTo>
                    <a:pt x="6" y="0"/>
                    <a:pt x="3" y="1"/>
                    <a:pt x="1" y="4"/>
                  </a:cubicBezTo>
                  <a:close/>
                </a:path>
              </a:pathLst>
            </a:custGeom>
            <a:solidFill>
              <a:srgbClr val="FFC5A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07" name="Google Shape;407;p28"/>
            <p:cNvSpPr/>
            <p:nvPr/>
          </p:nvSpPr>
          <p:spPr>
            <a:xfrm>
              <a:off x="4925" y="3073"/>
              <a:ext cx="193" cy="129"/>
            </a:xfrm>
            <a:custGeom>
              <a:avLst/>
              <a:gdLst/>
              <a:ahLst/>
              <a:cxnLst/>
              <a:rect l="l" t="t" r="r" b="b"/>
              <a:pathLst>
                <a:path w="27" h="18" extrusionOk="0">
                  <a:moveTo>
                    <a:pt x="1" y="3"/>
                  </a:moveTo>
                  <a:cubicBezTo>
                    <a:pt x="0" y="5"/>
                    <a:pt x="1" y="8"/>
                    <a:pt x="4" y="9"/>
                  </a:cubicBezTo>
                  <a:cubicBezTo>
                    <a:pt x="20" y="17"/>
                    <a:pt x="20" y="17"/>
                    <a:pt x="20" y="17"/>
                  </a:cubicBezTo>
                  <a:cubicBezTo>
                    <a:pt x="22" y="18"/>
                    <a:pt x="25" y="18"/>
                    <a:pt x="26" y="16"/>
                  </a:cubicBezTo>
                  <a:cubicBezTo>
                    <a:pt x="26" y="16"/>
                    <a:pt x="26" y="16"/>
                    <a:pt x="26" y="16"/>
                  </a:cubicBezTo>
                  <a:cubicBezTo>
                    <a:pt x="27" y="14"/>
                    <a:pt x="26" y="11"/>
                    <a:pt x="23" y="10"/>
                  </a:cubicBezTo>
                  <a:cubicBezTo>
                    <a:pt x="8" y="2"/>
                    <a:pt x="8" y="2"/>
                    <a:pt x="8" y="2"/>
                  </a:cubicBezTo>
                  <a:cubicBezTo>
                    <a:pt x="5" y="0"/>
                    <a:pt x="3" y="1"/>
                    <a:pt x="1" y="3"/>
                  </a:cubicBezTo>
                  <a:close/>
                </a:path>
              </a:pathLst>
            </a:custGeom>
            <a:solidFill>
              <a:srgbClr val="FFC5A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08" name="Google Shape;408;p28"/>
            <p:cNvSpPr/>
            <p:nvPr/>
          </p:nvSpPr>
          <p:spPr>
            <a:xfrm>
              <a:off x="2447" y="2844"/>
              <a:ext cx="222" cy="158"/>
            </a:xfrm>
            <a:custGeom>
              <a:avLst/>
              <a:gdLst/>
              <a:ahLst/>
              <a:cxnLst/>
              <a:rect l="l" t="t" r="r" b="b"/>
              <a:pathLst>
                <a:path w="31" h="22" extrusionOk="0">
                  <a:moveTo>
                    <a:pt x="30" y="4"/>
                  </a:moveTo>
                  <a:cubicBezTo>
                    <a:pt x="31" y="6"/>
                    <a:pt x="30" y="10"/>
                    <a:pt x="27" y="12"/>
                  </a:cubicBezTo>
                  <a:cubicBezTo>
                    <a:pt x="10" y="20"/>
                    <a:pt x="10" y="20"/>
                    <a:pt x="10" y="20"/>
                  </a:cubicBezTo>
                  <a:cubicBezTo>
                    <a:pt x="6" y="22"/>
                    <a:pt x="3" y="21"/>
                    <a:pt x="1" y="18"/>
                  </a:cubicBezTo>
                  <a:cubicBezTo>
                    <a:pt x="1" y="18"/>
                    <a:pt x="1" y="18"/>
                    <a:pt x="1" y="18"/>
                  </a:cubicBezTo>
                  <a:cubicBezTo>
                    <a:pt x="0" y="15"/>
                    <a:pt x="1" y="12"/>
                    <a:pt x="4" y="10"/>
                  </a:cubicBezTo>
                  <a:cubicBezTo>
                    <a:pt x="21" y="1"/>
                    <a:pt x="21" y="1"/>
                    <a:pt x="21" y="1"/>
                  </a:cubicBezTo>
                  <a:cubicBezTo>
                    <a:pt x="25" y="0"/>
                    <a:pt x="28" y="1"/>
                    <a:pt x="30" y="4"/>
                  </a:cubicBezTo>
                  <a:close/>
                </a:path>
              </a:pathLst>
            </a:custGeom>
            <a:solidFill>
              <a:srgbClr val="FFC5A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09" name="Google Shape;409;p28"/>
            <p:cNvSpPr/>
            <p:nvPr/>
          </p:nvSpPr>
          <p:spPr>
            <a:xfrm>
              <a:off x="2476" y="2894"/>
              <a:ext cx="258" cy="172"/>
            </a:xfrm>
            <a:custGeom>
              <a:avLst/>
              <a:gdLst/>
              <a:ahLst/>
              <a:cxnLst/>
              <a:rect l="l" t="t" r="r" b="b"/>
              <a:pathLst>
                <a:path w="36" h="24" extrusionOk="0">
                  <a:moveTo>
                    <a:pt x="34" y="3"/>
                  </a:moveTo>
                  <a:cubicBezTo>
                    <a:pt x="36" y="6"/>
                    <a:pt x="35" y="10"/>
                    <a:pt x="31" y="11"/>
                  </a:cubicBezTo>
                  <a:cubicBezTo>
                    <a:pt x="10" y="22"/>
                    <a:pt x="10" y="22"/>
                    <a:pt x="10" y="22"/>
                  </a:cubicBezTo>
                  <a:cubicBezTo>
                    <a:pt x="7" y="24"/>
                    <a:pt x="3" y="23"/>
                    <a:pt x="2" y="20"/>
                  </a:cubicBezTo>
                  <a:cubicBezTo>
                    <a:pt x="2" y="20"/>
                    <a:pt x="2" y="20"/>
                    <a:pt x="2" y="20"/>
                  </a:cubicBezTo>
                  <a:cubicBezTo>
                    <a:pt x="0" y="17"/>
                    <a:pt x="2" y="14"/>
                    <a:pt x="5" y="12"/>
                  </a:cubicBezTo>
                  <a:cubicBezTo>
                    <a:pt x="26" y="1"/>
                    <a:pt x="26" y="1"/>
                    <a:pt x="26" y="1"/>
                  </a:cubicBezTo>
                  <a:cubicBezTo>
                    <a:pt x="29" y="0"/>
                    <a:pt x="33" y="1"/>
                    <a:pt x="34" y="3"/>
                  </a:cubicBezTo>
                  <a:close/>
                </a:path>
              </a:pathLst>
            </a:custGeom>
            <a:solidFill>
              <a:srgbClr val="FFC5A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10" name="Google Shape;410;p28"/>
            <p:cNvSpPr/>
            <p:nvPr/>
          </p:nvSpPr>
          <p:spPr>
            <a:xfrm>
              <a:off x="2504" y="2951"/>
              <a:ext cx="258" cy="172"/>
            </a:xfrm>
            <a:custGeom>
              <a:avLst/>
              <a:gdLst/>
              <a:ahLst/>
              <a:cxnLst/>
              <a:rect l="l" t="t" r="r" b="b"/>
              <a:pathLst>
                <a:path w="36" h="24" extrusionOk="0">
                  <a:moveTo>
                    <a:pt x="35" y="3"/>
                  </a:moveTo>
                  <a:cubicBezTo>
                    <a:pt x="36" y="6"/>
                    <a:pt x="35" y="10"/>
                    <a:pt x="31" y="11"/>
                  </a:cubicBezTo>
                  <a:cubicBezTo>
                    <a:pt x="10" y="22"/>
                    <a:pt x="10" y="22"/>
                    <a:pt x="10" y="22"/>
                  </a:cubicBezTo>
                  <a:cubicBezTo>
                    <a:pt x="7" y="24"/>
                    <a:pt x="3" y="23"/>
                    <a:pt x="2" y="20"/>
                  </a:cubicBezTo>
                  <a:cubicBezTo>
                    <a:pt x="2" y="20"/>
                    <a:pt x="2" y="20"/>
                    <a:pt x="2" y="20"/>
                  </a:cubicBezTo>
                  <a:cubicBezTo>
                    <a:pt x="0" y="17"/>
                    <a:pt x="2" y="14"/>
                    <a:pt x="5" y="12"/>
                  </a:cubicBezTo>
                  <a:cubicBezTo>
                    <a:pt x="26" y="1"/>
                    <a:pt x="26" y="1"/>
                    <a:pt x="26" y="1"/>
                  </a:cubicBezTo>
                  <a:cubicBezTo>
                    <a:pt x="29" y="0"/>
                    <a:pt x="33" y="1"/>
                    <a:pt x="35" y="3"/>
                  </a:cubicBezTo>
                  <a:close/>
                </a:path>
              </a:pathLst>
            </a:custGeom>
            <a:solidFill>
              <a:srgbClr val="FFC5A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11" name="Google Shape;411;p28"/>
            <p:cNvSpPr/>
            <p:nvPr/>
          </p:nvSpPr>
          <p:spPr>
            <a:xfrm>
              <a:off x="2562" y="3016"/>
              <a:ext cx="186" cy="129"/>
            </a:xfrm>
            <a:custGeom>
              <a:avLst/>
              <a:gdLst/>
              <a:ahLst/>
              <a:cxnLst/>
              <a:rect l="l" t="t" r="r" b="b"/>
              <a:pathLst>
                <a:path w="26" h="18" extrusionOk="0">
                  <a:moveTo>
                    <a:pt x="25" y="3"/>
                  </a:moveTo>
                  <a:cubicBezTo>
                    <a:pt x="26" y="5"/>
                    <a:pt x="25" y="8"/>
                    <a:pt x="23" y="9"/>
                  </a:cubicBezTo>
                  <a:cubicBezTo>
                    <a:pt x="7" y="17"/>
                    <a:pt x="7" y="17"/>
                    <a:pt x="7" y="17"/>
                  </a:cubicBezTo>
                  <a:cubicBezTo>
                    <a:pt x="5" y="18"/>
                    <a:pt x="2" y="18"/>
                    <a:pt x="1" y="16"/>
                  </a:cubicBezTo>
                  <a:cubicBezTo>
                    <a:pt x="1" y="16"/>
                    <a:pt x="1" y="16"/>
                    <a:pt x="1" y="16"/>
                  </a:cubicBezTo>
                  <a:cubicBezTo>
                    <a:pt x="0" y="14"/>
                    <a:pt x="1" y="11"/>
                    <a:pt x="3" y="10"/>
                  </a:cubicBezTo>
                  <a:cubicBezTo>
                    <a:pt x="19" y="2"/>
                    <a:pt x="19" y="2"/>
                    <a:pt x="19" y="2"/>
                  </a:cubicBezTo>
                  <a:cubicBezTo>
                    <a:pt x="22" y="0"/>
                    <a:pt x="24" y="1"/>
                    <a:pt x="25" y="3"/>
                  </a:cubicBezTo>
                  <a:close/>
                </a:path>
              </a:pathLst>
            </a:custGeom>
            <a:solidFill>
              <a:srgbClr val="FFC5A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grpSp>
      <p:sp>
        <p:nvSpPr>
          <p:cNvPr id="412"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413"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421" name="Group 420"/>
          <p:cNvGrpSpPr/>
          <p:nvPr/>
        </p:nvGrpSpPr>
        <p:grpSpPr>
          <a:xfrm>
            <a:off x="2005" y="120997"/>
            <a:ext cx="9058867" cy="5026777"/>
            <a:chOff x="2005" y="120997"/>
            <a:chExt cx="9058867" cy="5026777"/>
          </a:xfrm>
        </p:grpSpPr>
        <p:sp>
          <p:nvSpPr>
            <p:cNvPr id="422" name="Rectangle 421"/>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423" name="Rectangle 422"/>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424" name="Rectangle 423"/>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425" name="Rectangle 424"/>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426" name="Rectangle 425"/>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427"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DEVELOPMENT GUIDELINES</a:t>
              </a:r>
              <a:endParaRPr lang="en-US" sz="2800" b="1" dirty="0">
                <a:solidFill>
                  <a:schemeClr val="bg1"/>
                </a:solidFill>
              </a:endParaRPr>
            </a:p>
          </p:txBody>
        </p:sp>
      </p:grpSp>
      <p:pic>
        <p:nvPicPr>
          <p:cNvPr id="2" name="Picture 1"/>
          <p:cNvPicPr>
            <a:picLocks noChangeAspect="1"/>
          </p:cNvPicPr>
          <p:nvPr/>
        </p:nvPicPr>
        <p:blipFill>
          <a:blip r:embed="rId3"/>
          <a:stretch>
            <a:fillRect/>
          </a:stretch>
        </p:blipFill>
        <p:spPr>
          <a:xfrm>
            <a:off x="1391227" y="3298603"/>
            <a:ext cx="2696517" cy="840546"/>
          </a:xfrm>
          <a:prstGeom prst="rect">
            <a:avLst/>
          </a:prstGeom>
        </p:spPr>
      </p:pic>
      <p:pic>
        <p:nvPicPr>
          <p:cNvPr id="5" name="Picture 4"/>
          <p:cNvPicPr>
            <a:picLocks noChangeAspect="1"/>
          </p:cNvPicPr>
          <p:nvPr/>
        </p:nvPicPr>
        <p:blipFill>
          <a:blip r:embed="rId4"/>
          <a:stretch>
            <a:fillRect/>
          </a:stretch>
        </p:blipFill>
        <p:spPr>
          <a:xfrm>
            <a:off x="5349765" y="3260109"/>
            <a:ext cx="2333625" cy="295275"/>
          </a:xfrm>
          <a:prstGeom prst="rect">
            <a:avLst/>
          </a:prstGeom>
        </p:spPr>
      </p:pic>
      <p:pic>
        <p:nvPicPr>
          <p:cNvPr id="8" name="Picture 7"/>
          <p:cNvPicPr>
            <a:picLocks noChangeAspect="1"/>
          </p:cNvPicPr>
          <p:nvPr/>
        </p:nvPicPr>
        <p:blipFill>
          <a:blip r:embed="rId5"/>
          <a:stretch>
            <a:fillRect/>
          </a:stretch>
        </p:blipFill>
        <p:spPr>
          <a:xfrm>
            <a:off x="5146823" y="3698259"/>
            <a:ext cx="2746049" cy="420256"/>
          </a:xfrm>
          <a:prstGeom prst="rect">
            <a:avLst/>
          </a:prstGeom>
        </p:spPr>
      </p:pic>
    </p:spTree>
    <p:extLst>
      <p:ext uri="{BB962C8B-B14F-4D97-AF65-F5344CB8AC3E}">
        <p14:creationId xmlns:p14="http://schemas.microsoft.com/office/powerpoint/2010/main" val="2743645265"/>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29"/>
          <p:cNvGrpSpPr/>
          <p:nvPr/>
        </p:nvGrpSpPr>
        <p:grpSpPr>
          <a:xfrm>
            <a:off x="1169740" y="695325"/>
            <a:ext cx="3362325" cy="3752850"/>
            <a:chOff x="1333500" y="647700"/>
            <a:chExt cx="4483100" cy="5003800"/>
          </a:xfrm>
        </p:grpSpPr>
        <p:sp>
          <p:nvSpPr>
            <p:cNvPr id="417" name="Google Shape;417;p29"/>
            <p:cNvSpPr/>
            <p:nvPr/>
          </p:nvSpPr>
          <p:spPr>
            <a:xfrm>
              <a:off x="1333500" y="6477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418" name="Google Shape;418;p29"/>
            <p:cNvSpPr/>
            <p:nvPr/>
          </p:nvSpPr>
          <p:spPr>
            <a:xfrm>
              <a:off x="1333500" y="2844798"/>
              <a:ext cx="4483100" cy="1103921"/>
            </a:xfrm>
            <a:prstGeom prst="rect">
              <a:avLst/>
            </a:prstGeom>
            <a:solidFill>
              <a:schemeClr val="accent4"/>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419" name="Google Shape;419;p29"/>
            <p:cNvCxnSpPr/>
            <p:nvPr/>
          </p:nvCxnSpPr>
          <p:spPr>
            <a:xfrm rot="10800000" flipH="1">
              <a:off x="1333500" y="5292727"/>
              <a:ext cx="4483100" cy="14892"/>
            </a:xfrm>
            <a:prstGeom prst="straightConnector1">
              <a:avLst/>
            </a:prstGeom>
            <a:noFill/>
            <a:ln w="9525" cap="flat" cmpd="sng">
              <a:solidFill>
                <a:schemeClr val="accent4"/>
              </a:solidFill>
              <a:prstDash val="dash"/>
              <a:miter lim="800000"/>
              <a:headEnd type="none" w="sm" len="sm"/>
              <a:tailEnd type="none" w="sm" len="sm"/>
            </a:ln>
          </p:spPr>
        </p:cxnSp>
        <p:grpSp>
          <p:nvGrpSpPr>
            <p:cNvPr id="421" name="Google Shape;421;p29"/>
            <p:cNvGrpSpPr/>
            <p:nvPr/>
          </p:nvGrpSpPr>
          <p:grpSpPr>
            <a:xfrm>
              <a:off x="1838108" y="3060476"/>
              <a:ext cx="3559265" cy="707886"/>
              <a:chOff x="1689099" y="3060476"/>
              <a:chExt cx="3559265" cy="707886"/>
            </a:xfrm>
          </p:grpSpPr>
          <p:sp>
            <p:nvSpPr>
              <p:cNvPr id="422" name="Google Shape;422;p29"/>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08</a:t>
                </a:r>
                <a:endParaRPr sz="1050" dirty="0"/>
              </a:p>
            </p:txBody>
          </p:sp>
          <p:cxnSp>
            <p:nvCxnSpPr>
              <p:cNvPr id="423" name="Google Shape;423;p29"/>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424" name="Google Shape;424;p29"/>
              <p:cNvSpPr/>
              <p:nvPr/>
            </p:nvSpPr>
            <p:spPr>
              <a:xfrm>
                <a:off x="2541764" y="3091250"/>
                <a:ext cx="2706600" cy="646200"/>
              </a:xfrm>
              <a:prstGeom prst="rect">
                <a:avLst/>
              </a:prstGeom>
              <a:noFill/>
              <a:ln>
                <a:noFill/>
              </a:ln>
            </p:spPr>
            <p:txBody>
              <a:bodyPr spcFirstLastPara="1" wrap="square" lIns="68569" tIns="34275" rIns="68569" bIns="34275" anchor="t" anchorCtr="0">
                <a:noAutofit/>
              </a:bodyPr>
              <a:lstStyle/>
              <a:p>
                <a:r>
                  <a:rPr lang="en-US" sz="2200" dirty="0" smtClean="0">
                    <a:solidFill>
                      <a:schemeClr val="lt1"/>
                    </a:solidFill>
                  </a:rPr>
                  <a:t>System Errors</a:t>
                </a:r>
                <a:endParaRPr sz="2200" dirty="0"/>
              </a:p>
            </p:txBody>
          </p:sp>
        </p:grpSp>
        <p:sp>
          <p:nvSpPr>
            <p:cNvPr id="425" name="Google Shape;425;p29"/>
            <p:cNvSpPr/>
            <p:nvPr/>
          </p:nvSpPr>
          <p:spPr>
            <a:xfrm>
              <a:off x="5296500" y="1715530"/>
              <a:ext cx="365760" cy="365760"/>
            </a:xfrm>
            <a:prstGeom prst="ellipse">
              <a:avLst/>
            </a:prstGeom>
            <a:solidFill>
              <a:schemeClr val="lt2"/>
            </a:solidFill>
            <a:ln w="38100" cap="flat" cmpd="sng">
              <a:solidFill>
                <a:srgbClr val="C9740D"/>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426" name="Google Shape;426;p29"/>
            <p:cNvSpPr/>
            <p:nvPr/>
          </p:nvSpPr>
          <p:spPr>
            <a:xfrm>
              <a:off x="5296500" y="4712227"/>
              <a:ext cx="365760" cy="365760"/>
            </a:xfrm>
            <a:prstGeom prst="ellipse">
              <a:avLst/>
            </a:prstGeom>
            <a:solidFill>
              <a:schemeClr val="lt2"/>
            </a:solidFill>
            <a:ln w="38100" cap="flat" cmpd="sng">
              <a:solidFill>
                <a:srgbClr val="C9740D"/>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grpSp>
        <p:nvGrpSpPr>
          <p:cNvPr id="427" name="Google Shape;427;p29"/>
          <p:cNvGrpSpPr/>
          <p:nvPr/>
        </p:nvGrpSpPr>
        <p:grpSpPr>
          <a:xfrm>
            <a:off x="4611935" y="695325"/>
            <a:ext cx="3362325" cy="3752850"/>
            <a:chOff x="6121400" y="647700"/>
            <a:chExt cx="4483100" cy="5003800"/>
          </a:xfrm>
        </p:grpSpPr>
        <p:sp>
          <p:nvSpPr>
            <p:cNvPr id="428" name="Google Shape;428;p29"/>
            <p:cNvSpPr/>
            <p:nvPr/>
          </p:nvSpPr>
          <p:spPr>
            <a:xfrm>
              <a:off x="6121400" y="6477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429" name="Google Shape;429;p29"/>
            <p:cNvSpPr/>
            <p:nvPr/>
          </p:nvSpPr>
          <p:spPr>
            <a:xfrm>
              <a:off x="6121400" y="2844798"/>
              <a:ext cx="4483100" cy="1103921"/>
            </a:xfrm>
            <a:prstGeom prst="rect">
              <a:avLst/>
            </a:prstGeom>
            <a:solidFill>
              <a:srgbClr val="787878"/>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grpSp>
          <p:nvGrpSpPr>
            <p:cNvPr id="431" name="Google Shape;431;p29"/>
            <p:cNvGrpSpPr/>
            <p:nvPr/>
          </p:nvGrpSpPr>
          <p:grpSpPr>
            <a:xfrm>
              <a:off x="6626008" y="3060476"/>
              <a:ext cx="3559244" cy="707886"/>
              <a:chOff x="1689099" y="3060476"/>
              <a:chExt cx="3559244" cy="707886"/>
            </a:xfrm>
          </p:grpSpPr>
          <p:sp>
            <p:nvSpPr>
              <p:cNvPr id="432" name="Google Shape;432;p29"/>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09</a:t>
                </a:r>
                <a:endParaRPr sz="1050" dirty="0"/>
              </a:p>
            </p:txBody>
          </p:sp>
          <p:cxnSp>
            <p:nvCxnSpPr>
              <p:cNvPr id="433" name="Google Shape;433;p29"/>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434" name="Google Shape;434;p29"/>
              <p:cNvSpPr/>
              <p:nvPr/>
            </p:nvSpPr>
            <p:spPr>
              <a:xfrm>
                <a:off x="2541743" y="3091250"/>
                <a:ext cx="2706600" cy="646200"/>
              </a:xfrm>
              <a:prstGeom prst="rect">
                <a:avLst/>
              </a:prstGeom>
              <a:noFill/>
              <a:ln>
                <a:noFill/>
              </a:ln>
            </p:spPr>
            <p:txBody>
              <a:bodyPr spcFirstLastPara="1" wrap="square" lIns="68569" tIns="34275" rIns="68569" bIns="34275" anchor="t" anchorCtr="0">
                <a:noAutofit/>
              </a:bodyPr>
              <a:lstStyle/>
              <a:p>
                <a:r>
                  <a:rPr lang="en-US" sz="2700" dirty="0" smtClean="0">
                    <a:solidFill>
                      <a:schemeClr val="lt1"/>
                    </a:solidFill>
                  </a:rPr>
                  <a:t>Recovery</a:t>
                </a:r>
                <a:endParaRPr sz="1050" dirty="0"/>
              </a:p>
            </p:txBody>
          </p:sp>
        </p:grpSp>
        <p:sp>
          <p:nvSpPr>
            <p:cNvPr id="435" name="Google Shape;435;p29"/>
            <p:cNvSpPr/>
            <p:nvPr/>
          </p:nvSpPr>
          <p:spPr>
            <a:xfrm flipH="1">
              <a:off x="6288823" y="1715530"/>
              <a:ext cx="365760" cy="365760"/>
            </a:xfrm>
            <a:prstGeom prst="ellipse">
              <a:avLst/>
            </a:prstGeom>
            <a:solidFill>
              <a:schemeClr val="lt2"/>
            </a:solidFill>
            <a:ln w="38100" cap="flat" cmpd="sng">
              <a:solidFill>
                <a:srgbClr val="78787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436" name="Google Shape;436;p29"/>
            <p:cNvSpPr/>
            <p:nvPr/>
          </p:nvSpPr>
          <p:spPr>
            <a:xfrm flipH="1">
              <a:off x="6288823" y="4712227"/>
              <a:ext cx="365760" cy="365760"/>
            </a:xfrm>
            <a:prstGeom prst="ellipse">
              <a:avLst/>
            </a:prstGeom>
            <a:solidFill>
              <a:schemeClr val="lt2"/>
            </a:solidFill>
            <a:ln w="38100" cap="flat" cmpd="sng">
              <a:solidFill>
                <a:srgbClr val="78787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437" name="Google Shape;437;p29"/>
            <p:cNvCxnSpPr/>
            <p:nvPr/>
          </p:nvCxnSpPr>
          <p:spPr>
            <a:xfrm rot="10800000" flipH="1">
              <a:off x="6121400" y="5292727"/>
              <a:ext cx="4483100" cy="14892"/>
            </a:xfrm>
            <a:prstGeom prst="straightConnector1">
              <a:avLst/>
            </a:prstGeom>
            <a:noFill/>
            <a:ln w="9525" cap="flat" cmpd="sng">
              <a:solidFill>
                <a:schemeClr val="accent6"/>
              </a:solidFill>
              <a:prstDash val="dash"/>
              <a:miter lim="800000"/>
              <a:headEnd type="none" w="sm" len="sm"/>
              <a:tailEnd type="none" w="sm" len="sm"/>
            </a:ln>
          </p:spPr>
        </p:cxnSp>
      </p:grpSp>
      <p:sp>
        <p:nvSpPr>
          <p:cNvPr id="438" name="Google Shape;438;p29"/>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439" name="Google Shape;439;p29"/>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440" name="Google Shape;440;p29"/>
          <p:cNvGrpSpPr/>
          <p:nvPr/>
        </p:nvGrpSpPr>
        <p:grpSpPr>
          <a:xfrm>
            <a:off x="1914525" y="890842"/>
            <a:ext cx="1872755" cy="1257101"/>
            <a:chOff x="1668" y="1429"/>
            <a:chExt cx="2178" cy="1462"/>
          </a:xfrm>
        </p:grpSpPr>
        <p:sp>
          <p:nvSpPr>
            <p:cNvPr id="441" name="Google Shape;441;p29"/>
            <p:cNvSpPr/>
            <p:nvPr/>
          </p:nvSpPr>
          <p:spPr>
            <a:xfrm>
              <a:off x="2646" y="2238"/>
              <a:ext cx="549" cy="235"/>
            </a:xfrm>
            <a:prstGeom prst="rect">
              <a:avLst/>
            </a:prstGeom>
            <a:solidFill>
              <a:srgbClr val="864D0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42" name="Google Shape;442;p29"/>
            <p:cNvSpPr/>
            <p:nvPr/>
          </p:nvSpPr>
          <p:spPr>
            <a:xfrm>
              <a:off x="2646" y="2238"/>
              <a:ext cx="549" cy="235"/>
            </a:xfrm>
            <a:prstGeom prst="rect">
              <a:avLst/>
            </a:pr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43" name="Google Shape;443;p29"/>
            <p:cNvSpPr/>
            <p:nvPr/>
          </p:nvSpPr>
          <p:spPr>
            <a:xfrm>
              <a:off x="2181" y="1429"/>
              <a:ext cx="1479" cy="932"/>
            </a:xfrm>
            <a:custGeom>
              <a:avLst/>
              <a:gdLst/>
              <a:ahLst/>
              <a:cxnLst/>
              <a:rect l="l" t="t" r="r" b="b"/>
              <a:pathLst>
                <a:path w="738" h="464" extrusionOk="0">
                  <a:moveTo>
                    <a:pt x="738" y="448"/>
                  </a:moveTo>
                  <a:cubicBezTo>
                    <a:pt x="738" y="457"/>
                    <a:pt x="731" y="464"/>
                    <a:pt x="722" y="464"/>
                  </a:cubicBezTo>
                  <a:cubicBezTo>
                    <a:pt x="16" y="464"/>
                    <a:pt x="16" y="464"/>
                    <a:pt x="16" y="464"/>
                  </a:cubicBezTo>
                  <a:cubicBezTo>
                    <a:pt x="7" y="464"/>
                    <a:pt x="0" y="457"/>
                    <a:pt x="0" y="448"/>
                  </a:cubicBezTo>
                  <a:cubicBezTo>
                    <a:pt x="0" y="16"/>
                    <a:pt x="0" y="16"/>
                    <a:pt x="0" y="16"/>
                  </a:cubicBezTo>
                  <a:cubicBezTo>
                    <a:pt x="0" y="7"/>
                    <a:pt x="7" y="0"/>
                    <a:pt x="16" y="0"/>
                  </a:cubicBezTo>
                  <a:cubicBezTo>
                    <a:pt x="722" y="0"/>
                    <a:pt x="722" y="0"/>
                    <a:pt x="722" y="0"/>
                  </a:cubicBezTo>
                  <a:cubicBezTo>
                    <a:pt x="731" y="0"/>
                    <a:pt x="738" y="7"/>
                    <a:pt x="738" y="16"/>
                  </a:cubicBezTo>
                  <a:cubicBezTo>
                    <a:pt x="738" y="448"/>
                    <a:pt x="738" y="448"/>
                    <a:pt x="738" y="448"/>
                  </a:cubicBezTo>
                </a:path>
              </a:pathLst>
            </a:custGeom>
            <a:solidFill>
              <a:schemeClr val="accent4"/>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44" name="Google Shape;444;p29"/>
            <p:cNvSpPr/>
            <p:nvPr/>
          </p:nvSpPr>
          <p:spPr>
            <a:xfrm>
              <a:off x="2249" y="1513"/>
              <a:ext cx="1342" cy="763"/>
            </a:xfrm>
            <a:prstGeom prst="rect">
              <a:avLst/>
            </a:prstGeom>
            <a:solidFill>
              <a:srgbClr val="FFFFF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45" name="Google Shape;445;p29"/>
            <p:cNvSpPr/>
            <p:nvPr/>
          </p:nvSpPr>
          <p:spPr>
            <a:xfrm>
              <a:off x="2249" y="1513"/>
              <a:ext cx="1342" cy="763"/>
            </a:xfrm>
            <a:prstGeom prst="rect">
              <a:avLst/>
            </a:pr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46" name="Google Shape;446;p29"/>
            <p:cNvSpPr/>
            <p:nvPr/>
          </p:nvSpPr>
          <p:spPr>
            <a:xfrm>
              <a:off x="2397" y="2459"/>
              <a:ext cx="1046" cy="64"/>
            </a:xfrm>
            <a:custGeom>
              <a:avLst/>
              <a:gdLst/>
              <a:ahLst/>
              <a:cxnLst/>
              <a:rect l="l" t="t" r="r" b="b"/>
              <a:pathLst>
                <a:path w="522" h="32" extrusionOk="0">
                  <a:moveTo>
                    <a:pt x="522" y="17"/>
                  </a:moveTo>
                  <a:cubicBezTo>
                    <a:pt x="522" y="25"/>
                    <a:pt x="515" y="32"/>
                    <a:pt x="506" y="32"/>
                  </a:cubicBezTo>
                  <a:cubicBezTo>
                    <a:pt x="16" y="32"/>
                    <a:pt x="16" y="32"/>
                    <a:pt x="16" y="32"/>
                  </a:cubicBezTo>
                  <a:cubicBezTo>
                    <a:pt x="7" y="32"/>
                    <a:pt x="0" y="25"/>
                    <a:pt x="0" y="17"/>
                  </a:cubicBezTo>
                  <a:cubicBezTo>
                    <a:pt x="0" y="15"/>
                    <a:pt x="0" y="15"/>
                    <a:pt x="0" y="15"/>
                  </a:cubicBezTo>
                  <a:cubicBezTo>
                    <a:pt x="0" y="7"/>
                    <a:pt x="7" y="0"/>
                    <a:pt x="16" y="0"/>
                  </a:cubicBezTo>
                  <a:cubicBezTo>
                    <a:pt x="506" y="0"/>
                    <a:pt x="506" y="0"/>
                    <a:pt x="506" y="0"/>
                  </a:cubicBezTo>
                  <a:cubicBezTo>
                    <a:pt x="515" y="0"/>
                    <a:pt x="522" y="7"/>
                    <a:pt x="522" y="15"/>
                  </a:cubicBezTo>
                  <a:cubicBezTo>
                    <a:pt x="522" y="17"/>
                    <a:pt x="522" y="17"/>
                    <a:pt x="522" y="17"/>
                  </a:cubicBezTo>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47" name="Google Shape;447;p29"/>
            <p:cNvSpPr/>
            <p:nvPr/>
          </p:nvSpPr>
          <p:spPr>
            <a:xfrm>
              <a:off x="2898" y="2297"/>
              <a:ext cx="44" cy="44"/>
            </a:xfrm>
            <a:prstGeom prst="ellipse">
              <a:avLst/>
            </a:prstGeom>
            <a:solidFill>
              <a:srgbClr val="00B4F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48" name="Google Shape;448;p29"/>
            <p:cNvSpPr/>
            <p:nvPr/>
          </p:nvSpPr>
          <p:spPr>
            <a:xfrm>
              <a:off x="2726" y="1461"/>
              <a:ext cx="934" cy="900"/>
            </a:xfrm>
            <a:custGeom>
              <a:avLst/>
              <a:gdLst/>
              <a:ahLst/>
              <a:cxnLst/>
              <a:rect l="l" t="t" r="r" b="b"/>
              <a:pathLst>
                <a:path w="466" h="448" extrusionOk="0">
                  <a:moveTo>
                    <a:pt x="97" y="438"/>
                  </a:moveTo>
                  <a:cubicBezTo>
                    <a:pt x="91" y="438"/>
                    <a:pt x="86" y="433"/>
                    <a:pt x="86" y="427"/>
                  </a:cubicBezTo>
                  <a:cubicBezTo>
                    <a:pt x="86" y="421"/>
                    <a:pt x="91" y="416"/>
                    <a:pt x="97" y="416"/>
                  </a:cubicBezTo>
                  <a:cubicBezTo>
                    <a:pt x="103" y="416"/>
                    <a:pt x="108" y="421"/>
                    <a:pt x="108" y="427"/>
                  </a:cubicBezTo>
                  <a:cubicBezTo>
                    <a:pt x="108" y="433"/>
                    <a:pt x="103" y="438"/>
                    <a:pt x="97" y="438"/>
                  </a:cubicBezTo>
                  <a:moveTo>
                    <a:pt x="311" y="406"/>
                  </a:moveTo>
                  <a:cubicBezTo>
                    <a:pt x="0" y="406"/>
                    <a:pt x="0" y="406"/>
                    <a:pt x="0" y="406"/>
                  </a:cubicBezTo>
                  <a:cubicBezTo>
                    <a:pt x="0" y="448"/>
                    <a:pt x="0" y="448"/>
                    <a:pt x="0" y="448"/>
                  </a:cubicBezTo>
                  <a:cubicBezTo>
                    <a:pt x="311" y="448"/>
                    <a:pt x="311" y="448"/>
                    <a:pt x="311" y="448"/>
                  </a:cubicBezTo>
                  <a:cubicBezTo>
                    <a:pt x="311" y="406"/>
                    <a:pt x="311" y="406"/>
                    <a:pt x="311" y="406"/>
                  </a:cubicBezTo>
                  <a:moveTo>
                    <a:pt x="466" y="0"/>
                  </a:moveTo>
                  <a:cubicBezTo>
                    <a:pt x="423" y="26"/>
                    <a:pt x="423" y="26"/>
                    <a:pt x="423" y="26"/>
                  </a:cubicBezTo>
                  <a:cubicBezTo>
                    <a:pt x="432" y="26"/>
                    <a:pt x="432" y="26"/>
                    <a:pt x="432" y="26"/>
                  </a:cubicBezTo>
                  <a:cubicBezTo>
                    <a:pt x="432" y="314"/>
                    <a:pt x="432" y="314"/>
                    <a:pt x="432" y="314"/>
                  </a:cubicBezTo>
                  <a:cubicBezTo>
                    <a:pt x="466" y="314"/>
                    <a:pt x="466" y="314"/>
                    <a:pt x="466" y="314"/>
                  </a:cubicBezTo>
                  <a:cubicBezTo>
                    <a:pt x="466" y="0"/>
                    <a:pt x="466" y="0"/>
                    <a:pt x="466" y="0"/>
                  </a:cubicBezTo>
                  <a:cubicBezTo>
                    <a:pt x="466" y="0"/>
                    <a:pt x="466" y="0"/>
                    <a:pt x="466" y="0"/>
                  </a:cubicBezTo>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49" name="Google Shape;449;p29"/>
            <p:cNvSpPr/>
            <p:nvPr/>
          </p:nvSpPr>
          <p:spPr>
            <a:xfrm>
              <a:off x="2606" y="1513"/>
              <a:ext cx="985" cy="763"/>
            </a:xfrm>
            <a:custGeom>
              <a:avLst/>
              <a:gdLst/>
              <a:ahLst/>
              <a:cxnLst/>
              <a:rect l="l" t="t" r="r" b="b"/>
              <a:pathLst>
                <a:path w="492" h="380" extrusionOk="0">
                  <a:moveTo>
                    <a:pt x="492" y="0"/>
                  </a:moveTo>
                  <a:cubicBezTo>
                    <a:pt x="483" y="0"/>
                    <a:pt x="483" y="0"/>
                    <a:pt x="483" y="0"/>
                  </a:cubicBezTo>
                  <a:cubicBezTo>
                    <a:pt x="0" y="300"/>
                    <a:pt x="0" y="300"/>
                    <a:pt x="0" y="300"/>
                  </a:cubicBezTo>
                  <a:cubicBezTo>
                    <a:pt x="50" y="300"/>
                    <a:pt x="50" y="300"/>
                    <a:pt x="50" y="300"/>
                  </a:cubicBezTo>
                  <a:cubicBezTo>
                    <a:pt x="56" y="300"/>
                    <a:pt x="60" y="305"/>
                    <a:pt x="60" y="310"/>
                  </a:cubicBezTo>
                  <a:cubicBezTo>
                    <a:pt x="60" y="310"/>
                    <a:pt x="60" y="310"/>
                    <a:pt x="60" y="310"/>
                  </a:cubicBezTo>
                  <a:cubicBezTo>
                    <a:pt x="60" y="380"/>
                    <a:pt x="60" y="380"/>
                    <a:pt x="60" y="380"/>
                  </a:cubicBezTo>
                  <a:cubicBezTo>
                    <a:pt x="371" y="380"/>
                    <a:pt x="371" y="380"/>
                    <a:pt x="371" y="380"/>
                  </a:cubicBezTo>
                  <a:cubicBezTo>
                    <a:pt x="371" y="296"/>
                    <a:pt x="371" y="296"/>
                    <a:pt x="371" y="296"/>
                  </a:cubicBezTo>
                  <a:cubicBezTo>
                    <a:pt x="371" y="292"/>
                    <a:pt x="375" y="288"/>
                    <a:pt x="380" y="288"/>
                  </a:cubicBezTo>
                  <a:cubicBezTo>
                    <a:pt x="492" y="288"/>
                    <a:pt x="492" y="288"/>
                    <a:pt x="492" y="288"/>
                  </a:cubicBezTo>
                  <a:cubicBezTo>
                    <a:pt x="492" y="0"/>
                    <a:pt x="492" y="0"/>
                    <a:pt x="492" y="0"/>
                  </a:cubicBezTo>
                </a:path>
              </a:pathLst>
            </a:custGeom>
            <a:solidFill>
              <a:srgbClr val="F5F5F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50" name="Google Shape;450;p29"/>
            <p:cNvSpPr/>
            <p:nvPr/>
          </p:nvSpPr>
          <p:spPr>
            <a:xfrm>
              <a:off x="2898" y="2297"/>
              <a:ext cx="44" cy="44"/>
            </a:xfrm>
            <a:prstGeom prst="ellipse">
              <a:avLst/>
            </a:prstGeom>
            <a:solidFill>
              <a:schemeClr val="l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51" name="Google Shape;451;p29"/>
            <p:cNvSpPr/>
            <p:nvPr/>
          </p:nvSpPr>
          <p:spPr>
            <a:xfrm>
              <a:off x="3349" y="2092"/>
              <a:ext cx="497" cy="715"/>
            </a:xfrm>
            <a:custGeom>
              <a:avLst/>
              <a:gdLst/>
              <a:ahLst/>
              <a:cxnLst/>
              <a:rect l="l" t="t" r="r" b="b"/>
              <a:pathLst>
                <a:path w="248" h="356" extrusionOk="0">
                  <a:moveTo>
                    <a:pt x="240" y="0"/>
                  </a:moveTo>
                  <a:cubicBezTo>
                    <a:pt x="245" y="0"/>
                    <a:pt x="248" y="4"/>
                    <a:pt x="248" y="8"/>
                  </a:cubicBezTo>
                  <a:cubicBezTo>
                    <a:pt x="248" y="348"/>
                    <a:pt x="248" y="348"/>
                    <a:pt x="248" y="348"/>
                  </a:cubicBezTo>
                  <a:cubicBezTo>
                    <a:pt x="248" y="352"/>
                    <a:pt x="245" y="356"/>
                    <a:pt x="240" y="356"/>
                  </a:cubicBezTo>
                  <a:cubicBezTo>
                    <a:pt x="9" y="356"/>
                    <a:pt x="9" y="356"/>
                    <a:pt x="9" y="356"/>
                  </a:cubicBezTo>
                  <a:cubicBezTo>
                    <a:pt x="4" y="356"/>
                    <a:pt x="0" y="352"/>
                    <a:pt x="0" y="348"/>
                  </a:cubicBezTo>
                  <a:cubicBezTo>
                    <a:pt x="0" y="8"/>
                    <a:pt x="0" y="8"/>
                    <a:pt x="0" y="8"/>
                  </a:cubicBezTo>
                  <a:cubicBezTo>
                    <a:pt x="0" y="4"/>
                    <a:pt x="4" y="0"/>
                    <a:pt x="9" y="0"/>
                  </a:cubicBezTo>
                  <a:cubicBezTo>
                    <a:pt x="240" y="0"/>
                    <a:pt x="240" y="0"/>
                    <a:pt x="240" y="0"/>
                  </a:cubicBezTo>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52" name="Google Shape;452;p29"/>
            <p:cNvSpPr/>
            <p:nvPr/>
          </p:nvSpPr>
          <p:spPr>
            <a:xfrm>
              <a:off x="3395" y="2146"/>
              <a:ext cx="407" cy="572"/>
            </a:xfrm>
            <a:prstGeom prst="rect">
              <a:avLst/>
            </a:prstGeom>
            <a:solidFill>
              <a:srgbClr val="FFFFF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53" name="Google Shape;453;p29"/>
            <p:cNvSpPr/>
            <p:nvPr/>
          </p:nvSpPr>
          <p:spPr>
            <a:xfrm>
              <a:off x="3395" y="2146"/>
              <a:ext cx="407" cy="572"/>
            </a:xfrm>
            <a:prstGeom prst="rect">
              <a:avLst/>
            </a:pr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54" name="Google Shape;454;p29"/>
            <p:cNvSpPr/>
            <p:nvPr/>
          </p:nvSpPr>
          <p:spPr>
            <a:xfrm>
              <a:off x="3579" y="2742"/>
              <a:ext cx="37" cy="36"/>
            </a:xfrm>
            <a:prstGeom prst="ellipse">
              <a:avLst/>
            </a:prstGeom>
            <a:solidFill>
              <a:srgbClr val="00B4F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55" name="Google Shape;455;p29"/>
            <p:cNvSpPr/>
            <p:nvPr/>
          </p:nvSpPr>
          <p:spPr>
            <a:xfrm>
              <a:off x="3467" y="2108"/>
              <a:ext cx="379" cy="699"/>
            </a:xfrm>
            <a:custGeom>
              <a:avLst/>
              <a:gdLst/>
              <a:ahLst/>
              <a:cxnLst/>
              <a:rect l="l" t="t" r="r" b="b"/>
              <a:pathLst>
                <a:path w="189" h="348" extrusionOk="0">
                  <a:moveTo>
                    <a:pt x="65" y="334"/>
                  </a:moveTo>
                  <a:cubicBezTo>
                    <a:pt x="60" y="334"/>
                    <a:pt x="56" y="330"/>
                    <a:pt x="56" y="325"/>
                  </a:cubicBezTo>
                  <a:cubicBezTo>
                    <a:pt x="56" y="320"/>
                    <a:pt x="60" y="316"/>
                    <a:pt x="65" y="316"/>
                  </a:cubicBezTo>
                  <a:cubicBezTo>
                    <a:pt x="70" y="316"/>
                    <a:pt x="74" y="320"/>
                    <a:pt x="74" y="325"/>
                  </a:cubicBezTo>
                  <a:cubicBezTo>
                    <a:pt x="74" y="330"/>
                    <a:pt x="70" y="334"/>
                    <a:pt x="65" y="334"/>
                  </a:cubicBezTo>
                  <a:moveTo>
                    <a:pt x="189" y="0"/>
                  </a:moveTo>
                  <a:cubicBezTo>
                    <a:pt x="167" y="32"/>
                    <a:pt x="167" y="32"/>
                    <a:pt x="167" y="32"/>
                  </a:cubicBezTo>
                  <a:cubicBezTo>
                    <a:pt x="167" y="304"/>
                    <a:pt x="167" y="304"/>
                    <a:pt x="167" y="304"/>
                  </a:cubicBezTo>
                  <a:cubicBezTo>
                    <a:pt x="0" y="304"/>
                    <a:pt x="0" y="304"/>
                    <a:pt x="0" y="304"/>
                  </a:cubicBezTo>
                  <a:cubicBezTo>
                    <a:pt x="0" y="348"/>
                    <a:pt x="0" y="348"/>
                    <a:pt x="0" y="348"/>
                  </a:cubicBezTo>
                  <a:cubicBezTo>
                    <a:pt x="181" y="348"/>
                    <a:pt x="181" y="348"/>
                    <a:pt x="181" y="348"/>
                  </a:cubicBezTo>
                  <a:cubicBezTo>
                    <a:pt x="186" y="348"/>
                    <a:pt x="189" y="344"/>
                    <a:pt x="189" y="340"/>
                  </a:cubicBezTo>
                  <a:cubicBezTo>
                    <a:pt x="189" y="0"/>
                    <a:pt x="189" y="0"/>
                    <a:pt x="189" y="0"/>
                  </a:cubicBezTo>
                  <a:cubicBezTo>
                    <a:pt x="189" y="0"/>
                    <a:pt x="189" y="0"/>
                    <a:pt x="189" y="0"/>
                  </a:cubicBezTo>
                </a:path>
              </a:pathLst>
            </a:custGeom>
            <a:solidFill>
              <a:srgbClr val="864D0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56" name="Google Shape;456;p29"/>
            <p:cNvSpPr/>
            <p:nvPr/>
          </p:nvSpPr>
          <p:spPr>
            <a:xfrm>
              <a:off x="3467" y="2172"/>
              <a:ext cx="335" cy="546"/>
            </a:xfrm>
            <a:custGeom>
              <a:avLst/>
              <a:gdLst/>
              <a:ahLst/>
              <a:cxnLst/>
              <a:rect l="l" t="t" r="r" b="b"/>
              <a:pathLst>
                <a:path w="335" h="546" extrusionOk="0">
                  <a:moveTo>
                    <a:pt x="335" y="0"/>
                  </a:moveTo>
                  <a:lnTo>
                    <a:pt x="0" y="488"/>
                  </a:lnTo>
                  <a:lnTo>
                    <a:pt x="0" y="546"/>
                  </a:lnTo>
                  <a:lnTo>
                    <a:pt x="335" y="546"/>
                  </a:lnTo>
                  <a:lnTo>
                    <a:pt x="335" y="0"/>
                  </a:lnTo>
                  <a:close/>
                </a:path>
              </a:pathLst>
            </a:custGeom>
            <a:solidFill>
              <a:srgbClr val="F5F5F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57" name="Google Shape;457;p29"/>
            <p:cNvSpPr/>
            <p:nvPr/>
          </p:nvSpPr>
          <p:spPr>
            <a:xfrm>
              <a:off x="3467" y="2172"/>
              <a:ext cx="335" cy="546"/>
            </a:xfrm>
            <a:custGeom>
              <a:avLst/>
              <a:gdLst/>
              <a:ahLst/>
              <a:cxnLst/>
              <a:rect l="l" t="t" r="r" b="b"/>
              <a:pathLst>
                <a:path w="335" h="546" extrusionOk="0">
                  <a:moveTo>
                    <a:pt x="335" y="0"/>
                  </a:moveTo>
                  <a:lnTo>
                    <a:pt x="0" y="488"/>
                  </a:lnTo>
                  <a:lnTo>
                    <a:pt x="0" y="546"/>
                  </a:lnTo>
                  <a:lnTo>
                    <a:pt x="335" y="546"/>
                  </a:lnTo>
                  <a:lnTo>
                    <a:pt x="335"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58" name="Google Shape;458;p29"/>
            <p:cNvSpPr/>
            <p:nvPr/>
          </p:nvSpPr>
          <p:spPr>
            <a:xfrm>
              <a:off x="3579" y="2742"/>
              <a:ext cx="37" cy="36"/>
            </a:xfrm>
            <a:prstGeom prst="ellipse">
              <a:avLst/>
            </a:prstGeom>
            <a:solidFill>
              <a:schemeClr val="l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59" name="Google Shape;459;p29"/>
            <p:cNvSpPr/>
            <p:nvPr/>
          </p:nvSpPr>
          <p:spPr>
            <a:xfrm>
              <a:off x="3249" y="2485"/>
              <a:ext cx="218" cy="406"/>
            </a:xfrm>
            <a:custGeom>
              <a:avLst/>
              <a:gdLst/>
              <a:ahLst/>
              <a:cxnLst/>
              <a:rect l="l" t="t" r="r" b="b"/>
              <a:pathLst>
                <a:path w="109" h="202" extrusionOk="0">
                  <a:moveTo>
                    <a:pt x="109" y="193"/>
                  </a:moveTo>
                  <a:cubicBezTo>
                    <a:pt x="109" y="198"/>
                    <a:pt x="105" y="202"/>
                    <a:pt x="100" y="202"/>
                  </a:cubicBezTo>
                  <a:cubicBezTo>
                    <a:pt x="9" y="202"/>
                    <a:pt x="9" y="202"/>
                    <a:pt x="9" y="202"/>
                  </a:cubicBezTo>
                  <a:cubicBezTo>
                    <a:pt x="4" y="202"/>
                    <a:pt x="0" y="198"/>
                    <a:pt x="0" y="193"/>
                  </a:cubicBezTo>
                  <a:cubicBezTo>
                    <a:pt x="0" y="9"/>
                    <a:pt x="0" y="9"/>
                    <a:pt x="0" y="9"/>
                  </a:cubicBezTo>
                  <a:cubicBezTo>
                    <a:pt x="0" y="4"/>
                    <a:pt x="4" y="0"/>
                    <a:pt x="9" y="0"/>
                  </a:cubicBezTo>
                  <a:cubicBezTo>
                    <a:pt x="100" y="0"/>
                    <a:pt x="100" y="0"/>
                    <a:pt x="100" y="0"/>
                  </a:cubicBezTo>
                  <a:cubicBezTo>
                    <a:pt x="105" y="0"/>
                    <a:pt x="109" y="4"/>
                    <a:pt x="109" y="9"/>
                  </a:cubicBezTo>
                  <a:cubicBezTo>
                    <a:pt x="109" y="193"/>
                    <a:pt x="109" y="193"/>
                    <a:pt x="109" y="193"/>
                  </a:cubicBezTo>
                </a:path>
              </a:pathLst>
            </a:custGeom>
            <a:solidFill>
              <a:schemeClr val="accent4"/>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60" name="Google Shape;460;p29"/>
            <p:cNvSpPr/>
            <p:nvPr/>
          </p:nvSpPr>
          <p:spPr>
            <a:xfrm>
              <a:off x="3267" y="2517"/>
              <a:ext cx="182" cy="314"/>
            </a:xfrm>
            <a:prstGeom prst="rect">
              <a:avLst/>
            </a:prstGeom>
            <a:solidFill>
              <a:srgbClr val="FFFFF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61" name="Google Shape;461;p29"/>
            <p:cNvSpPr/>
            <p:nvPr/>
          </p:nvSpPr>
          <p:spPr>
            <a:xfrm>
              <a:off x="3267" y="2517"/>
              <a:ext cx="182" cy="314"/>
            </a:xfrm>
            <a:prstGeom prst="rect">
              <a:avLst/>
            </a:pr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62" name="Google Shape;462;p29"/>
            <p:cNvSpPr/>
            <p:nvPr/>
          </p:nvSpPr>
          <p:spPr>
            <a:xfrm>
              <a:off x="3345" y="2853"/>
              <a:ext cx="26" cy="24"/>
            </a:xfrm>
            <a:custGeom>
              <a:avLst/>
              <a:gdLst/>
              <a:ahLst/>
              <a:cxnLst/>
              <a:rect l="l" t="t" r="r" b="b"/>
              <a:pathLst>
                <a:path w="13" h="12" extrusionOk="0">
                  <a:moveTo>
                    <a:pt x="13" y="8"/>
                  </a:moveTo>
                  <a:cubicBezTo>
                    <a:pt x="13" y="10"/>
                    <a:pt x="12" y="12"/>
                    <a:pt x="10" y="12"/>
                  </a:cubicBezTo>
                  <a:cubicBezTo>
                    <a:pt x="4" y="12"/>
                    <a:pt x="4" y="12"/>
                    <a:pt x="4" y="12"/>
                  </a:cubicBezTo>
                  <a:cubicBezTo>
                    <a:pt x="2" y="12"/>
                    <a:pt x="0" y="10"/>
                    <a:pt x="0" y="8"/>
                  </a:cubicBezTo>
                  <a:cubicBezTo>
                    <a:pt x="0" y="3"/>
                    <a:pt x="0" y="3"/>
                    <a:pt x="0" y="3"/>
                  </a:cubicBezTo>
                  <a:cubicBezTo>
                    <a:pt x="0" y="1"/>
                    <a:pt x="2" y="0"/>
                    <a:pt x="4" y="0"/>
                  </a:cubicBezTo>
                  <a:cubicBezTo>
                    <a:pt x="10" y="0"/>
                    <a:pt x="10" y="0"/>
                    <a:pt x="10" y="0"/>
                  </a:cubicBezTo>
                  <a:cubicBezTo>
                    <a:pt x="12" y="0"/>
                    <a:pt x="13" y="1"/>
                    <a:pt x="13" y="3"/>
                  </a:cubicBezTo>
                  <a:cubicBezTo>
                    <a:pt x="13" y="8"/>
                    <a:pt x="13" y="8"/>
                    <a:pt x="13" y="8"/>
                  </a:cubicBezTo>
                </a:path>
              </a:pathLst>
            </a:custGeom>
            <a:solidFill>
              <a:srgbClr val="00B4F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63" name="Google Shape;463;p29"/>
            <p:cNvSpPr/>
            <p:nvPr/>
          </p:nvSpPr>
          <p:spPr>
            <a:xfrm>
              <a:off x="3267" y="2503"/>
              <a:ext cx="200" cy="388"/>
            </a:xfrm>
            <a:custGeom>
              <a:avLst/>
              <a:gdLst/>
              <a:ahLst/>
              <a:cxnLst/>
              <a:rect l="l" t="t" r="r" b="b"/>
              <a:pathLst>
                <a:path w="100" h="193" extrusionOk="0">
                  <a:moveTo>
                    <a:pt x="43" y="186"/>
                  </a:moveTo>
                  <a:cubicBezTo>
                    <a:pt x="41" y="186"/>
                    <a:pt x="39" y="184"/>
                    <a:pt x="39" y="182"/>
                  </a:cubicBezTo>
                  <a:cubicBezTo>
                    <a:pt x="39" y="177"/>
                    <a:pt x="39" y="177"/>
                    <a:pt x="39" y="177"/>
                  </a:cubicBezTo>
                  <a:cubicBezTo>
                    <a:pt x="39" y="175"/>
                    <a:pt x="41" y="174"/>
                    <a:pt x="43" y="174"/>
                  </a:cubicBezTo>
                  <a:cubicBezTo>
                    <a:pt x="49" y="174"/>
                    <a:pt x="49" y="174"/>
                    <a:pt x="49" y="174"/>
                  </a:cubicBezTo>
                  <a:cubicBezTo>
                    <a:pt x="51" y="174"/>
                    <a:pt x="52" y="175"/>
                    <a:pt x="52" y="177"/>
                  </a:cubicBezTo>
                  <a:cubicBezTo>
                    <a:pt x="52" y="182"/>
                    <a:pt x="52" y="182"/>
                    <a:pt x="52" y="182"/>
                  </a:cubicBezTo>
                  <a:cubicBezTo>
                    <a:pt x="52" y="184"/>
                    <a:pt x="51" y="186"/>
                    <a:pt x="49" y="186"/>
                  </a:cubicBezTo>
                  <a:cubicBezTo>
                    <a:pt x="43" y="186"/>
                    <a:pt x="43" y="186"/>
                    <a:pt x="43" y="186"/>
                  </a:cubicBezTo>
                  <a:moveTo>
                    <a:pt x="100" y="0"/>
                  </a:moveTo>
                  <a:cubicBezTo>
                    <a:pt x="91" y="18"/>
                    <a:pt x="91" y="18"/>
                    <a:pt x="91" y="18"/>
                  </a:cubicBezTo>
                  <a:cubicBezTo>
                    <a:pt x="91" y="163"/>
                    <a:pt x="91" y="163"/>
                    <a:pt x="91" y="163"/>
                  </a:cubicBezTo>
                  <a:cubicBezTo>
                    <a:pt x="16" y="163"/>
                    <a:pt x="16" y="163"/>
                    <a:pt x="16" y="163"/>
                  </a:cubicBezTo>
                  <a:cubicBezTo>
                    <a:pt x="0" y="193"/>
                    <a:pt x="0" y="193"/>
                    <a:pt x="0" y="193"/>
                  </a:cubicBezTo>
                  <a:cubicBezTo>
                    <a:pt x="91" y="193"/>
                    <a:pt x="91" y="193"/>
                    <a:pt x="91" y="193"/>
                  </a:cubicBezTo>
                  <a:cubicBezTo>
                    <a:pt x="96" y="193"/>
                    <a:pt x="100" y="189"/>
                    <a:pt x="100" y="184"/>
                  </a:cubicBezTo>
                  <a:cubicBezTo>
                    <a:pt x="100" y="107"/>
                    <a:pt x="100" y="107"/>
                    <a:pt x="100" y="107"/>
                  </a:cubicBezTo>
                  <a:cubicBezTo>
                    <a:pt x="100" y="78"/>
                    <a:pt x="100" y="78"/>
                    <a:pt x="100" y="78"/>
                  </a:cubicBezTo>
                  <a:cubicBezTo>
                    <a:pt x="100" y="0"/>
                    <a:pt x="100" y="0"/>
                    <a:pt x="100" y="0"/>
                  </a:cubicBezTo>
                  <a:cubicBezTo>
                    <a:pt x="100" y="0"/>
                    <a:pt x="100" y="0"/>
                    <a:pt x="100" y="0"/>
                  </a:cubicBezTo>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64" name="Google Shape;464;p29"/>
            <p:cNvSpPr/>
            <p:nvPr/>
          </p:nvSpPr>
          <p:spPr>
            <a:xfrm>
              <a:off x="3299" y="2539"/>
              <a:ext cx="150" cy="292"/>
            </a:xfrm>
            <a:custGeom>
              <a:avLst/>
              <a:gdLst/>
              <a:ahLst/>
              <a:cxnLst/>
              <a:rect l="l" t="t" r="r" b="b"/>
              <a:pathLst>
                <a:path w="150" h="292" extrusionOk="0">
                  <a:moveTo>
                    <a:pt x="150" y="0"/>
                  </a:moveTo>
                  <a:lnTo>
                    <a:pt x="0" y="292"/>
                  </a:lnTo>
                  <a:lnTo>
                    <a:pt x="150" y="292"/>
                  </a:lnTo>
                  <a:lnTo>
                    <a:pt x="150" y="0"/>
                  </a:lnTo>
                  <a:close/>
                </a:path>
              </a:pathLst>
            </a:custGeom>
            <a:solidFill>
              <a:srgbClr val="F5F5F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65" name="Google Shape;465;p29"/>
            <p:cNvSpPr/>
            <p:nvPr/>
          </p:nvSpPr>
          <p:spPr>
            <a:xfrm>
              <a:off x="3299" y="2539"/>
              <a:ext cx="150" cy="292"/>
            </a:xfrm>
            <a:custGeom>
              <a:avLst/>
              <a:gdLst/>
              <a:ahLst/>
              <a:cxnLst/>
              <a:rect l="l" t="t" r="r" b="b"/>
              <a:pathLst>
                <a:path w="150" h="292" extrusionOk="0">
                  <a:moveTo>
                    <a:pt x="150" y="0"/>
                  </a:moveTo>
                  <a:lnTo>
                    <a:pt x="0" y="292"/>
                  </a:lnTo>
                  <a:lnTo>
                    <a:pt x="150" y="292"/>
                  </a:lnTo>
                  <a:lnTo>
                    <a:pt x="150"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66" name="Google Shape;466;p29"/>
            <p:cNvSpPr/>
            <p:nvPr/>
          </p:nvSpPr>
          <p:spPr>
            <a:xfrm>
              <a:off x="3345" y="2853"/>
              <a:ext cx="26" cy="24"/>
            </a:xfrm>
            <a:custGeom>
              <a:avLst/>
              <a:gdLst/>
              <a:ahLst/>
              <a:cxnLst/>
              <a:rect l="l" t="t" r="r" b="b"/>
              <a:pathLst>
                <a:path w="13" h="12" extrusionOk="0">
                  <a:moveTo>
                    <a:pt x="10" y="0"/>
                  </a:moveTo>
                  <a:cubicBezTo>
                    <a:pt x="4" y="0"/>
                    <a:pt x="4" y="0"/>
                    <a:pt x="4" y="0"/>
                  </a:cubicBezTo>
                  <a:cubicBezTo>
                    <a:pt x="2" y="0"/>
                    <a:pt x="0" y="1"/>
                    <a:pt x="0" y="3"/>
                  </a:cubicBezTo>
                  <a:cubicBezTo>
                    <a:pt x="0" y="8"/>
                    <a:pt x="0" y="8"/>
                    <a:pt x="0" y="8"/>
                  </a:cubicBezTo>
                  <a:cubicBezTo>
                    <a:pt x="0" y="10"/>
                    <a:pt x="2" y="12"/>
                    <a:pt x="4" y="12"/>
                  </a:cubicBezTo>
                  <a:cubicBezTo>
                    <a:pt x="10" y="12"/>
                    <a:pt x="10" y="12"/>
                    <a:pt x="10" y="12"/>
                  </a:cubicBezTo>
                  <a:cubicBezTo>
                    <a:pt x="12" y="12"/>
                    <a:pt x="13" y="10"/>
                    <a:pt x="13" y="8"/>
                  </a:cubicBezTo>
                  <a:cubicBezTo>
                    <a:pt x="13" y="3"/>
                    <a:pt x="13" y="3"/>
                    <a:pt x="13" y="3"/>
                  </a:cubicBezTo>
                  <a:cubicBezTo>
                    <a:pt x="13" y="1"/>
                    <a:pt x="12" y="0"/>
                    <a:pt x="10" y="0"/>
                  </a:cubicBezTo>
                </a:path>
              </a:pathLst>
            </a:custGeom>
            <a:solidFill>
              <a:schemeClr val="l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67" name="Google Shape;467;p29"/>
            <p:cNvSpPr/>
            <p:nvPr/>
          </p:nvSpPr>
          <p:spPr>
            <a:xfrm>
              <a:off x="1672" y="2833"/>
              <a:ext cx="1194" cy="22"/>
            </a:xfrm>
            <a:custGeom>
              <a:avLst/>
              <a:gdLst/>
              <a:ahLst/>
              <a:cxnLst/>
              <a:rect l="l" t="t" r="r" b="b"/>
              <a:pathLst>
                <a:path w="596" h="11" extrusionOk="0">
                  <a:moveTo>
                    <a:pt x="0" y="0"/>
                  </a:moveTo>
                  <a:cubicBezTo>
                    <a:pt x="0" y="1"/>
                    <a:pt x="2" y="2"/>
                    <a:pt x="9" y="2"/>
                  </a:cubicBezTo>
                  <a:cubicBezTo>
                    <a:pt x="586" y="3"/>
                    <a:pt x="586" y="3"/>
                    <a:pt x="586" y="3"/>
                  </a:cubicBezTo>
                  <a:cubicBezTo>
                    <a:pt x="593" y="3"/>
                    <a:pt x="596" y="0"/>
                    <a:pt x="596" y="0"/>
                  </a:cubicBezTo>
                  <a:cubicBezTo>
                    <a:pt x="596" y="0"/>
                    <a:pt x="596" y="6"/>
                    <a:pt x="596" y="8"/>
                  </a:cubicBezTo>
                  <a:cubicBezTo>
                    <a:pt x="596" y="10"/>
                    <a:pt x="593" y="11"/>
                    <a:pt x="586" y="11"/>
                  </a:cubicBezTo>
                  <a:cubicBezTo>
                    <a:pt x="9" y="11"/>
                    <a:pt x="9" y="11"/>
                    <a:pt x="9" y="11"/>
                  </a:cubicBezTo>
                  <a:cubicBezTo>
                    <a:pt x="2" y="11"/>
                    <a:pt x="0" y="10"/>
                    <a:pt x="0" y="7"/>
                  </a:cubicBezTo>
                  <a:cubicBezTo>
                    <a:pt x="0" y="5"/>
                    <a:pt x="0" y="0"/>
                    <a:pt x="0" y="0"/>
                  </a:cubicBezTo>
                  <a:close/>
                </a:path>
              </a:pathLst>
            </a:custGeom>
            <a:solidFill>
              <a:srgbClr val="864D0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68" name="Google Shape;468;p29"/>
            <p:cNvSpPr/>
            <p:nvPr/>
          </p:nvSpPr>
          <p:spPr>
            <a:xfrm>
              <a:off x="1812" y="2116"/>
              <a:ext cx="914" cy="576"/>
            </a:xfrm>
            <a:custGeom>
              <a:avLst/>
              <a:gdLst/>
              <a:ahLst/>
              <a:cxnLst/>
              <a:rect l="l" t="t" r="r" b="b"/>
              <a:pathLst>
                <a:path w="456" h="287" extrusionOk="0">
                  <a:moveTo>
                    <a:pt x="456" y="278"/>
                  </a:moveTo>
                  <a:cubicBezTo>
                    <a:pt x="456" y="283"/>
                    <a:pt x="452" y="287"/>
                    <a:pt x="446" y="287"/>
                  </a:cubicBezTo>
                  <a:cubicBezTo>
                    <a:pt x="9" y="287"/>
                    <a:pt x="9" y="287"/>
                    <a:pt x="9" y="287"/>
                  </a:cubicBezTo>
                  <a:cubicBezTo>
                    <a:pt x="4" y="287"/>
                    <a:pt x="0" y="283"/>
                    <a:pt x="0" y="278"/>
                  </a:cubicBezTo>
                  <a:cubicBezTo>
                    <a:pt x="0" y="10"/>
                    <a:pt x="0" y="10"/>
                    <a:pt x="0" y="10"/>
                  </a:cubicBezTo>
                  <a:cubicBezTo>
                    <a:pt x="0" y="5"/>
                    <a:pt x="4" y="0"/>
                    <a:pt x="9" y="0"/>
                  </a:cubicBezTo>
                  <a:cubicBezTo>
                    <a:pt x="446" y="0"/>
                    <a:pt x="446" y="0"/>
                    <a:pt x="446" y="0"/>
                  </a:cubicBezTo>
                  <a:cubicBezTo>
                    <a:pt x="452" y="0"/>
                    <a:pt x="456" y="5"/>
                    <a:pt x="456" y="10"/>
                  </a:cubicBezTo>
                  <a:cubicBezTo>
                    <a:pt x="456" y="278"/>
                    <a:pt x="456" y="278"/>
                    <a:pt x="456" y="278"/>
                  </a:cubicBezTo>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69" name="Google Shape;469;p29"/>
            <p:cNvSpPr/>
            <p:nvPr/>
          </p:nvSpPr>
          <p:spPr>
            <a:xfrm>
              <a:off x="1668" y="2676"/>
              <a:ext cx="1200" cy="163"/>
            </a:xfrm>
            <a:custGeom>
              <a:avLst/>
              <a:gdLst/>
              <a:ahLst/>
              <a:cxnLst/>
              <a:rect l="l" t="t" r="r" b="b"/>
              <a:pathLst>
                <a:path w="599" h="81" extrusionOk="0">
                  <a:moveTo>
                    <a:pt x="526" y="0"/>
                  </a:moveTo>
                  <a:cubicBezTo>
                    <a:pt x="598" y="77"/>
                    <a:pt x="598" y="77"/>
                    <a:pt x="598" y="77"/>
                  </a:cubicBezTo>
                  <a:cubicBezTo>
                    <a:pt x="599" y="79"/>
                    <a:pt x="595" y="81"/>
                    <a:pt x="588" y="81"/>
                  </a:cubicBezTo>
                  <a:cubicBezTo>
                    <a:pt x="11" y="81"/>
                    <a:pt x="11" y="81"/>
                    <a:pt x="11" y="81"/>
                  </a:cubicBezTo>
                  <a:cubicBezTo>
                    <a:pt x="4" y="81"/>
                    <a:pt x="0" y="79"/>
                    <a:pt x="2" y="77"/>
                  </a:cubicBezTo>
                  <a:cubicBezTo>
                    <a:pt x="74" y="0"/>
                    <a:pt x="74" y="0"/>
                    <a:pt x="74" y="0"/>
                  </a:cubicBezTo>
                  <a:cubicBezTo>
                    <a:pt x="526" y="0"/>
                    <a:pt x="526" y="0"/>
                    <a:pt x="526" y="0"/>
                  </a:cubicBezTo>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70" name="Google Shape;470;p29"/>
            <p:cNvSpPr/>
            <p:nvPr/>
          </p:nvSpPr>
          <p:spPr>
            <a:xfrm>
              <a:off x="1844" y="2158"/>
              <a:ext cx="850" cy="488"/>
            </a:xfrm>
            <a:prstGeom prst="rect">
              <a:avLst/>
            </a:prstGeom>
            <a:solidFill>
              <a:srgbClr val="FFFFF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71" name="Google Shape;471;p29"/>
            <p:cNvSpPr/>
            <p:nvPr/>
          </p:nvSpPr>
          <p:spPr>
            <a:xfrm>
              <a:off x="1844" y="2158"/>
              <a:ext cx="850" cy="488"/>
            </a:xfrm>
            <a:prstGeom prst="rect">
              <a:avLst/>
            </a:pr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72" name="Google Shape;472;p29"/>
            <p:cNvSpPr/>
            <p:nvPr/>
          </p:nvSpPr>
          <p:spPr>
            <a:xfrm>
              <a:off x="1816" y="2676"/>
              <a:ext cx="910" cy="10"/>
            </a:xfrm>
            <a:custGeom>
              <a:avLst/>
              <a:gdLst/>
              <a:ahLst/>
              <a:cxnLst/>
              <a:rect l="l" t="t" r="r" b="b"/>
              <a:pathLst>
                <a:path w="454" h="5" extrusionOk="0">
                  <a:moveTo>
                    <a:pt x="454" y="2"/>
                  </a:moveTo>
                  <a:cubicBezTo>
                    <a:pt x="454" y="4"/>
                    <a:pt x="453" y="5"/>
                    <a:pt x="451" y="5"/>
                  </a:cubicBezTo>
                  <a:cubicBezTo>
                    <a:pt x="2" y="5"/>
                    <a:pt x="2" y="5"/>
                    <a:pt x="2" y="5"/>
                  </a:cubicBezTo>
                  <a:cubicBezTo>
                    <a:pt x="1" y="5"/>
                    <a:pt x="0" y="4"/>
                    <a:pt x="0" y="2"/>
                  </a:cubicBezTo>
                  <a:cubicBezTo>
                    <a:pt x="0" y="1"/>
                    <a:pt x="1" y="0"/>
                    <a:pt x="2" y="0"/>
                  </a:cubicBezTo>
                  <a:cubicBezTo>
                    <a:pt x="451" y="0"/>
                    <a:pt x="451" y="0"/>
                    <a:pt x="451" y="0"/>
                  </a:cubicBezTo>
                  <a:cubicBezTo>
                    <a:pt x="453" y="0"/>
                    <a:pt x="454" y="1"/>
                    <a:pt x="454" y="2"/>
                  </a:cubicBezTo>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73" name="Google Shape;473;p29"/>
            <p:cNvSpPr/>
            <p:nvPr/>
          </p:nvSpPr>
          <p:spPr>
            <a:xfrm>
              <a:off x="2201" y="2811"/>
              <a:ext cx="138" cy="14"/>
            </a:xfrm>
            <a:custGeom>
              <a:avLst/>
              <a:gdLst/>
              <a:ahLst/>
              <a:cxnLst/>
              <a:rect l="l" t="t" r="r" b="b"/>
              <a:pathLst>
                <a:path w="69" h="7" extrusionOk="0">
                  <a:moveTo>
                    <a:pt x="68" y="3"/>
                  </a:moveTo>
                  <a:cubicBezTo>
                    <a:pt x="69" y="5"/>
                    <a:pt x="69" y="7"/>
                    <a:pt x="67" y="7"/>
                  </a:cubicBezTo>
                  <a:cubicBezTo>
                    <a:pt x="3" y="7"/>
                    <a:pt x="3" y="7"/>
                    <a:pt x="3" y="7"/>
                  </a:cubicBezTo>
                  <a:cubicBezTo>
                    <a:pt x="1" y="7"/>
                    <a:pt x="0" y="5"/>
                    <a:pt x="2" y="3"/>
                  </a:cubicBezTo>
                  <a:cubicBezTo>
                    <a:pt x="3" y="1"/>
                    <a:pt x="5" y="0"/>
                    <a:pt x="7" y="0"/>
                  </a:cubicBezTo>
                  <a:cubicBezTo>
                    <a:pt x="63" y="0"/>
                    <a:pt x="63" y="0"/>
                    <a:pt x="63" y="0"/>
                  </a:cubicBezTo>
                  <a:cubicBezTo>
                    <a:pt x="64" y="0"/>
                    <a:pt x="66" y="1"/>
                    <a:pt x="68" y="3"/>
                  </a:cubicBezTo>
                  <a:close/>
                </a:path>
              </a:pathLst>
            </a:custGeom>
            <a:solidFill>
              <a:srgbClr val="F7C17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74" name="Google Shape;474;p29"/>
            <p:cNvSpPr/>
            <p:nvPr/>
          </p:nvSpPr>
          <p:spPr>
            <a:xfrm>
              <a:off x="1858" y="2136"/>
              <a:ext cx="868" cy="542"/>
            </a:xfrm>
            <a:custGeom>
              <a:avLst/>
              <a:gdLst/>
              <a:ahLst/>
              <a:cxnLst/>
              <a:rect l="l" t="t" r="r" b="b"/>
              <a:pathLst>
                <a:path w="433" h="270" extrusionOk="0">
                  <a:moveTo>
                    <a:pt x="433" y="0"/>
                  </a:moveTo>
                  <a:cubicBezTo>
                    <a:pt x="415" y="11"/>
                    <a:pt x="415" y="11"/>
                    <a:pt x="415" y="11"/>
                  </a:cubicBezTo>
                  <a:cubicBezTo>
                    <a:pt x="417" y="11"/>
                    <a:pt x="417" y="11"/>
                    <a:pt x="417" y="11"/>
                  </a:cubicBezTo>
                  <a:cubicBezTo>
                    <a:pt x="417" y="254"/>
                    <a:pt x="417" y="254"/>
                    <a:pt x="417" y="254"/>
                  </a:cubicBezTo>
                  <a:cubicBezTo>
                    <a:pt x="24" y="254"/>
                    <a:pt x="24" y="254"/>
                    <a:pt x="24" y="254"/>
                  </a:cubicBezTo>
                  <a:cubicBezTo>
                    <a:pt x="0" y="269"/>
                    <a:pt x="0" y="269"/>
                    <a:pt x="0" y="269"/>
                  </a:cubicBezTo>
                  <a:cubicBezTo>
                    <a:pt x="430" y="269"/>
                    <a:pt x="430" y="269"/>
                    <a:pt x="430" y="269"/>
                  </a:cubicBezTo>
                  <a:cubicBezTo>
                    <a:pt x="430" y="269"/>
                    <a:pt x="430" y="269"/>
                    <a:pt x="430" y="269"/>
                  </a:cubicBezTo>
                  <a:cubicBezTo>
                    <a:pt x="431" y="269"/>
                    <a:pt x="431" y="269"/>
                    <a:pt x="431" y="269"/>
                  </a:cubicBezTo>
                  <a:cubicBezTo>
                    <a:pt x="431" y="269"/>
                    <a:pt x="431" y="269"/>
                    <a:pt x="431" y="269"/>
                  </a:cubicBezTo>
                  <a:cubicBezTo>
                    <a:pt x="432" y="269"/>
                    <a:pt x="432" y="270"/>
                    <a:pt x="433" y="270"/>
                  </a:cubicBezTo>
                  <a:cubicBezTo>
                    <a:pt x="433" y="269"/>
                    <a:pt x="433" y="268"/>
                    <a:pt x="433" y="268"/>
                  </a:cubicBezTo>
                  <a:cubicBezTo>
                    <a:pt x="433" y="193"/>
                    <a:pt x="433" y="193"/>
                    <a:pt x="433" y="193"/>
                  </a:cubicBezTo>
                  <a:cubicBezTo>
                    <a:pt x="433" y="161"/>
                    <a:pt x="433" y="161"/>
                    <a:pt x="433" y="161"/>
                  </a:cubicBezTo>
                  <a:cubicBezTo>
                    <a:pt x="433" y="0"/>
                    <a:pt x="433" y="0"/>
                    <a:pt x="433" y="0"/>
                  </a:cubicBezTo>
                  <a:cubicBezTo>
                    <a:pt x="433" y="0"/>
                    <a:pt x="433" y="0"/>
                    <a:pt x="433" y="0"/>
                  </a:cubicBezTo>
                </a:path>
              </a:pathLst>
            </a:custGeom>
            <a:solidFill>
              <a:schemeClr val="accent4"/>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75" name="Google Shape;475;p29"/>
            <p:cNvSpPr/>
            <p:nvPr/>
          </p:nvSpPr>
          <p:spPr>
            <a:xfrm>
              <a:off x="1830" y="2676"/>
              <a:ext cx="892" cy="16"/>
            </a:xfrm>
            <a:custGeom>
              <a:avLst/>
              <a:gdLst/>
              <a:ahLst/>
              <a:cxnLst/>
              <a:rect l="l" t="t" r="r" b="b"/>
              <a:pathLst>
                <a:path w="445" h="8" extrusionOk="0">
                  <a:moveTo>
                    <a:pt x="444" y="5"/>
                  </a:moveTo>
                  <a:cubicBezTo>
                    <a:pt x="444" y="5"/>
                    <a:pt x="444" y="5"/>
                    <a:pt x="444" y="5"/>
                  </a:cubicBezTo>
                  <a:cubicBezTo>
                    <a:pt x="5" y="5"/>
                    <a:pt x="5" y="5"/>
                    <a:pt x="5" y="5"/>
                  </a:cubicBezTo>
                  <a:cubicBezTo>
                    <a:pt x="0" y="8"/>
                    <a:pt x="0" y="8"/>
                    <a:pt x="0" y="8"/>
                  </a:cubicBezTo>
                  <a:cubicBezTo>
                    <a:pt x="437" y="8"/>
                    <a:pt x="437" y="8"/>
                    <a:pt x="437" y="8"/>
                  </a:cubicBezTo>
                  <a:cubicBezTo>
                    <a:pt x="440" y="8"/>
                    <a:pt x="442" y="7"/>
                    <a:pt x="444" y="5"/>
                  </a:cubicBezTo>
                  <a:moveTo>
                    <a:pt x="445" y="0"/>
                  </a:moveTo>
                  <a:cubicBezTo>
                    <a:pt x="444" y="0"/>
                    <a:pt x="444" y="0"/>
                    <a:pt x="444" y="0"/>
                  </a:cubicBezTo>
                  <a:cubicBezTo>
                    <a:pt x="445" y="0"/>
                    <a:pt x="445" y="0"/>
                    <a:pt x="445" y="0"/>
                  </a:cubicBezTo>
                  <a:cubicBezTo>
                    <a:pt x="445" y="0"/>
                    <a:pt x="445" y="0"/>
                    <a:pt x="445" y="0"/>
                  </a:cubicBezTo>
                </a:path>
              </a:pathLst>
            </a:custGeom>
            <a:solidFill>
              <a:schemeClr val="accent4"/>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76" name="Google Shape;476;p29"/>
            <p:cNvSpPr/>
            <p:nvPr/>
          </p:nvSpPr>
          <p:spPr>
            <a:xfrm>
              <a:off x="1906" y="2158"/>
              <a:ext cx="788" cy="488"/>
            </a:xfrm>
            <a:custGeom>
              <a:avLst/>
              <a:gdLst/>
              <a:ahLst/>
              <a:cxnLst/>
              <a:rect l="l" t="t" r="r" b="b"/>
              <a:pathLst>
                <a:path w="788" h="488" extrusionOk="0">
                  <a:moveTo>
                    <a:pt x="788" y="0"/>
                  </a:moveTo>
                  <a:lnTo>
                    <a:pt x="784" y="0"/>
                  </a:lnTo>
                  <a:lnTo>
                    <a:pt x="0" y="488"/>
                  </a:lnTo>
                  <a:lnTo>
                    <a:pt x="788" y="488"/>
                  </a:lnTo>
                  <a:lnTo>
                    <a:pt x="788" y="0"/>
                  </a:lnTo>
                  <a:close/>
                </a:path>
              </a:pathLst>
            </a:custGeom>
            <a:solidFill>
              <a:srgbClr val="F5F5F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77" name="Google Shape;477;p29"/>
            <p:cNvSpPr/>
            <p:nvPr/>
          </p:nvSpPr>
          <p:spPr>
            <a:xfrm>
              <a:off x="1906" y="2158"/>
              <a:ext cx="788" cy="488"/>
            </a:xfrm>
            <a:custGeom>
              <a:avLst/>
              <a:gdLst/>
              <a:ahLst/>
              <a:cxnLst/>
              <a:rect l="l" t="t" r="r" b="b"/>
              <a:pathLst>
                <a:path w="788" h="488" extrusionOk="0">
                  <a:moveTo>
                    <a:pt x="788" y="0"/>
                  </a:moveTo>
                  <a:lnTo>
                    <a:pt x="784" y="0"/>
                  </a:lnTo>
                  <a:lnTo>
                    <a:pt x="0" y="488"/>
                  </a:lnTo>
                  <a:lnTo>
                    <a:pt x="788" y="488"/>
                  </a:lnTo>
                  <a:lnTo>
                    <a:pt x="788"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78" name="Google Shape;478;p29"/>
            <p:cNvSpPr/>
            <p:nvPr/>
          </p:nvSpPr>
          <p:spPr>
            <a:xfrm>
              <a:off x="1840" y="2676"/>
              <a:ext cx="886" cy="10"/>
            </a:xfrm>
            <a:custGeom>
              <a:avLst/>
              <a:gdLst/>
              <a:ahLst/>
              <a:cxnLst/>
              <a:rect l="l" t="t" r="r" b="b"/>
              <a:pathLst>
                <a:path w="442" h="5" extrusionOk="0">
                  <a:moveTo>
                    <a:pt x="439" y="0"/>
                  </a:moveTo>
                  <a:cubicBezTo>
                    <a:pt x="9" y="0"/>
                    <a:pt x="9" y="0"/>
                    <a:pt x="9" y="0"/>
                  </a:cubicBezTo>
                  <a:cubicBezTo>
                    <a:pt x="0" y="5"/>
                    <a:pt x="0" y="5"/>
                    <a:pt x="0" y="5"/>
                  </a:cubicBezTo>
                  <a:cubicBezTo>
                    <a:pt x="439" y="5"/>
                    <a:pt x="439" y="5"/>
                    <a:pt x="439" y="5"/>
                  </a:cubicBezTo>
                  <a:cubicBezTo>
                    <a:pt x="439" y="5"/>
                    <a:pt x="439" y="5"/>
                    <a:pt x="439" y="5"/>
                  </a:cubicBezTo>
                  <a:cubicBezTo>
                    <a:pt x="440" y="4"/>
                    <a:pt x="441" y="3"/>
                    <a:pt x="442" y="1"/>
                  </a:cubicBezTo>
                  <a:cubicBezTo>
                    <a:pt x="441" y="1"/>
                    <a:pt x="441" y="0"/>
                    <a:pt x="440" y="0"/>
                  </a:cubicBezTo>
                  <a:cubicBezTo>
                    <a:pt x="440" y="0"/>
                    <a:pt x="440" y="0"/>
                    <a:pt x="439" y="0"/>
                  </a:cubicBezTo>
                  <a:cubicBezTo>
                    <a:pt x="439" y="0"/>
                    <a:pt x="439" y="0"/>
                    <a:pt x="439" y="0"/>
                  </a:cubicBezTo>
                </a:path>
              </a:pathLst>
            </a:custGeom>
            <a:solidFill>
              <a:srgbClr val="C9740D"/>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grpSp>
      <p:grpSp>
        <p:nvGrpSpPr>
          <p:cNvPr id="479" name="Google Shape;479;p29"/>
          <p:cNvGrpSpPr/>
          <p:nvPr/>
        </p:nvGrpSpPr>
        <p:grpSpPr>
          <a:xfrm>
            <a:off x="5623941" y="928158"/>
            <a:ext cx="1058913" cy="1211925"/>
            <a:chOff x="3231" y="1464"/>
            <a:chExt cx="1218" cy="1394"/>
          </a:xfrm>
        </p:grpSpPr>
        <p:sp>
          <p:nvSpPr>
            <p:cNvPr id="480" name="Google Shape;480;p29"/>
            <p:cNvSpPr/>
            <p:nvPr/>
          </p:nvSpPr>
          <p:spPr>
            <a:xfrm>
              <a:off x="3327" y="2386"/>
              <a:ext cx="123" cy="36"/>
            </a:xfrm>
            <a:prstGeom prst="ellipse">
              <a:avLst/>
            </a:prstGeom>
            <a:solidFill>
              <a:srgbClr val="E5E5E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81" name="Google Shape;481;p29"/>
            <p:cNvSpPr/>
            <p:nvPr/>
          </p:nvSpPr>
          <p:spPr>
            <a:xfrm>
              <a:off x="3231" y="2123"/>
              <a:ext cx="316" cy="281"/>
            </a:xfrm>
            <a:custGeom>
              <a:avLst/>
              <a:gdLst/>
              <a:ahLst/>
              <a:cxnLst/>
              <a:rect l="l" t="t" r="r" b="b"/>
              <a:pathLst>
                <a:path w="316" h="281" extrusionOk="0">
                  <a:moveTo>
                    <a:pt x="0" y="0"/>
                  </a:moveTo>
                  <a:lnTo>
                    <a:pt x="159" y="281"/>
                  </a:lnTo>
                  <a:lnTo>
                    <a:pt x="316" y="0"/>
                  </a:lnTo>
                  <a:lnTo>
                    <a:pt x="0" y="0"/>
                  </a:lnTo>
                  <a:close/>
                </a:path>
              </a:pathLst>
            </a:custGeom>
            <a:solidFill>
              <a:srgbClr val="78787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82" name="Google Shape;482;p29"/>
            <p:cNvSpPr/>
            <p:nvPr/>
          </p:nvSpPr>
          <p:spPr>
            <a:xfrm>
              <a:off x="3231" y="2123"/>
              <a:ext cx="161" cy="281"/>
            </a:xfrm>
            <a:custGeom>
              <a:avLst/>
              <a:gdLst/>
              <a:ahLst/>
              <a:cxnLst/>
              <a:rect l="l" t="t" r="r" b="b"/>
              <a:pathLst>
                <a:path w="161" h="281" extrusionOk="0">
                  <a:moveTo>
                    <a:pt x="161" y="0"/>
                  </a:moveTo>
                  <a:lnTo>
                    <a:pt x="0" y="0"/>
                  </a:lnTo>
                  <a:lnTo>
                    <a:pt x="159" y="281"/>
                  </a:lnTo>
                  <a:lnTo>
                    <a:pt x="161" y="0"/>
                  </a:lnTo>
                  <a:close/>
                </a:path>
              </a:pathLst>
            </a:custGeom>
            <a:solidFill>
              <a:srgbClr val="505050"/>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83" name="Google Shape;483;p29"/>
            <p:cNvSpPr/>
            <p:nvPr/>
          </p:nvSpPr>
          <p:spPr>
            <a:xfrm>
              <a:off x="3231" y="1900"/>
              <a:ext cx="316" cy="315"/>
            </a:xfrm>
            <a:custGeom>
              <a:avLst/>
              <a:gdLst/>
              <a:ahLst/>
              <a:cxnLst/>
              <a:rect l="l" t="t" r="r" b="b"/>
              <a:pathLst>
                <a:path w="316" h="315" extrusionOk="0">
                  <a:moveTo>
                    <a:pt x="92" y="315"/>
                  </a:moveTo>
                  <a:lnTo>
                    <a:pt x="0" y="223"/>
                  </a:lnTo>
                  <a:lnTo>
                    <a:pt x="0" y="92"/>
                  </a:lnTo>
                  <a:lnTo>
                    <a:pt x="92" y="0"/>
                  </a:lnTo>
                  <a:lnTo>
                    <a:pt x="223" y="0"/>
                  </a:lnTo>
                  <a:lnTo>
                    <a:pt x="316" y="92"/>
                  </a:lnTo>
                  <a:lnTo>
                    <a:pt x="316" y="223"/>
                  </a:lnTo>
                  <a:lnTo>
                    <a:pt x="223" y="315"/>
                  </a:lnTo>
                  <a:lnTo>
                    <a:pt x="92" y="315"/>
                  </a:lnTo>
                  <a:close/>
                </a:path>
              </a:pathLst>
            </a:custGeom>
            <a:solidFill>
              <a:schemeClr val="accent6"/>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84" name="Google Shape;484;p29"/>
            <p:cNvSpPr/>
            <p:nvPr/>
          </p:nvSpPr>
          <p:spPr>
            <a:xfrm>
              <a:off x="3269" y="1936"/>
              <a:ext cx="241" cy="241"/>
            </a:xfrm>
            <a:prstGeom prst="ellipse">
              <a:avLst/>
            </a:prstGeom>
            <a:solidFill>
              <a:srgbClr val="F2F2F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85" name="Google Shape;485;p29"/>
            <p:cNvSpPr/>
            <p:nvPr/>
          </p:nvSpPr>
          <p:spPr>
            <a:xfrm>
              <a:off x="4230" y="2386"/>
              <a:ext cx="122" cy="36"/>
            </a:xfrm>
            <a:custGeom>
              <a:avLst/>
              <a:gdLst/>
              <a:ahLst/>
              <a:cxnLst/>
              <a:rect l="l" t="t" r="r" b="b"/>
              <a:pathLst>
                <a:path w="61" h="18" extrusionOk="0">
                  <a:moveTo>
                    <a:pt x="35" y="0"/>
                  </a:moveTo>
                  <a:cubicBezTo>
                    <a:pt x="30" y="9"/>
                    <a:pt x="30" y="9"/>
                    <a:pt x="30" y="9"/>
                  </a:cubicBezTo>
                  <a:cubicBezTo>
                    <a:pt x="30" y="9"/>
                    <a:pt x="30" y="9"/>
                    <a:pt x="30" y="9"/>
                  </a:cubicBezTo>
                  <a:cubicBezTo>
                    <a:pt x="25" y="0"/>
                    <a:pt x="25" y="0"/>
                    <a:pt x="25" y="0"/>
                  </a:cubicBezTo>
                  <a:cubicBezTo>
                    <a:pt x="11" y="1"/>
                    <a:pt x="0" y="4"/>
                    <a:pt x="0" y="9"/>
                  </a:cubicBezTo>
                  <a:cubicBezTo>
                    <a:pt x="0" y="14"/>
                    <a:pt x="13" y="18"/>
                    <a:pt x="30" y="18"/>
                  </a:cubicBezTo>
                  <a:cubicBezTo>
                    <a:pt x="47" y="18"/>
                    <a:pt x="61" y="14"/>
                    <a:pt x="61" y="9"/>
                  </a:cubicBezTo>
                  <a:cubicBezTo>
                    <a:pt x="61" y="4"/>
                    <a:pt x="50" y="1"/>
                    <a:pt x="35" y="0"/>
                  </a:cubicBezTo>
                </a:path>
              </a:pathLst>
            </a:custGeom>
            <a:solidFill>
              <a:srgbClr val="E5E5E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86" name="Google Shape;486;p29"/>
            <p:cNvSpPr/>
            <p:nvPr/>
          </p:nvSpPr>
          <p:spPr>
            <a:xfrm>
              <a:off x="4133" y="2123"/>
              <a:ext cx="316" cy="281"/>
            </a:xfrm>
            <a:custGeom>
              <a:avLst/>
              <a:gdLst/>
              <a:ahLst/>
              <a:cxnLst/>
              <a:rect l="l" t="t" r="r" b="b"/>
              <a:pathLst>
                <a:path w="316" h="281" extrusionOk="0">
                  <a:moveTo>
                    <a:pt x="0" y="0"/>
                  </a:moveTo>
                  <a:lnTo>
                    <a:pt x="157" y="281"/>
                  </a:lnTo>
                  <a:lnTo>
                    <a:pt x="316" y="0"/>
                  </a:lnTo>
                  <a:lnTo>
                    <a:pt x="0" y="0"/>
                  </a:lnTo>
                  <a:close/>
                </a:path>
              </a:pathLst>
            </a:custGeom>
            <a:solidFill>
              <a:srgbClr val="0071A3"/>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87" name="Google Shape;487;p29"/>
            <p:cNvSpPr/>
            <p:nvPr/>
          </p:nvSpPr>
          <p:spPr>
            <a:xfrm>
              <a:off x="4133" y="2123"/>
              <a:ext cx="316" cy="281"/>
            </a:xfrm>
            <a:custGeom>
              <a:avLst/>
              <a:gdLst/>
              <a:ahLst/>
              <a:cxnLst/>
              <a:rect l="l" t="t" r="r" b="b"/>
              <a:pathLst>
                <a:path w="316" h="281" extrusionOk="0">
                  <a:moveTo>
                    <a:pt x="0" y="0"/>
                  </a:moveTo>
                  <a:lnTo>
                    <a:pt x="157" y="281"/>
                  </a:lnTo>
                  <a:lnTo>
                    <a:pt x="316" y="0"/>
                  </a:lnTo>
                  <a:lnTo>
                    <a:pt x="0"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88" name="Google Shape;488;p29"/>
            <p:cNvSpPr/>
            <p:nvPr/>
          </p:nvSpPr>
          <p:spPr>
            <a:xfrm>
              <a:off x="4133" y="2123"/>
              <a:ext cx="159" cy="281"/>
            </a:xfrm>
            <a:custGeom>
              <a:avLst/>
              <a:gdLst/>
              <a:ahLst/>
              <a:cxnLst/>
              <a:rect l="l" t="t" r="r" b="b"/>
              <a:pathLst>
                <a:path w="159" h="281" extrusionOk="0">
                  <a:moveTo>
                    <a:pt x="159" y="0"/>
                  </a:moveTo>
                  <a:lnTo>
                    <a:pt x="0" y="0"/>
                  </a:lnTo>
                  <a:lnTo>
                    <a:pt x="157" y="281"/>
                  </a:lnTo>
                  <a:lnTo>
                    <a:pt x="159" y="0"/>
                  </a:lnTo>
                  <a:close/>
                </a:path>
              </a:pathLst>
            </a:custGeom>
            <a:solidFill>
              <a:srgbClr val="0087B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89" name="Google Shape;489;p29"/>
            <p:cNvSpPr/>
            <p:nvPr/>
          </p:nvSpPr>
          <p:spPr>
            <a:xfrm>
              <a:off x="4133" y="2123"/>
              <a:ext cx="159" cy="281"/>
            </a:xfrm>
            <a:custGeom>
              <a:avLst/>
              <a:gdLst/>
              <a:ahLst/>
              <a:cxnLst/>
              <a:rect l="l" t="t" r="r" b="b"/>
              <a:pathLst>
                <a:path w="159" h="281" extrusionOk="0">
                  <a:moveTo>
                    <a:pt x="159" y="0"/>
                  </a:moveTo>
                  <a:lnTo>
                    <a:pt x="0" y="0"/>
                  </a:lnTo>
                  <a:lnTo>
                    <a:pt x="157" y="281"/>
                  </a:lnTo>
                  <a:lnTo>
                    <a:pt x="159"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90" name="Google Shape;490;p29"/>
            <p:cNvSpPr/>
            <p:nvPr/>
          </p:nvSpPr>
          <p:spPr>
            <a:xfrm>
              <a:off x="4133" y="1900"/>
              <a:ext cx="316" cy="315"/>
            </a:xfrm>
            <a:custGeom>
              <a:avLst/>
              <a:gdLst/>
              <a:ahLst/>
              <a:cxnLst/>
              <a:rect l="l" t="t" r="r" b="b"/>
              <a:pathLst>
                <a:path w="316" h="315" extrusionOk="0">
                  <a:moveTo>
                    <a:pt x="93" y="315"/>
                  </a:moveTo>
                  <a:lnTo>
                    <a:pt x="0" y="223"/>
                  </a:lnTo>
                  <a:lnTo>
                    <a:pt x="0" y="92"/>
                  </a:lnTo>
                  <a:lnTo>
                    <a:pt x="93" y="0"/>
                  </a:lnTo>
                  <a:lnTo>
                    <a:pt x="223" y="0"/>
                  </a:lnTo>
                  <a:lnTo>
                    <a:pt x="316" y="92"/>
                  </a:lnTo>
                  <a:lnTo>
                    <a:pt x="316" y="223"/>
                  </a:lnTo>
                  <a:lnTo>
                    <a:pt x="223" y="315"/>
                  </a:lnTo>
                  <a:lnTo>
                    <a:pt x="93" y="315"/>
                  </a:lnTo>
                  <a:close/>
                </a:path>
              </a:pathLst>
            </a:custGeom>
            <a:solidFill>
              <a:srgbClr val="00A2E6"/>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91" name="Google Shape;491;p29"/>
            <p:cNvSpPr/>
            <p:nvPr/>
          </p:nvSpPr>
          <p:spPr>
            <a:xfrm>
              <a:off x="4133" y="1900"/>
              <a:ext cx="316" cy="315"/>
            </a:xfrm>
            <a:custGeom>
              <a:avLst/>
              <a:gdLst/>
              <a:ahLst/>
              <a:cxnLst/>
              <a:rect l="l" t="t" r="r" b="b"/>
              <a:pathLst>
                <a:path w="316" h="315" extrusionOk="0">
                  <a:moveTo>
                    <a:pt x="93" y="315"/>
                  </a:moveTo>
                  <a:lnTo>
                    <a:pt x="0" y="223"/>
                  </a:lnTo>
                  <a:lnTo>
                    <a:pt x="0" y="92"/>
                  </a:lnTo>
                  <a:lnTo>
                    <a:pt x="93" y="0"/>
                  </a:lnTo>
                  <a:lnTo>
                    <a:pt x="223" y="0"/>
                  </a:lnTo>
                  <a:lnTo>
                    <a:pt x="316" y="92"/>
                  </a:lnTo>
                  <a:lnTo>
                    <a:pt x="316" y="223"/>
                  </a:lnTo>
                  <a:lnTo>
                    <a:pt x="223" y="315"/>
                  </a:lnTo>
                  <a:lnTo>
                    <a:pt x="93" y="315"/>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92" name="Google Shape;492;p29"/>
            <p:cNvSpPr/>
            <p:nvPr/>
          </p:nvSpPr>
          <p:spPr>
            <a:xfrm>
              <a:off x="4290" y="2123"/>
              <a:ext cx="159" cy="281"/>
            </a:xfrm>
            <a:custGeom>
              <a:avLst/>
              <a:gdLst/>
              <a:ahLst/>
              <a:cxnLst/>
              <a:rect l="l" t="t" r="r" b="b"/>
              <a:pathLst>
                <a:path w="159" h="281" extrusionOk="0">
                  <a:moveTo>
                    <a:pt x="159" y="0"/>
                  </a:moveTo>
                  <a:lnTo>
                    <a:pt x="66" y="92"/>
                  </a:lnTo>
                  <a:lnTo>
                    <a:pt x="2" y="92"/>
                  </a:lnTo>
                  <a:lnTo>
                    <a:pt x="0" y="281"/>
                  </a:lnTo>
                  <a:lnTo>
                    <a:pt x="159" y="0"/>
                  </a:lnTo>
                  <a:close/>
                </a:path>
              </a:pathLst>
            </a:custGeom>
            <a:solidFill>
              <a:srgbClr val="78787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93" name="Google Shape;493;p29"/>
            <p:cNvSpPr/>
            <p:nvPr/>
          </p:nvSpPr>
          <p:spPr>
            <a:xfrm>
              <a:off x="4290" y="2123"/>
              <a:ext cx="159" cy="281"/>
            </a:xfrm>
            <a:custGeom>
              <a:avLst/>
              <a:gdLst/>
              <a:ahLst/>
              <a:cxnLst/>
              <a:rect l="l" t="t" r="r" b="b"/>
              <a:pathLst>
                <a:path w="159" h="281" extrusionOk="0">
                  <a:moveTo>
                    <a:pt x="159" y="0"/>
                  </a:moveTo>
                  <a:lnTo>
                    <a:pt x="66" y="92"/>
                  </a:lnTo>
                  <a:lnTo>
                    <a:pt x="2" y="92"/>
                  </a:lnTo>
                  <a:lnTo>
                    <a:pt x="0" y="281"/>
                  </a:lnTo>
                  <a:lnTo>
                    <a:pt x="159"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94" name="Google Shape;494;p29"/>
            <p:cNvSpPr/>
            <p:nvPr/>
          </p:nvSpPr>
          <p:spPr>
            <a:xfrm>
              <a:off x="4133" y="2123"/>
              <a:ext cx="147" cy="263"/>
            </a:xfrm>
            <a:custGeom>
              <a:avLst/>
              <a:gdLst/>
              <a:ahLst/>
              <a:cxnLst/>
              <a:rect l="l" t="t" r="r" b="b"/>
              <a:pathLst>
                <a:path w="147" h="263" extrusionOk="0">
                  <a:moveTo>
                    <a:pt x="0" y="0"/>
                  </a:moveTo>
                  <a:lnTo>
                    <a:pt x="147" y="263"/>
                  </a:lnTo>
                  <a:lnTo>
                    <a:pt x="147" y="263"/>
                  </a:lnTo>
                  <a:lnTo>
                    <a:pt x="0" y="0"/>
                  </a:lnTo>
                  <a:close/>
                </a:path>
              </a:pathLst>
            </a:custGeom>
            <a:solidFill>
              <a:srgbClr val="8CA0A9"/>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95" name="Google Shape;495;p29"/>
            <p:cNvSpPr/>
            <p:nvPr/>
          </p:nvSpPr>
          <p:spPr>
            <a:xfrm>
              <a:off x="4133" y="2123"/>
              <a:ext cx="147" cy="263"/>
            </a:xfrm>
            <a:custGeom>
              <a:avLst/>
              <a:gdLst/>
              <a:ahLst/>
              <a:cxnLst/>
              <a:rect l="l" t="t" r="r" b="b"/>
              <a:pathLst>
                <a:path w="147" h="263" extrusionOk="0">
                  <a:moveTo>
                    <a:pt x="0" y="0"/>
                  </a:moveTo>
                  <a:lnTo>
                    <a:pt x="147" y="263"/>
                  </a:lnTo>
                  <a:lnTo>
                    <a:pt x="147" y="263"/>
                  </a:lnTo>
                  <a:lnTo>
                    <a:pt x="0"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96" name="Google Shape;496;p29"/>
            <p:cNvSpPr/>
            <p:nvPr/>
          </p:nvSpPr>
          <p:spPr>
            <a:xfrm>
              <a:off x="4280" y="2386"/>
              <a:ext cx="10" cy="18"/>
            </a:xfrm>
            <a:custGeom>
              <a:avLst/>
              <a:gdLst/>
              <a:ahLst/>
              <a:cxnLst/>
              <a:rect l="l" t="t" r="r" b="b"/>
              <a:pathLst>
                <a:path w="10" h="18" extrusionOk="0">
                  <a:moveTo>
                    <a:pt x="0" y="0"/>
                  </a:moveTo>
                  <a:lnTo>
                    <a:pt x="0" y="0"/>
                  </a:lnTo>
                  <a:lnTo>
                    <a:pt x="10" y="18"/>
                  </a:lnTo>
                  <a:lnTo>
                    <a:pt x="0" y="0"/>
                  </a:lnTo>
                  <a:close/>
                </a:path>
              </a:pathLst>
            </a:custGeom>
            <a:solidFill>
              <a:srgbClr val="7E929B"/>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97" name="Google Shape;497;p29"/>
            <p:cNvSpPr/>
            <p:nvPr/>
          </p:nvSpPr>
          <p:spPr>
            <a:xfrm>
              <a:off x="4280" y="2386"/>
              <a:ext cx="10" cy="18"/>
            </a:xfrm>
            <a:custGeom>
              <a:avLst/>
              <a:gdLst/>
              <a:ahLst/>
              <a:cxnLst/>
              <a:rect l="l" t="t" r="r" b="b"/>
              <a:pathLst>
                <a:path w="10" h="18" extrusionOk="0">
                  <a:moveTo>
                    <a:pt x="0" y="0"/>
                  </a:moveTo>
                  <a:lnTo>
                    <a:pt x="0" y="0"/>
                  </a:lnTo>
                  <a:lnTo>
                    <a:pt x="10" y="18"/>
                  </a:lnTo>
                  <a:lnTo>
                    <a:pt x="0"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98" name="Google Shape;498;p29"/>
            <p:cNvSpPr/>
            <p:nvPr/>
          </p:nvSpPr>
          <p:spPr>
            <a:xfrm>
              <a:off x="4133" y="2123"/>
              <a:ext cx="159" cy="281"/>
            </a:xfrm>
            <a:custGeom>
              <a:avLst/>
              <a:gdLst/>
              <a:ahLst/>
              <a:cxnLst/>
              <a:rect l="l" t="t" r="r" b="b"/>
              <a:pathLst>
                <a:path w="159" h="281" extrusionOk="0">
                  <a:moveTo>
                    <a:pt x="0" y="0"/>
                  </a:moveTo>
                  <a:lnTo>
                    <a:pt x="0" y="0"/>
                  </a:lnTo>
                  <a:lnTo>
                    <a:pt x="157" y="281"/>
                  </a:lnTo>
                  <a:lnTo>
                    <a:pt x="157" y="281"/>
                  </a:lnTo>
                  <a:lnTo>
                    <a:pt x="159" y="92"/>
                  </a:lnTo>
                  <a:lnTo>
                    <a:pt x="93" y="92"/>
                  </a:lnTo>
                  <a:lnTo>
                    <a:pt x="0" y="0"/>
                  </a:lnTo>
                  <a:close/>
                </a:path>
              </a:pathLst>
            </a:custGeom>
            <a:solidFill>
              <a:srgbClr val="505050"/>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499" name="Google Shape;499;p29"/>
            <p:cNvSpPr/>
            <p:nvPr/>
          </p:nvSpPr>
          <p:spPr>
            <a:xfrm>
              <a:off x="4133" y="2123"/>
              <a:ext cx="159" cy="281"/>
            </a:xfrm>
            <a:custGeom>
              <a:avLst/>
              <a:gdLst/>
              <a:ahLst/>
              <a:cxnLst/>
              <a:rect l="l" t="t" r="r" b="b"/>
              <a:pathLst>
                <a:path w="159" h="281" extrusionOk="0">
                  <a:moveTo>
                    <a:pt x="0" y="0"/>
                  </a:moveTo>
                  <a:lnTo>
                    <a:pt x="0" y="0"/>
                  </a:lnTo>
                  <a:lnTo>
                    <a:pt x="157" y="281"/>
                  </a:lnTo>
                  <a:lnTo>
                    <a:pt x="157" y="281"/>
                  </a:lnTo>
                  <a:lnTo>
                    <a:pt x="159" y="92"/>
                  </a:lnTo>
                  <a:lnTo>
                    <a:pt x="93" y="92"/>
                  </a:lnTo>
                  <a:lnTo>
                    <a:pt x="0"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00" name="Google Shape;500;p29"/>
            <p:cNvSpPr/>
            <p:nvPr/>
          </p:nvSpPr>
          <p:spPr>
            <a:xfrm>
              <a:off x="4133" y="1900"/>
              <a:ext cx="316" cy="315"/>
            </a:xfrm>
            <a:custGeom>
              <a:avLst/>
              <a:gdLst/>
              <a:ahLst/>
              <a:cxnLst/>
              <a:rect l="l" t="t" r="r" b="b"/>
              <a:pathLst>
                <a:path w="316" h="315" extrusionOk="0">
                  <a:moveTo>
                    <a:pt x="223" y="0"/>
                  </a:moveTo>
                  <a:lnTo>
                    <a:pt x="93" y="0"/>
                  </a:lnTo>
                  <a:lnTo>
                    <a:pt x="0" y="92"/>
                  </a:lnTo>
                  <a:lnTo>
                    <a:pt x="0" y="223"/>
                  </a:lnTo>
                  <a:lnTo>
                    <a:pt x="93" y="315"/>
                  </a:lnTo>
                  <a:lnTo>
                    <a:pt x="159" y="315"/>
                  </a:lnTo>
                  <a:lnTo>
                    <a:pt x="223" y="315"/>
                  </a:lnTo>
                  <a:lnTo>
                    <a:pt x="316" y="223"/>
                  </a:lnTo>
                  <a:lnTo>
                    <a:pt x="316" y="92"/>
                  </a:lnTo>
                  <a:lnTo>
                    <a:pt x="223" y="0"/>
                  </a:lnTo>
                  <a:close/>
                </a:path>
              </a:pathLst>
            </a:custGeom>
            <a:solidFill>
              <a:schemeClr val="accent6"/>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01" name="Google Shape;501;p29"/>
            <p:cNvSpPr/>
            <p:nvPr/>
          </p:nvSpPr>
          <p:spPr>
            <a:xfrm>
              <a:off x="4133" y="1900"/>
              <a:ext cx="316" cy="315"/>
            </a:xfrm>
            <a:custGeom>
              <a:avLst/>
              <a:gdLst/>
              <a:ahLst/>
              <a:cxnLst/>
              <a:rect l="l" t="t" r="r" b="b"/>
              <a:pathLst>
                <a:path w="316" h="315" extrusionOk="0">
                  <a:moveTo>
                    <a:pt x="223" y="0"/>
                  </a:moveTo>
                  <a:lnTo>
                    <a:pt x="93" y="0"/>
                  </a:lnTo>
                  <a:lnTo>
                    <a:pt x="0" y="92"/>
                  </a:lnTo>
                  <a:lnTo>
                    <a:pt x="0" y="223"/>
                  </a:lnTo>
                  <a:lnTo>
                    <a:pt x="93" y="315"/>
                  </a:lnTo>
                  <a:lnTo>
                    <a:pt x="159" y="315"/>
                  </a:lnTo>
                  <a:lnTo>
                    <a:pt x="223" y="315"/>
                  </a:lnTo>
                  <a:lnTo>
                    <a:pt x="316" y="223"/>
                  </a:lnTo>
                  <a:lnTo>
                    <a:pt x="316" y="92"/>
                  </a:lnTo>
                  <a:lnTo>
                    <a:pt x="223"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02" name="Google Shape;502;p29"/>
            <p:cNvSpPr/>
            <p:nvPr/>
          </p:nvSpPr>
          <p:spPr>
            <a:xfrm>
              <a:off x="4170" y="1936"/>
              <a:ext cx="241" cy="241"/>
            </a:xfrm>
            <a:prstGeom prst="ellipse">
              <a:avLst/>
            </a:prstGeom>
            <a:solidFill>
              <a:srgbClr val="F2F2F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03" name="Google Shape;503;p29"/>
            <p:cNvSpPr/>
            <p:nvPr/>
          </p:nvSpPr>
          <p:spPr>
            <a:xfrm>
              <a:off x="3778" y="2822"/>
              <a:ext cx="124" cy="36"/>
            </a:xfrm>
            <a:custGeom>
              <a:avLst/>
              <a:gdLst/>
              <a:ahLst/>
              <a:cxnLst/>
              <a:rect l="l" t="t" r="r" b="b"/>
              <a:pathLst>
                <a:path w="62" h="18" extrusionOk="0">
                  <a:moveTo>
                    <a:pt x="26" y="0"/>
                  </a:moveTo>
                  <a:cubicBezTo>
                    <a:pt x="11" y="0"/>
                    <a:pt x="0" y="4"/>
                    <a:pt x="0" y="9"/>
                  </a:cubicBezTo>
                  <a:cubicBezTo>
                    <a:pt x="0" y="14"/>
                    <a:pt x="14" y="18"/>
                    <a:pt x="31" y="18"/>
                  </a:cubicBezTo>
                  <a:cubicBezTo>
                    <a:pt x="48" y="18"/>
                    <a:pt x="62" y="14"/>
                    <a:pt x="62" y="9"/>
                  </a:cubicBezTo>
                  <a:cubicBezTo>
                    <a:pt x="62" y="4"/>
                    <a:pt x="51" y="0"/>
                    <a:pt x="36" y="0"/>
                  </a:cubicBezTo>
                  <a:cubicBezTo>
                    <a:pt x="32" y="8"/>
                    <a:pt x="32" y="8"/>
                    <a:pt x="32" y="8"/>
                  </a:cubicBezTo>
                  <a:cubicBezTo>
                    <a:pt x="32" y="7"/>
                    <a:pt x="32" y="7"/>
                    <a:pt x="32" y="7"/>
                  </a:cubicBezTo>
                  <a:cubicBezTo>
                    <a:pt x="31" y="9"/>
                    <a:pt x="31" y="9"/>
                    <a:pt x="31" y="9"/>
                  </a:cubicBezTo>
                  <a:cubicBezTo>
                    <a:pt x="26" y="0"/>
                    <a:pt x="26" y="0"/>
                    <a:pt x="26" y="0"/>
                  </a:cubicBezTo>
                </a:path>
              </a:pathLst>
            </a:custGeom>
            <a:solidFill>
              <a:srgbClr val="E5E5E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04" name="Google Shape;504;p29"/>
            <p:cNvSpPr/>
            <p:nvPr/>
          </p:nvSpPr>
          <p:spPr>
            <a:xfrm>
              <a:off x="3681" y="2559"/>
              <a:ext cx="318" cy="281"/>
            </a:xfrm>
            <a:custGeom>
              <a:avLst/>
              <a:gdLst/>
              <a:ahLst/>
              <a:cxnLst/>
              <a:rect l="l" t="t" r="r" b="b"/>
              <a:pathLst>
                <a:path w="318" h="281" extrusionOk="0">
                  <a:moveTo>
                    <a:pt x="0" y="0"/>
                  </a:moveTo>
                  <a:lnTo>
                    <a:pt x="159" y="281"/>
                  </a:lnTo>
                  <a:lnTo>
                    <a:pt x="318" y="0"/>
                  </a:lnTo>
                  <a:lnTo>
                    <a:pt x="0" y="0"/>
                  </a:lnTo>
                  <a:close/>
                </a:path>
              </a:pathLst>
            </a:custGeom>
            <a:solidFill>
              <a:srgbClr val="0071A3"/>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05" name="Google Shape;505;p29"/>
            <p:cNvSpPr/>
            <p:nvPr/>
          </p:nvSpPr>
          <p:spPr>
            <a:xfrm>
              <a:off x="3681" y="2559"/>
              <a:ext cx="318" cy="281"/>
            </a:xfrm>
            <a:custGeom>
              <a:avLst/>
              <a:gdLst/>
              <a:ahLst/>
              <a:cxnLst/>
              <a:rect l="l" t="t" r="r" b="b"/>
              <a:pathLst>
                <a:path w="318" h="281" extrusionOk="0">
                  <a:moveTo>
                    <a:pt x="0" y="0"/>
                  </a:moveTo>
                  <a:lnTo>
                    <a:pt x="159" y="281"/>
                  </a:lnTo>
                  <a:lnTo>
                    <a:pt x="318" y="0"/>
                  </a:lnTo>
                  <a:lnTo>
                    <a:pt x="0"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06" name="Google Shape;506;p29"/>
            <p:cNvSpPr/>
            <p:nvPr/>
          </p:nvSpPr>
          <p:spPr>
            <a:xfrm>
              <a:off x="3681" y="2559"/>
              <a:ext cx="161" cy="281"/>
            </a:xfrm>
            <a:custGeom>
              <a:avLst/>
              <a:gdLst/>
              <a:ahLst/>
              <a:cxnLst/>
              <a:rect l="l" t="t" r="r" b="b"/>
              <a:pathLst>
                <a:path w="161" h="281" extrusionOk="0">
                  <a:moveTo>
                    <a:pt x="161" y="0"/>
                  </a:moveTo>
                  <a:lnTo>
                    <a:pt x="0" y="0"/>
                  </a:lnTo>
                  <a:lnTo>
                    <a:pt x="159" y="281"/>
                  </a:lnTo>
                  <a:lnTo>
                    <a:pt x="161" y="0"/>
                  </a:lnTo>
                  <a:close/>
                </a:path>
              </a:pathLst>
            </a:custGeom>
            <a:solidFill>
              <a:srgbClr val="0087B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07" name="Google Shape;507;p29"/>
            <p:cNvSpPr/>
            <p:nvPr/>
          </p:nvSpPr>
          <p:spPr>
            <a:xfrm>
              <a:off x="3681" y="2559"/>
              <a:ext cx="161" cy="281"/>
            </a:xfrm>
            <a:custGeom>
              <a:avLst/>
              <a:gdLst/>
              <a:ahLst/>
              <a:cxnLst/>
              <a:rect l="l" t="t" r="r" b="b"/>
              <a:pathLst>
                <a:path w="161" h="281" extrusionOk="0">
                  <a:moveTo>
                    <a:pt x="161" y="0"/>
                  </a:moveTo>
                  <a:lnTo>
                    <a:pt x="0" y="0"/>
                  </a:lnTo>
                  <a:lnTo>
                    <a:pt x="159" y="281"/>
                  </a:lnTo>
                  <a:lnTo>
                    <a:pt x="161"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08" name="Google Shape;508;p29"/>
            <p:cNvSpPr/>
            <p:nvPr/>
          </p:nvSpPr>
          <p:spPr>
            <a:xfrm>
              <a:off x="3681" y="2334"/>
              <a:ext cx="318" cy="317"/>
            </a:xfrm>
            <a:custGeom>
              <a:avLst/>
              <a:gdLst/>
              <a:ahLst/>
              <a:cxnLst/>
              <a:rect l="l" t="t" r="r" b="b"/>
              <a:pathLst>
                <a:path w="318" h="317" extrusionOk="0">
                  <a:moveTo>
                    <a:pt x="93" y="317"/>
                  </a:moveTo>
                  <a:lnTo>
                    <a:pt x="0" y="225"/>
                  </a:lnTo>
                  <a:lnTo>
                    <a:pt x="0" y="94"/>
                  </a:lnTo>
                  <a:lnTo>
                    <a:pt x="93" y="0"/>
                  </a:lnTo>
                  <a:lnTo>
                    <a:pt x="225" y="0"/>
                  </a:lnTo>
                  <a:lnTo>
                    <a:pt x="318" y="94"/>
                  </a:lnTo>
                  <a:lnTo>
                    <a:pt x="318" y="225"/>
                  </a:lnTo>
                  <a:lnTo>
                    <a:pt x="225" y="317"/>
                  </a:lnTo>
                  <a:lnTo>
                    <a:pt x="93" y="317"/>
                  </a:lnTo>
                  <a:close/>
                </a:path>
              </a:pathLst>
            </a:custGeom>
            <a:solidFill>
              <a:srgbClr val="00A2E6"/>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09" name="Google Shape;509;p29"/>
            <p:cNvSpPr/>
            <p:nvPr/>
          </p:nvSpPr>
          <p:spPr>
            <a:xfrm>
              <a:off x="3681" y="2334"/>
              <a:ext cx="318" cy="317"/>
            </a:xfrm>
            <a:custGeom>
              <a:avLst/>
              <a:gdLst/>
              <a:ahLst/>
              <a:cxnLst/>
              <a:rect l="l" t="t" r="r" b="b"/>
              <a:pathLst>
                <a:path w="318" h="317" extrusionOk="0">
                  <a:moveTo>
                    <a:pt x="93" y="317"/>
                  </a:moveTo>
                  <a:lnTo>
                    <a:pt x="0" y="225"/>
                  </a:lnTo>
                  <a:lnTo>
                    <a:pt x="0" y="94"/>
                  </a:lnTo>
                  <a:lnTo>
                    <a:pt x="93" y="0"/>
                  </a:lnTo>
                  <a:lnTo>
                    <a:pt x="225" y="0"/>
                  </a:lnTo>
                  <a:lnTo>
                    <a:pt x="318" y="94"/>
                  </a:lnTo>
                  <a:lnTo>
                    <a:pt x="318" y="225"/>
                  </a:lnTo>
                  <a:lnTo>
                    <a:pt x="225" y="317"/>
                  </a:lnTo>
                  <a:lnTo>
                    <a:pt x="93" y="317"/>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10" name="Google Shape;510;p29"/>
            <p:cNvSpPr/>
            <p:nvPr/>
          </p:nvSpPr>
          <p:spPr>
            <a:xfrm>
              <a:off x="3774" y="2334"/>
              <a:ext cx="227" cy="488"/>
            </a:xfrm>
            <a:custGeom>
              <a:avLst/>
              <a:gdLst/>
              <a:ahLst/>
              <a:cxnLst/>
              <a:rect l="l" t="t" r="r" b="b"/>
              <a:pathLst>
                <a:path w="113" h="243" extrusionOk="0">
                  <a:moveTo>
                    <a:pt x="66" y="0"/>
                  </a:moveTo>
                  <a:cubicBezTo>
                    <a:pt x="1" y="0"/>
                    <a:pt x="1" y="0"/>
                    <a:pt x="1" y="0"/>
                  </a:cubicBezTo>
                  <a:cubicBezTo>
                    <a:pt x="0" y="0"/>
                    <a:pt x="0" y="0"/>
                    <a:pt x="0" y="0"/>
                  </a:cubicBezTo>
                  <a:cubicBezTo>
                    <a:pt x="66" y="0"/>
                    <a:pt x="66" y="0"/>
                    <a:pt x="66" y="0"/>
                  </a:cubicBezTo>
                  <a:cubicBezTo>
                    <a:pt x="112" y="47"/>
                    <a:pt x="112" y="47"/>
                    <a:pt x="112" y="47"/>
                  </a:cubicBezTo>
                  <a:cubicBezTo>
                    <a:pt x="112" y="112"/>
                    <a:pt x="112" y="112"/>
                    <a:pt x="112" y="112"/>
                  </a:cubicBezTo>
                  <a:cubicBezTo>
                    <a:pt x="38" y="243"/>
                    <a:pt x="38" y="243"/>
                    <a:pt x="38" y="243"/>
                  </a:cubicBezTo>
                  <a:cubicBezTo>
                    <a:pt x="38" y="243"/>
                    <a:pt x="38" y="243"/>
                    <a:pt x="38" y="243"/>
                  </a:cubicBezTo>
                  <a:cubicBezTo>
                    <a:pt x="113" y="111"/>
                    <a:pt x="113" y="111"/>
                    <a:pt x="113" y="111"/>
                  </a:cubicBezTo>
                  <a:cubicBezTo>
                    <a:pt x="113" y="46"/>
                    <a:pt x="113" y="46"/>
                    <a:pt x="113" y="46"/>
                  </a:cubicBezTo>
                  <a:cubicBezTo>
                    <a:pt x="66" y="0"/>
                    <a:pt x="66" y="0"/>
                    <a:pt x="66" y="0"/>
                  </a:cubicBezTo>
                </a:path>
              </a:pathLst>
            </a:custGeom>
            <a:solidFill>
              <a:srgbClr val="B2C0C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11" name="Google Shape;511;p29"/>
            <p:cNvSpPr/>
            <p:nvPr/>
          </p:nvSpPr>
          <p:spPr>
            <a:xfrm>
              <a:off x="3842" y="2822"/>
              <a:ext cx="8" cy="16"/>
            </a:xfrm>
            <a:custGeom>
              <a:avLst/>
              <a:gdLst/>
              <a:ahLst/>
              <a:cxnLst/>
              <a:rect l="l" t="t" r="r" b="b"/>
              <a:pathLst>
                <a:path w="4" h="8" extrusionOk="0">
                  <a:moveTo>
                    <a:pt x="4" y="0"/>
                  </a:moveTo>
                  <a:cubicBezTo>
                    <a:pt x="0" y="7"/>
                    <a:pt x="0" y="7"/>
                    <a:pt x="0" y="7"/>
                  </a:cubicBezTo>
                  <a:cubicBezTo>
                    <a:pt x="0" y="8"/>
                    <a:pt x="0" y="8"/>
                    <a:pt x="0" y="8"/>
                  </a:cubicBezTo>
                  <a:cubicBezTo>
                    <a:pt x="4" y="0"/>
                    <a:pt x="4" y="0"/>
                    <a:pt x="4" y="0"/>
                  </a:cubicBezTo>
                  <a:cubicBezTo>
                    <a:pt x="4" y="0"/>
                    <a:pt x="4" y="0"/>
                    <a:pt x="4" y="0"/>
                  </a:cubicBezTo>
                </a:path>
              </a:pathLst>
            </a:custGeom>
            <a:solidFill>
              <a:srgbClr val="A0AEB3"/>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12" name="Google Shape;512;p29"/>
            <p:cNvSpPr/>
            <p:nvPr/>
          </p:nvSpPr>
          <p:spPr>
            <a:xfrm>
              <a:off x="3840" y="2559"/>
              <a:ext cx="159" cy="277"/>
            </a:xfrm>
            <a:custGeom>
              <a:avLst/>
              <a:gdLst/>
              <a:ahLst/>
              <a:cxnLst/>
              <a:rect l="l" t="t" r="r" b="b"/>
              <a:pathLst>
                <a:path w="159" h="277" extrusionOk="0">
                  <a:moveTo>
                    <a:pt x="159" y="0"/>
                  </a:moveTo>
                  <a:lnTo>
                    <a:pt x="159" y="0"/>
                  </a:lnTo>
                  <a:lnTo>
                    <a:pt x="66" y="92"/>
                  </a:lnTo>
                  <a:lnTo>
                    <a:pt x="2" y="92"/>
                  </a:lnTo>
                  <a:lnTo>
                    <a:pt x="0" y="275"/>
                  </a:lnTo>
                  <a:lnTo>
                    <a:pt x="2" y="277"/>
                  </a:lnTo>
                  <a:lnTo>
                    <a:pt x="10" y="263"/>
                  </a:lnTo>
                  <a:lnTo>
                    <a:pt x="159" y="0"/>
                  </a:lnTo>
                  <a:close/>
                </a:path>
              </a:pathLst>
            </a:custGeom>
            <a:solidFill>
              <a:srgbClr val="78787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13" name="Google Shape;513;p29"/>
            <p:cNvSpPr/>
            <p:nvPr/>
          </p:nvSpPr>
          <p:spPr>
            <a:xfrm>
              <a:off x="3840" y="2559"/>
              <a:ext cx="159" cy="277"/>
            </a:xfrm>
            <a:custGeom>
              <a:avLst/>
              <a:gdLst/>
              <a:ahLst/>
              <a:cxnLst/>
              <a:rect l="l" t="t" r="r" b="b"/>
              <a:pathLst>
                <a:path w="159" h="277" extrusionOk="0">
                  <a:moveTo>
                    <a:pt x="159" y="0"/>
                  </a:moveTo>
                  <a:lnTo>
                    <a:pt x="159" y="0"/>
                  </a:lnTo>
                  <a:lnTo>
                    <a:pt x="66" y="92"/>
                  </a:lnTo>
                  <a:lnTo>
                    <a:pt x="2" y="92"/>
                  </a:lnTo>
                  <a:lnTo>
                    <a:pt x="0" y="275"/>
                  </a:lnTo>
                  <a:lnTo>
                    <a:pt x="2" y="277"/>
                  </a:lnTo>
                  <a:lnTo>
                    <a:pt x="10" y="263"/>
                  </a:lnTo>
                  <a:lnTo>
                    <a:pt x="159"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14" name="Google Shape;514;p29"/>
            <p:cNvSpPr/>
            <p:nvPr/>
          </p:nvSpPr>
          <p:spPr>
            <a:xfrm>
              <a:off x="3687" y="2565"/>
              <a:ext cx="155" cy="269"/>
            </a:xfrm>
            <a:custGeom>
              <a:avLst/>
              <a:gdLst/>
              <a:ahLst/>
              <a:cxnLst/>
              <a:rect l="l" t="t" r="r" b="b"/>
              <a:pathLst>
                <a:path w="155" h="269" extrusionOk="0">
                  <a:moveTo>
                    <a:pt x="0" y="0"/>
                  </a:moveTo>
                  <a:lnTo>
                    <a:pt x="153" y="269"/>
                  </a:lnTo>
                  <a:lnTo>
                    <a:pt x="155" y="86"/>
                  </a:lnTo>
                  <a:lnTo>
                    <a:pt x="87" y="86"/>
                  </a:lnTo>
                  <a:lnTo>
                    <a:pt x="0" y="0"/>
                  </a:lnTo>
                  <a:close/>
                </a:path>
              </a:pathLst>
            </a:custGeom>
            <a:solidFill>
              <a:srgbClr val="505050"/>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15" name="Google Shape;515;p29"/>
            <p:cNvSpPr/>
            <p:nvPr/>
          </p:nvSpPr>
          <p:spPr>
            <a:xfrm>
              <a:off x="3687" y="2565"/>
              <a:ext cx="155" cy="269"/>
            </a:xfrm>
            <a:custGeom>
              <a:avLst/>
              <a:gdLst/>
              <a:ahLst/>
              <a:cxnLst/>
              <a:rect l="l" t="t" r="r" b="b"/>
              <a:pathLst>
                <a:path w="155" h="269" extrusionOk="0">
                  <a:moveTo>
                    <a:pt x="0" y="0"/>
                  </a:moveTo>
                  <a:lnTo>
                    <a:pt x="153" y="269"/>
                  </a:lnTo>
                  <a:lnTo>
                    <a:pt x="155" y="86"/>
                  </a:lnTo>
                  <a:lnTo>
                    <a:pt x="87" y="86"/>
                  </a:lnTo>
                  <a:lnTo>
                    <a:pt x="0"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16" name="Google Shape;516;p29"/>
            <p:cNvSpPr/>
            <p:nvPr/>
          </p:nvSpPr>
          <p:spPr>
            <a:xfrm>
              <a:off x="3683" y="2334"/>
              <a:ext cx="316" cy="317"/>
            </a:xfrm>
            <a:custGeom>
              <a:avLst/>
              <a:gdLst/>
              <a:ahLst/>
              <a:cxnLst/>
              <a:rect l="l" t="t" r="r" b="b"/>
              <a:pathLst>
                <a:path w="316" h="317" extrusionOk="0">
                  <a:moveTo>
                    <a:pt x="223" y="0"/>
                  </a:moveTo>
                  <a:lnTo>
                    <a:pt x="91" y="0"/>
                  </a:lnTo>
                  <a:lnTo>
                    <a:pt x="0" y="92"/>
                  </a:lnTo>
                  <a:lnTo>
                    <a:pt x="0" y="223"/>
                  </a:lnTo>
                  <a:lnTo>
                    <a:pt x="4" y="231"/>
                  </a:lnTo>
                  <a:lnTo>
                    <a:pt x="91" y="317"/>
                  </a:lnTo>
                  <a:lnTo>
                    <a:pt x="159" y="317"/>
                  </a:lnTo>
                  <a:lnTo>
                    <a:pt x="223" y="317"/>
                  </a:lnTo>
                  <a:lnTo>
                    <a:pt x="316" y="225"/>
                  </a:lnTo>
                  <a:lnTo>
                    <a:pt x="316" y="94"/>
                  </a:lnTo>
                  <a:lnTo>
                    <a:pt x="223" y="0"/>
                  </a:lnTo>
                  <a:close/>
                </a:path>
              </a:pathLst>
            </a:custGeom>
            <a:solidFill>
              <a:schemeClr val="accent6"/>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17" name="Google Shape;517;p29"/>
            <p:cNvSpPr/>
            <p:nvPr/>
          </p:nvSpPr>
          <p:spPr>
            <a:xfrm>
              <a:off x="3683" y="2334"/>
              <a:ext cx="316" cy="317"/>
            </a:xfrm>
            <a:custGeom>
              <a:avLst/>
              <a:gdLst/>
              <a:ahLst/>
              <a:cxnLst/>
              <a:rect l="l" t="t" r="r" b="b"/>
              <a:pathLst>
                <a:path w="316" h="317" extrusionOk="0">
                  <a:moveTo>
                    <a:pt x="223" y="0"/>
                  </a:moveTo>
                  <a:lnTo>
                    <a:pt x="91" y="0"/>
                  </a:lnTo>
                  <a:lnTo>
                    <a:pt x="0" y="92"/>
                  </a:lnTo>
                  <a:lnTo>
                    <a:pt x="0" y="223"/>
                  </a:lnTo>
                  <a:lnTo>
                    <a:pt x="4" y="231"/>
                  </a:lnTo>
                  <a:lnTo>
                    <a:pt x="91" y="317"/>
                  </a:lnTo>
                  <a:lnTo>
                    <a:pt x="159" y="317"/>
                  </a:lnTo>
                  <a:lnTo>
                    <a:pt x="223" y="317"/>
                  </a:lnTo>
                  <a:lnTo>
                    <a:pt x="316" y="225"/>
                  </a:lnTo>
                  <a:lnTo>
                    <a:pt x="316" y="94"/>
                  </a:lnTo>
                  <a:lnTo>
                    <a:pt x="223"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18" name="Google Shape;518;p29"/>
            <p:cNvSpPr/>
            <p:nvPr/>
          </p:nvSpPr>
          <p:spPr>
            <a:xfrm>
              <a:off x="3719" y="2372"/>
              <a:ext cx="242" cy="241"/>
            </a:xfrm>
            <a:prstGeom prst="ellipse">
              <a:avLst/>
            </a:prstGeom>
            <a:solidFill>
              <a:srgbClr val="F2F2F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19" name="Google Shape;519;p29"/>
            <p:cNvSpPr/>
            <p:nvPr/>
          </p:nvSpPr>
          <p:spPr>
            <a:xfrm>
              <a:off x="3778" y="1950"/>
              <a:ext cx="124" cy="36"/>
            </a:xfrm>
            <a:custGeom>
              <a:avLst/>
              <a:gdLst/>
              <a:ahLst/>
              <a:cxnLst/>
              <a:rect l="l" t="t" r="r" b="b"/>
              <a:pathLst>
                <a:path w="62" h="18" extrusionOk="0">
                  <a:moveTo>
                    <a:pt x="36" y="0"/>
                  </a:moveTo>
                  <a:cubicBezTo>
                    <a:pt x="31" y="9"/>
                    <a:pt x="31" y="9"/>
                    <a:pt x="31" y="9"/>
                  </a:cubicBezTo>
                  <a:cubicBezTo>
                    <a:pt x="26" y="0"/>
                    <a:pt x="26" y="0"/>
                    <a:pt x="26" y="0"/>
                  </a:cubicBezTo>
                  <a:cubicBezTo>
                    <a:pt x="11" y="1"/>
                    <a:pt x="0" y="5"/>
                    <a:pt x="0" y="9"/>
                  </a:cubicBezTo>
                  <a:cubicBezTo>
                    <a:pt x="0" y="14"/>
                    <a:pt x="14" y="18"/>
                    <a:pt x="31" y="18"/>
                  </a:cubicBezTo>
                  <a:cubicBezTo>
                    <a:pt x="48" y="18"/>
                    <a:pt x="62" y="14"/>
                    <a:pt x="62" y="9"/>
                  </a:cubicBezTo>
                  <a:cubicBezTo>
                    <a:pt x="62" y="5"/>
                    <a:pt x="50" y="1"/>
                    <a:pt x="36" y="0"/>
                  </a:cubicBezTo>
                </a:path>
              </a:pathLst>
            </a:custGeom>
            <a:solidFill>
              <a:srgbClr val="E5E5E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20" name="Google Shape;520;p29"/>
            <p:cNvSpPr/>
            <p:nvPr/>
          </p:nvSpPr>
          <p:spPr>
            <a:xfrm>
              <a:off x="3681" y="1687"/>
              <a:ext cx="318" cy="281"/>
            </a:xfrm>
            <a:custGeom>
              <a:avLst/>
              <a:gdLst/>
              <a:ahLst/>
              <a:cxnLst/>
              <a:rect l="l" t="t" r="r" b="b"/>
              <a:pathLst>
                <a:path w="318" h="281" extrusionOk="0">
                  <a:moveTo>
                    <a:pt x="0" y="0"/>
                  </a:moveTo>
                  <a:lnTo>
                    <a:pt x="159" y="281"/>
                  </a:lnTo>
                  <a:lnTo>
                    <a:pt x="318" y="0"/>
                  </a:lnTo>
                  <a:lnTo>
                    <a:pt x="0" y="0"/>
                  </a:lnTo>
                  <a:close/>
                </a:path>
              </a:pathLst>
            </a:custGeom>
            <a:solidFill>
              <a:srgbClr val="0071A3"/>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21" name="Google Shape;521;p29"/>
            <p:cNvSpPr/>
            <p:nvPr/>
          </p:nvSpPr>
          <p:spPr>
            <a:xfrm>
              <a:off x="3681" y="1687"/>
              <a:ext cx="318" cy="281"/>
            </a:xfrm>
            <a:custGeom>
              <a:avLst/>
              <a:gdLst/>
              <a:ahLst/>
              <a:cxnLst/>
              <a:rect l="l" t="t" r="r" b="b"/>
              <a:pathLst>
                <a:path w="318" h="281" extrusionOk="0">
                  <a:moveTo>
                    <a:pt x="0" y="0"/>
                  </a:moveTo>
                  <a:lnTo>
                    <a:pt x="159" y="281"/>
                  </a:lnTo>
                  <a:lnTo>
                    <a:pt x="318" y="0"/>
                  </a:lnTo>
                  <a:lnTo>
                    <a:pt x="0"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22" name="Google Shape;522;p29"/>
            <p:cNvSpPr/>
            <p:nvPr/>
          </p:nvSpPr>
          <p:spPr>
            <a:xfrm>
              <a:off x="3681" y="1687"/>
              <a:ext cx="161" cy="281"/>
            </a:xfrm>
            <a:custGeom>
              <a:avLst/>
              <a:gdLst/>
              <a:ahLst/>
              <a:cxnLst/>
              <a:rect l="l" t="t" r="r" b="b"/>
              <a:pathLst>
                <a:path w="161" h="281" extrusionOk="0">
                  <a:moveTo>
                    <a:pt x="161" y="0"/>
                  </a:moveTo>
                  <a:lnTo>
                    <a:pt x="0" y="0"/>
                  </a:lnTo>
                  <a:lnTo>
                    <a:pt x="159" y="281"/>
                  </a:lnTo>
                  <a:lnTo>
                    <a:pt x="161" y="0"/>
                  </a:lnTo>
                  <a:close/>
                </a:path>
              </a:pathLst>
            </a:custGeom>
            <a:solidFill>
              <a:srgbClr val="0087B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23" name="Google Shape;523;p29"/>
            <p:cNvSpPr/>
            <p:nvPr/>
          </p:nvSpPr>
          <p:spPr>
            <a:xfrm>
              <a:off x="3681" y="1687"/>
              <a:ext cx="161" cy="281"/>
            </a:xfrm>
            <a:custGeom>
              <a:avLst/>
              <a:gdLst/>
              <a:ahLst/>
              <a:cxnLst/>
              <a:rect l="l" t="t" r="r" b="b"/>
              <a:pathLst>
                <a:path w="161" h="281" extrusionOk="0">
                  <a:moveTo>
                    <a:pt x="161" y="0"/>
                  </a:moveTo>
                  <a:lnTo>
                    <a:pt x="0" y="0"/>
                  </a:lnTo>
                  <a:lnTo>
                    <a:pt x="159" y="281"/>
                  </a:lnTo>
                  <a:lnTo>
                    <a:pt x="161"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24" name="Google Shape;524;p29"/>
            <p:cNvSpPr/>
            <p:nvPr/>
          </p:nvSpPr>
          <p:spPr>
            <a:xfrm>
              <a:off x="3681" y="1464"/>
              <a:ext cx="318" cy="315"/>
            </a:xfrm>
            <a:custGeom>
              <a:avLst/>
              <a:gdLst/>
              <a:ahLst/>
              <a:cxnLst/>
              <a:rect l="l" t="t" r="r" b="b"/>
              <a:pathLst>
                <a:path w="318" h="315" extrusionOk="0">
                  <a:moveTo>
                    <a:pt x="93" y="315"/>
                  </a:moveTo>
                  <a:lnTo>
                    <a:pt x="0" y="223"/>
                  </a:lnTo>
                  <a:lnTo>
                    <a:pt x="0" y="92"/>
                  </a:lnTo>
                  <a:lnTo>
                    <a:pt x="93" y="0"/>
                  </a:lnTo>
                  <a:lnTo>
                    <a:pt x="225" y="0"/>
                  </a:lnTo>
                  <a:lnTo>
                    <a:pt x="318" y="92"/>
                  </a:lnTo>
                  <a:lnTo>
                    <a:pt x="318" y="223"/>
                  </a:lnTo>
                  <a:lnTo>
                    <a:pt x="225" y="315"/>
                  </a:lnTo>
                  <a:lnTo>
                    <a:pt x="93" y="315"/>
                  </a:lnTo>
                  <a:close/>
                </a:path>
              </a:pathLst>
            </a:custGeom>
            <a:solidFill>
              <a:srgbClr val="00A2E6"/>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25" name="Google Shape;525;p29"/>
            <p:cNvSpPr/>
            <p:nvPr/>
          </p:nvSpPr>
          <p:spPr>
            <a:xfrm>
              <a:off x="3681" y="1464"/>
              <a:ext cx="318" cy="315"/>
            </a:xfrm>
            <a:custGeom>
              <a:avLst/>
              <a:gdLst/>
              <a:ahLst/>
              <a:cxnLst/>
              <a:rect l="l" t="t" r="r" b="b"/>
              <a:pathLst>
                <a:path w="318" h="315" extrusionOk="0">
                  <a:moveTo>
                    <a:pt x="93" y="315"/>
                  </a:moveTo>
                  <a:lnTo>
                    <a:pt x="0" y="223"/>
                  </a:lnTo>
                  <a:lnTo>
                    <a:pt x="0" y="92"/>
                  </a:lnTo>
                  <a:lnTo>
                    <a:pt x="93" y="0"/>
                  </a:lnTo>
                  <a:lnTo>
                    <a:pt x="225" y="0"/>
                  </a:lnTo>
                  <a:lnTo>
                    <a:pt x="318" y="92"/>
                  </a:lnTo>
                  <a:lnTo>
                    <a:pt x="318" y="223"/>
                  </a:lnTo>
                  <a:lnTo>
                    <a:pt x="225" y="315"/>
                  </a:lnTo>
                  <a:lnTo>
                    <a:pt x="93" y="315"/>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26" name="Google Shape;526;p29"/>
            <p:cNvSpPr/>
            <p:nvPr/>
          </p:nvSpPr>
          <p:spPr>
            <a:xfrm>
              <a:off x="3840" y="1687"/>
              <a:ext cx="159" cy="281"/>
            </a:xfrm>
            <a:custGeom>
              <a:avLst/>
              <a:gdLst/>
              <a:ahLst/>
              <a:cxnLst/>
              <a:rect l="l" t="t" r="r" b="b"/>
              <a:pathLst>
                <a:path w="159" h="281" extrusionOk="0">
                  <a:moveTo>
                    <a:pt x="159" y="0"/>
                  </a:moveTo>
                  <a:lnTo>
                    <a:pt x="66" y="92"/>
                  </a:lnTo>
                  <a:lnTo>
                    <a:pt x="2" y="92"/>
                  </a:lnTo>
                  <a:lnTo>
                    <a:pt x="0" y="281"/>
                  </a:lnTo>
                  <a:lnTo>
                    <a:pt x="159" y="0"/>
                  </a:lnTo>
                  <a:close/>
                </a:path>
              </a:pathLst>
            </a:custGeom>
            <a:solidFill>
              <a:srgbClr val="78787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27" name="Google Shape;527;p29"/>
            <p:cNvSpPr/>
            <p:nvPr/>
          </p:nvSpPr>
          <p:spPr>
            <a:xfrm>
              <a:off x="3840" y="1687"/>
              <a:ext cx="159" cy="281"/>
            </a:xfrm>
            <a:custGeom>
              <a:avLst/>
              <a:gdLst/>
              <a:ahLst/>
              <a:cxnLst/>
              <a:rect l="l" t="t" r="r" b="b"/>
              <a:pathLst>
                <a:path w="159" h="281" extrusionOk="0">
                  <a:moveTo>
                    <a:pt x="159" y="0"/>
                  </a:moveTo>
                  <a:lnTo>
                    <a:pt x="66" y="92"/>
                  </a:lnTo>
                  <a:lnTo>
                    <a:pt x="2" y="92"/>
                  </a:lnTo>
                  <a:lnTo>
                    <a:pt x="0" y="281"/>
                  </a:lnTo>
                  <a:lnTo>
                    <a:pt x="159"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28" name="Google Shape;528;p29"/>
            <p:cNvSpPr/>
            <p:nvPr/>
          </p:nvSpPr>
          <p:spPr>
            <a:xfrm>
              <a:off x="3681" y="1687"/>
              <a:ext cx="161" cy="281"/>
            </a:xfrm>
            <a:custGeom>
              <a:avLst/>
              <a:gdLst/>
              <a:ahLst/>
              <a:cxnLst/>
              <a:rect l="l" t="t" r="r" b="b"/>
              <a:pathLst>
                <a:path w="161" h="281" extrusionOk="0">
                  <a:moveTo>
                    <a:pt x="0" y="0"/>
                  </a:moveTo>
                  <a:lnTo>
                    <a:pt x="159" y="281"/>
                  </a:lnTo>
                  <a:lnTo>
                    <a:pt x="161" y="92"/>
                  </a:lnTo>
                  <a:lnTo>
                    <a:pt x="93" y="92"/>
                  </a:lnTo>
                  <a:lnTo>
                    <a:pt x="0" y="0"/>
                  </a:lnTo>
                  <a:close/>
                </a:path>
              </a:pathLst>
            </a:custGeom>
            <a:solidFill>
              <a:srgbClr val="505050"/>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29" name="Google Shape;529;p29"/>
            <p:cNvSpPr/>
            <p:nvPr/>
          </p:nvSpPr>
          <p:spPr>
            <a:xfrm>
              <a:off x="3681" y="1687"/>
              <a:ext cx="161" cy="281"/>
            </a:xfrm>
            <a:custGeom>
              <a:avLst/>
              <a:gdLst/>
              <a:ahLst/>
              <a:cxnLst/>
              <a:rect l="l" t="t" r="r" b="b"/>
              <a:pathLst>
                <a:path w="161" h="281" extrusionOk="0">
                  <a:moveTo>
                    <a:pt x="0" y="0"/>
                  </a:moveTo>
                  <a:lnTo>
                    <a:pt x="159" y="281"/>
                  </a:lnTo>
                  <a:lnTo>
                    <a:pt x="161" y="92"/>
                  </a:lnTo>
                  <a:lnTo>
                    <a:pt x="93" y="92"/>
                  </a:lnTo>
                  <a:lnTo>
                    <a:pt x="0"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30" name="Google Shape;530;p29"/>
            <p:cNvSpPr/>
            <p:nvPr/>
          </p:nvSpPr>
          <p:spPr>
            <a:xfrm>
              <a:off x="3681" y="1464"/>
              <a:ext cx="318" cy="315"/>
            </a:xfrm>
            <a:custGeom>
              <a:avLst/>
              <a:gdLst/>
              <a:ahLst/>
              <a:cxnLst/>
              <a:rect l="l" t="t" r="r" b="b"/>
              <a:pathLst>
                <a:path w="318" h="315" extrusionOk="0">
                  <a:moveTo>
                    <a:pt x="225" y="0"/>
                  </a:moveTo>
                  <a:lnTo>
                    <a:pt x="93" y="0"/>
                  </a:lnTo>
                  <a:lnTo>
                    <a:pt x="0" y="92"/>
                  </a:lnTo>
                  <a:lnTo>
                    <a:pt x="0" y="223"/>
                  </a:lnTo>
                  <a:lnTo>
                    <a:pt x="93" y="315"/>
                  </a:lnTo>
                  <a:lnTo>
                    <a:pt x="161" y="315"/>
                  </a:lnTo>
                  <a:lnTo>
                    <a:pt x="225" y="315"/>
                  </a:lnTo>
                  <a:lnTo>
                    <a:pt x="318" y="223"/>
                  </a:lnTo>
                  <a:lnTo>
                    <a:pt x="318" y="92"/>
                  </a:lnTo>
                  <a:lnTo>
                    <a:pt x="225" y="0"/>
                  </a:lnTo>
                  <a:close/>
                </a:path>
              </a:pathLst>
            </a:custGeom>
            <a:solidFill>
              <a:schemeClr val="accent6"/>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31" name="Google Shape;531;p29"/>
            <p:cNvSpPr/>
            <p:nvPr/>
          </p:nvSpPr>
          <p:spPr>
            <a:xfrm>
              <a:off x="3681" y="1464"/>
              <a:ext cx="318" cy="315"/>
            </a:xfrm>
            <a:custGeom>
              <a:avLst/>
              <a:gdLst/>
              <a:ahLst/>
              <a:cxnLst/>
              <a:rect l="l" t="t" r="r" b="b"/>
              <a:pathLst>
                <a:path w="318" h="315" extrusionOk="0">
                  <a:moveTo>
                    <a:pt x="225" y="0"/>
                  </a:moveTo>
                  <a:lnTo>
                    <a:pt x="93" y="0"/>
                  </a:lnTo>
                  <a:lnTo>
                    <a:pt x="0" y="92"/>
                  </a:lnTo>
                  <a:lnTo>
                    <a:pt x="0" y="223"/>
                  </a:lnTo>
                  <a:lnTo>
                    <a:pt x="93" y="315"/>
                  </a:lnTo>
                  <a:lnTo>
                    <a:pt x="161" y="315"/>
                  </a:lnTo>
                  <a:lnTo>
                    <a:pt x="225" y="315"/>
                  </a:lnTo>
                  <a:lnTo>
                    <a:pt x="318" y="223"/>
                  </a:lnTo>
                  <a:lnTo>
                    <a:pt x="318" y="92"/>
                  </a:lnTo>
                  <a:lnTo>
                    <a:pt x="225" y="0"/>
                  </a:lnTo>
                </a:path>
              </a:pathLst>
            </a:custGeom>
            <a:no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32" name="Google Shape;532;p29"/>
            <p:cNvSpPr/>
            <p:nvPr/>
          </p:nvSpPr>
          <p:spPr>
            <a:xfrm>
              <a:off x="3719" y="1502"/>
              <a:ext cx="242" cy="241"/>
            </a:xfrm>
            <a:prstGeom prst="ellipse">
              <a:avLst/>
            </a:prstGeom>
            <a:solidFill>
              <a:srgbClr val="F2F2F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grpSp>
      <p:sp>
        <p:nvSpPr>
          <p:cNvPr id="119"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128" name="Google Shape;59;p14"/>
          <p:cNvSpPr txBox="1">
            <a:spLocks/>
          </p:cNvSpPr>
          <p:nvPr/>
        </p:nvSpPr>
        <p:spPr>
          <a:xfrm>
            <a:off x="6958926" y="1717561"/>
            <a:ext cx="101533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t>END</a:t>
            </a:r>
            <a:endParaRPr lang="en-US" sz="2800" b="1" dirty="0"/>
          </a:p>
        </p:txBody>
      </p:sp>
      <p:sp>
        <p:nvSpPr>
          <p:cNvPr id="130"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131" name="Group 130"/>
          <p:cNvGrpSpPr/>
          <p:nvPr/>
        </p:nvGrpSpPr>
        <p:grpSpPr>
          <a:xfrm>
            <a:off x="2005" y="120997"/>
            <a:ext cx="9058867" cy="5026777"/>
            <a:chOff x="2005" y="120997"/>
            <a:chExt cx="9058867" cy="5026777"/>
          </a:xfrm>
        </p:grpSpPr>
        <p:sp>
          <p:nvSpPr>
            <p:cNvPr id="132" name="Rectangle 131"/>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133" name="Rectangle 132"/>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134" name="Rectangle 133"/>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135" name="Rectangle 134"/>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136" name="Rectangle 135"/>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137"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DEVELOPMENT GUIDELINES</a:t>
              </a:r>
              <a:endParaRPr lang="en-US" sz="2800" b="1" dirty="0">
                <a:solidFill>
                  <a:schemeClr val="bg1"/>
                </a:solidFill>
              </a:endParaRPr>
            </a:p>
          </p:txBody>
        </p:sp>
      </p:grpSp>
    </p:spTree>
    <p:extLst>
      <p:ext uri="{BB962C8B-B14F-4D97-AF65-F5344CB8AC3E}">
        <p14:creationId xmlns:p14="http://schemas.microsoft.com/office/powerpoint/2010/main" val="4200682485"/>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grpSp>
        <p:nvGrpSpPr>
          <p:cNvPr id="537" name="Google Shape;537;p30"/>
          <p:cNvGrpSpPr/>
          <p:nvPr/>
        </p:nvGrpSpPr>
        <p:grpSpPr>
          <a:xfrm>
            <a:off x="1169740" y="695325"/>
            <a:ext cx="3362325" cy="3752850"/>
            <a:chOff x="1559653" y="927100"/>
            <a:chExt cx="4483100" cy="5003800"/>
          </a:xfrm>
        </p:grpSpPr>
        <p:sp>
          <p:nvSpPr>
            <p:cNvPr id="538" name="Google Shape;538;p30"/>
            <p:cNvSpPr/>
            <p:nvPr/>
          </p:nvSpPr>
          <p:spPr>
            <a:xfrm>
              <a:off x="1559653" y="9271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539" name="Google Shape;539;p30"/>
            <p:cNvGrpSpPr/>
            <p:nvPr/>
          </p:nvGrpSpPr>
          <p:grpSpPr>
            <a:xfrm>
              <a:off x="2088291" y="1783366"/>
              <a:ext cx="3425825" cy="1430338"/>
              <a:chOff x="1200" y="1124"/>
              <a:chExt cx="2158" cy="901"/>
            </a:xfrm>
          </p:grpSpPr>
          <p:sp>
            <p:nvSpPr>
              <p:cNvPr id="540" name="Google Shape;540;p30"/>
              <p:cNvSpPr/>
              <p:nvPr/>
            </p:nvSpPr>
            <p:spPr>
              <a:xfrm>
                <a:off x="1700" y="1453"/>
                <a:ext cx="394" cy="551"/>
              </a:xfrm>
              <a:custGeom>
                <a:avLst/>
                <a:gdLst/>
                <a:ahLst/>
                <a:cxnLst/>
                <a:rect l="l" t="t" r="r" b="b"/>
                <a:pathLst>
                  <a:path w="252" h="351" extrusionOk="0">
                    <a:moveTo>
                      <a:pt x="217" y="186"/>
                    </a:moveTo>
                    <a:cubicBezTo>
                      <a:pt x="195" y="147"/>
                      <a:pt x="191" y="97"/>
                      <a:pt x="191" y="97"/>
                    </a:cubicBezTo>
                    <a:cubicBezTo>
                      <a:pt x="191" y="0"/>
                      <a:pt x="191" y="0"/>
                      <a:pt x="191" y="0"/>
                    </a:cubicBezTo>
                    <a:cubicBezTo>
                      <a:pt x="130" y="0"/>
                      <a:pt x="130" y="0"/>
                      <a:pt x="130" y="0"/>
                    </a:cubicBezTo>
                    <a:cubicBezTo>
                      <a:pt x="122" y="0"/>
                      <a:pt x="122" y="0"/>
                      <a:pt x="122" y="0"/>
                    </a:cubicBezTo>
                    <a:cubicBezTo>
                      <a:pt x="61" y="0"/>
                      <a:pt x="61" y="0"/>
                      <a:pt x="61" y="0"/>
                    </a:cubicBezTo>
                    <a:cubicBezTo>
                      <a:pt x="61" y="97"/>
                      <a:pt x="61" y="97"/>
                      <a:pt x="61" y="97"/>
                    </a:cubicBezTo>
                    <a:cubicBezTo>
                      <a:pt x="61" y="97"/>
                      <a:pt x="56" y="147"/>
                      <a:pt x="35" y="186"/>
                    </a:cubicBezTo>
                    <a:cubicBezTo>
                      <a:pt x="13" y="224"/>
                      <a:pt x="0" y="254"/>
                      <a:pt x="0" y="334"/>
                    </a:cubicBezTo>
                    <a:cubicBezTo>
                      <a:pt x="0" y="351"/>
                      <a:pt x="0" y="351"/>
                      <a:pt x="0" y="351"/>
                    </a:cubicBezTo>
                    <a:cubicBezTo>
                      <a:pt x="124" y="351"/>
                      <a:pt x="124" y="351"/>
                      <a:pt x="124" y="351"/>
                    </a:cubicBezTo>
                    <a:cubicBezTo>
                      <a:pt x="128" y="351"/>
                      <a:pt x="128" y="351"/>
                      <a:pt x="128" y="351"/>
                    </a:cubicBezTo>
                    <a:cubicBezTo>
                      <a:pt x="252" y="351"/>
                      <a:pt x="252" y="351"/>
                      <a:pt x="252" y="351"/>
                    </a:cubicBezTo>
                    <a:cubicBezTo>
                      <a:pt x="252" y="334"/>
                      <a:pt x="252" y="334"/>
                      <a:pt x="252" y="334"/>
                    </a:cubicBezTo>
                    <a:cubicBezTo>
                      <a:pt x="252" y="254"/>
                      <a:pt x="239" y="224"/>
                      <a:pt x="217" y="186"/>
                    </a:cubicBezTo>
                    <a:close/>
                  </a:path>
                </a:pathLst>
              </a:custGeom>
              <a:solidFill>
                <a:schemeClr val="accent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41" name="Google Shape;541;p30"/>
              <p:cNvSpPr/>
              <p:nvPr/>
            </p:nvSpPr>
            <p:spPr>
              <a:xfrm>
                <a:off x="1516" y="1537"/>
                <a:ext cx="266" cy="371"/>
              </a:xfrm>
              <a:custGeom>
                <a:avLst/>
                <a:gdLst/>
                <a:ahLst/>
                <a:cxnLst/>
                <a:rect l="l" t="t" r="r" b="b"/>
                <a:pathLst>
                  <a:path w="170" h="237" extrusionOk="0">
                    <a:moveTo>
                      <a:pt x="147" y="125"/>
                    </a:moveTo>
                    <a:cubicBezTo>
                      <a:pt x="132" y="99"/>
                      <a:pt x="129" y="65"/>
                      <a:pt x="129" y="65"/>
                    </a:cubicBezTo>
                    <a:cubicBezTo>
                      <a:pt x="129" y="0"/>
                      <a:pt x="129" y="0"/>
                      <a:pt x="129" y="0"/>
                    </a:cubicBezTo>
                    <a:cubicBezTo>
                      <a:pt x="88" y="0"/>
                      <a:pt x="88" y="0"/>
                      <a:pt x="88" y="0"/>
                    </a:cubicBezTo>
                    <a:cubicBezTo>
                      <a:pt x="82" y="0"/>
                      <a:pt x="82" y="0"/>
                      <a:pt x="82" y="0"/>
                    </a:cubicBezTo>
                    <a:cubicBezTo>
                      <a:pt x="41" y="0"/>
                      <a:pt x="41" y="0"/>
                      <a:pt x="41" y="0"/>
                    </a:cubicBezTo>
                    <a:cubicBezTo>
                      <a:pt x="41" y="65"/>
                      <a:pt x="41" y="65"/>
                      <a:pt x="41" y="65"/>
                    </a:cubicBezTo>
                    <a:cubicBezTo>
                      <a:pt x="41" y="65"/>
                      <a:pt x="38" y="99"/>
                      <a:pt x="23" y="125"/>
                    </a:cubicBezTo>
                    <a:cubicBezTo>
                      <a:pt x="9" y="151"/>
                      <a:pt x="0" y="171"/>
                      <a:pt x="0" y="225"/>
                    </a:cubicBezTo>
                    <a:cubicBezTo>
                      <a:pt x="0" y="237"/>
                      <a:pt x="0" y="237"/>
                      <a:pt x="0" y="237"/>
                    </a:cubicBezTo>
                    <a:cubicBezTo>
                      <a:pt x="83" y="237"/>
                      <a:pt x="83" y="237"/>
                      <a:pt x="83" y="237"/>
                    </a:cubicBezTo>
                    <a:cubicBezTo>
                      <a:pt x="87" y="237"/>
                      <a:pt x="87" y="237"/>
                      <a:pt x="87" y="237"/>
                    </a:cubicBezTo>
                    <a:cubicBezTo>
                      <a:pt x="170" y="237"/>
                      <a:pt x="170" y="237"/>
                      <a:pt x="170" y="237"/>
                    </a:cubicBezTo>
                    <a:cubicBezTo>
                      <a:pt x="170" y="225"/>
                      <a:pt x="170" y="225"/>
                      <a:pt x="170" y="225"/>
                    </a:cubicBezTo>
                    <a:cubicBezTo>
                      <a:pt x="170" y="171"/>
                      <a:pt x="162" y="151"/>
                      <a:pt x="147" y="125"/>
                    </a:cubicBezTo>
                    <a:close/>
                  </a:path>
                </a:pathLst>
              </a:custGeom>
              <a:solidFill>
                <a:schemeClr val="accent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42" name="Google Shape;542;p30"/>
              <p:cNvSpPr/>
              <p:nvPr/>
            </p:nvSpPr>
            <p:spPr>
              <a:xfrm>
                <a:off x="2013" y="1537"/>
                <a:ext cx="266" cy="371"/>
              </a:xfrm>
              <a:custGeom>
                <a:avLst/>
                <a:gdLst/>
                <a:ahLst/>
                <a:cxnLst/>
                <a:rect l="l" t="t" r="r" b="b"/>
                <a:pathLst>
                  <a:path w="170" h="237" extrusionOk="0">
                    <a:moveTo>
                      <a:pt x="146" y="125"/>
                    </a:moveTo>
                    <a:cubicBezTo>
                      <a:pt x="132" y="99"/>
                      <a:pt x="129" y="65"/>
                      <a:pt x="129" y="65"/>
                    </a:cubicBezTo>
                    <a:cubicBezTo>
                      <a:pt x="129" y="0"/>
                      <a:pt x="129" y="0"/>
                      <a:pt x="129" y="0"/>
                    </a:cubicBezTo>
                    <a:cubicBezTo>
                      <a:pt x="88" y="0"/>
                      <a:pt x="88" y="0"/>
                      <a:pt x="88" y="0"/>
                    </a:cubicBezTo>
                    <a:cubicBezTo>
                      <a:pt x="82" y="0"/>
                      <a:pt x="82" y="0"/>
                      <a:pt x="82" y="0"/>
                    </a:cubicBezTo>
                    <a:cubicBezTo>
                      <a:pt x="41" y="0"/>
                      <a:pt x="41" y="0"/>
                      <a:pt x="41" y="0"/>
                    </a:cubicBezTo>
                    <a:cubicBezTo>
                      <a:pt x="41" y="65"/>
                      <a:pt x="41" y="65"/>
                      <a:pt x="41" y="65"/>
                    </a:cubicBezTo>
                    <a:cubicBezTo>
                      <a:pt x="41" y="65"/>
                      <a:pt x="38" y="99"/>
                      <a:pt x="23" y="125"/>
                    </a:cubicBezTo>
                    <a:cubicBezTo>
                      <a:pt x="8" y="151"/>
                      <a:pt x="0" y="171"/>
                      <a:pt x="0" y="225"/>
                    </a:cubicBezTo>
                    <a:cubicBezTo>
                      <a:pt x="0" y="237"/>
                      <a:pt x="0" y="237"/>
                      <a:pt x="0" y="237"/>
                    </a:cubicBezTo>
                    <a:cubicBezTo>
                      <a:pt x="83" y="237"/>
                      <a:pt x="83" y="237"/>
                      <a:pt x="83" y="237"/>
                    </a:cubicBezTo>
                    <a:cubicBezTo>
                      <a:pt x="86" y="237"/>
                      <a:pt x="86" y="237"/>
                      <a:pt x="86" y="237"/>
                    </a:cubicBezTo>
                    <a:cubicBezTo>
                      <a:pt x="170" y="237"/>
                      <a:pt x="170" y="237"/>
                      <a:pt x="170" y="237"/>
                    </a:cubicBezTo>
                    <a:cubicBezTo>
                      <a:pt x="170" y="225"/>
                      <a:pt x="170" y="225"/>
                      <a:pt x="170" y="225"/>
                    </a:cubicBezTo>
                    <a:cubicBezTo>
                      <a:pt x="170" y="171"/>
                      <a:pt x="161" y="151"/>
                      <a:pt x="146" y="125"/>
                    </a:cubicBezTo>
                    <a:close/>
                  </a:path>
                </a:pathLst>
              </a:custGeom>
              <a:solidFill>
                <a:schemeClr val="accent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43" name="Google Shape;543;p30"/>
              <p:cNvSpPr/>
              <p:nvPr/>
            </p:nvSpPr>
            <p:spPr>
              <a:xfrm>
                <a:off x="1200" y="1890"/>
                <a:ext cx="1204" cy="135"/>
              </a:xfrm>
              <a:prstGeom prst="rect">
                <a:avLst/>
              </a:prstGeom>
              <a:solidFill>
                <a:schemeClr val="accent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44" name="Google Shape;544;p30"/>
              <p:cNvSpPr/>
              <p:nvPr/>
            </p:nvSpPr>
            <p:spPr>
              <a:xfrm>
                <a:off x="1438" y="1854"/>
                <a:ext cx="919" cy="72"/>
              </a:xfrm>
              <a:prstGeom prst="rect">
                <a:avLst/>
              </a:prstGeom>
              <a:solidFill>
                <a:schemeClr val="accent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45" name="Google Shape;545;p30"/>
              <p:cNvSpPr/>
              <p:nvPr/>
            </p:nvSpPr>
            <p:spPr>
              <a:xfrm>
                <a:off x="2005" y="1234"/>
                <a:ext cx="226" cy="289"/>
              </a:xfrm>
              <a:custGeom>
                <a:avLst/>
                <a:gdLst/>
                <a:ahLst/>
                <a:cxnLst/>
                <a:rect l="l" t="t" r="r" b="b"/>
                <a:pathLst>
                  <a:path w="144" h="184" extrusionOk="0">
                    <a:moveTo>
                      <a:pt x="144" y="59"/>
                    </a:moveTo>
                    <a:cubicBezTo>
                      <a:pt x="144" y="48"/>
                      <a:pt x="134" y="38"/>
                      <a:pt x="123" y="38"/>
                    </a:cubicBezTo>
                    <a:cubicBezTo>
                      <a:pt x="122" y="38"/>
                      <a:pt x="120" y="38"/>
                      <a:pt x="120" y="38"/>
                    </a:cubicBezTo>
                    <a:cubicBezTo>
                      <a:pt x="118" y="34"/>
                      <a:pt x="116" y="31"/>
                      <a:pt x="112" y="28"/>
                    </a:cubicBezTo>
                    <a:cubicBezTo>
                      <a:pt x="113" y="26"/>
                      <a:pt x="113" y="25"/>
                      <a:pt x="113" y="23"/>
                    </a:cubicBezTo>
                    <a:cubicBezTo>
                      <a:pt x="113" y="11"/>
                      <a:pt x="103" y="0"/>
                      <a:pt x="90" y="0"/>
                    </a:cubicBezTo>
                    <a:cubicBezTo>
                      <a:pt x="82" y="0"/>
                      <a:pt x="75" y="5"/>
                      <a:pt x="71" y="12"/>
                    </a:cubicBezTo>
                    <a:cubicBezTo>
                      <a:pt x="70" y="12"/>
                      <a:pt x="70" y="12"/>
                      <a:pt x="69" y="12"/>
                    </a:cubicBezTo>
                    <a:cubicBezTo>
                      <a:pt x="57" y="12"/>
                      <a:pt x="48" y="21"/>
                      <a:pt x="48" y="33"/>
                    </a:cubicBezTo>
                    <a:cubicBezTo>
                      <a:pt x="48" y="34"/>
                      <a:pt x="48" y="34"/>
                      <a:pt x="48" y="35"/>
                    </a:cubicBezTo>
                    <a:cubicBezTo>
                      <a:pt x="42" y="35"/>
                      <a:pt x="37" y="38"/>
                      <a:pt x="33" y="42"/>
                    </a:cubicBezTo>
                    <a:cubicBezTo>
                      <a:pt x="30" y="40"/>
                      <a:pt x="25" y="38"/>
                      <a:pt x="21" y="38"/>
                    </a:cubicBezTo>
                    <a:cubicBezTo>
                      <a:pt x="9" y="38"/>
                      <a:pt x="0" y="48"/>
                      <a:pt x="0" y="59"/>
                    </a:cubicBezTo>
                    <a:cubicBezTo>
                      <a:pt x="0" y="68"/>
                      <a:pt x="5" y="75"/>
                      <a:pt x="13" y="79"/>
                    </a:cubicBezTo>
                    <a:cubicBezTo>
                      <a:pt x="14" y="84"/>
                      <a:pt x="19" y="113"/>
                      <a:pt x="57" y="114"/>
                    </a:cubicBezTo>
                    <a:cubicBezTo>
                      <a:pt x="57" y="114"/>
                      <a:pt x="42" y="137"/>
                      <a:pt x="73" y="148"/>
                    </a:cubicBezTo>
                    <a:cubicBezTo>
                      <a:pt x="73" y="148"/>
                      <a:pt x="95" y="154"/>
                      <a:pt x="95" y="184"/>
                    </a:cubicBezTo>
                    <a:cubicBezTo>
                      <a:pt x="104" y="184"/>
                      <a:pt x="104" y="184"/>
                      <a:pt x="104" y="184"/>
                    </a:cubicBezTo>
                    <a:cubicBezTo>
                      <a:pt x="104" y="184"/>
                      <a:pt x="113" y="157"/>
                      <a:pt x="98" y="142"/>
                    </a:cubicBezTo>
                    <a:cubicBezTo>
                      <a:pt x="83" y="127"/>
                      <a:pt x="121" y="125"/>
                      <a:pt x="114" y="107"/>
                    </a:cubicBezTo>
                    <a:cubicBezTo>
                      <a:pt x="114" y="107"/>
                      <a:pt x="137" y="97"/>
                      <a:pt x="134" y="77"/>
                    </a:cubicBezTo>
                    <a:cubicBezTo>
                      <a:pt x="140" y="73"/>
                      <a:pt x="144" y="67"/>
                      <a:pt x="144" y="59"/>
                    </a:cubicBezTo>
                    <a:close/>
                  </a:path>
                </a:pathLst>
              </a:custGeom>
              <a:solidFill>
                <a:schemeClr val="accent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46" name="Google Shape;546;p30"/>
              <p:cNvSpPr/>
              <p:nvPr/>
            </p:nvSpPr>
            <p:spPr>
              <a:xfrm>
                <a:off x="1761" y="1143"/>
                <a:ext cx="226" cy="287"/>
              </a:xfrm>
              <a:custGeom>
                <a:avLst/>
                <a:gdLst/>
                <a:ahLst/>
                <a:cxnLst/>
                <a:rect l="l" t="t" r="r" b="b"/>
                <a:pathLst>
                  <a:path w="144" h="183" extrusionOk="0">
                    <a:moveTo>
                      <a:pt x="144" y="59"/>
                    </a:moveTo>
                    <a:cubicBezTo>
                      <a:pt x="144" y="47"/>
                      <a:pt x="134" y="38"/>
                      <a:pt x="123" y="38"/>
                    </a:cubicBezTo>
                    <a:cubicBezTo>
                      <a:pt x="122" y="38"/>
                      <a:pt x="121" y="38"/>
                      <a:pt x="120" y="38"/>
                    </a:cubicBezTo>
                    <a:cubicBezTo>
                      <a:pt x="118" y="34"/>
                      <a:pt x="116" y="30"/>
                      <a:pt x="112" y="28"/>
                    </a:cubicBezTo>
                    <a:cubicBezTo>
                      <a:pt x="113" y="26"/>
                      <a:pt x="113" y="24"/>
                      <a:pt x="113" y="22"/>
                    </a:cubicBezTo>
                    <a:cubicBezTo>
                      <a:pt x="113" y="10"/>
                      <a:pt x="103" y="0"/>
                      <a:pt x="91" y="0"/>
                    </a:cubicBezTo>
                    <a:cubicBezTo>
                      <a:pt x="82" y="0"/>
                      <a:pt x="75" y="5"/>
                      <a:pt x="71" y="11"/>
                    </a:cubicBezTo>
                    <a:cubicBezTo>
                      <a:pt x="70" y="11"/>
                      <a:pt x="70" y="11"/>
                      <a:pt x="69" y="11"/>
                    </a:cubicBezTo>
                    <a:cubicBezTo>
                      <a:pt x="58" y="11"/>
                      <a:pt x="48" y="21"/>
                      <a:pt x="48" y="32"/>
                    </a:cubicBezTo>
                    <a:cubicBezTo>
                      <a:pt x="48" y="33"/>
                      <a:pt x="48" y="34"/>
                      <a:pt x="48" y="34"/>
                    </a:cubicBezTo>
                    <a:cubicBezTo>
                      <a:pt x="42" y="34"/>
                      <a:pt x="37" y="37"/>
                      <a:pt x="33" y="41"/>
                    </a:cubicBezTo>
                    <a:cubicBezTo>
                      <a:pt x="30" y="39"/>
                      <a:pt x="26" y="38"/>
                      <a:pt x="21" y="38"/>
                    </a:cubicBezTo>
                    <a:cubicBezTo>
                      <a:pt x="10" y="38"/>
                      <a:pt x="0" y="47"/>
                      <a:pt x="0" y="59"/>
                    </a:cubicBezTo>
                    <a:cubicBezTo>
                      <a:pt x="0" y="67"/>
                      <a:pt x="5" y="75"/>
                      <a:pt x="13" y="78"/>
                    </a:cubicBezTo>
                    <a:cubicBezTo>
                      <a:pt x="14" y="83"/>
                      <a:pt x="19" y="113"/>
                      <a:pt x="58" y="114"/>
                    </a:cubicBezTo>
                    <a:cubicBezTo>
                      <a:pt x="58" y="114"/>
                      <a:pt x="43" y="137"/>
                      <a:pt x="74" y="148"/>
                    </a:cubicBezTo>
                    <a:cubicBezTo>
                      <a:pt x="74" y="148"/>
                      <a:pt x="95" y="153"/>
                      <a:pt x="95" y="183"/>
                    </a:cubicBezTo>
                    <a:cubicBezTo>
                      <a:pt x="104" y="183"/>
                      <a:pt x="104" y="183"/>
                      <a:pt x="104" y="183"/>
                    </a:cubicBezTo>
                    <a:cubicBezTo>
                      <a:pt x="104" y="183"/>
                      <a:pt x="113" y="156"/>
                      <a:pt x="98" y="141"/>
                    </a:cubicBezTo>
                    <a:cubicBezTo>
                      <a:pt x="83" y="127"/>
                      <a:pt x="121" y="125"/>
                      <a:pt x="114" y="107"/>
                    </a:cubicBezTo>
                    <a:cubicBezTo>
                      <a:pt x="114" y="107"/>
                      <a:pt x="137" y="96"/>
                      <a:pt x="134" y="76"/>
                    </a:cubicBezTo>
                    <a:cubicBezTo>
                      <a:pt x="140" y="72"/>
                      <a:pt x="144" y="66"/>
                      <a:pt x="144" y="59"/>
                    </a:cubicBezTo>
                    <a:close/>
                  </a:path>
                </a:pathLst>
              </a:custGeom>
              <a:solidFill>
                <a:schemeClr val="accent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47" name="Google Shape;547;p30"/>
              <p:cNvSpPr/>
              <p:nvPr/>
            </p:nvSpPr>
            <p:spPr>
              <a:xfrm>
                <a:off x="2426" y="1369"/>
                <a:ext cx="263" cy="615"/>
              </a:xfrm>
              <a:prstGeom prst="rect">
                <a:avLst/>
              </a:prstGeom>
              <a:solidFill>
                <a:schemeClr val="accent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48" name="Google Shape;548;p30"/>
              <p:cNvSpPr/>
              <p:nvPr/>
            </p:nvSpPr>
            <p:spPr>
              <a:xfrm>
                <a:off x="3095" y="1689"/>
                <a:ext cx="263" cy="295"/>
              </a:xfrm>
              <a:prstGeom prst="rect">
                <a:avLst/>
              </a:prstGeom>
              <a:solidFill>
                <a:schemeClr val="accent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49" name="Google Shape;549;p30"/>
              <p:cNvSpPr/>
              <p:nvPr/>
            </p:nvSpPr>
            <p:spPr>
              <a:xfrm>
                <a:off x="2726" y="1124"/>
                <a:ext cx="332" cy="860"/>
              </a:xfrm>
              <a:prstGeom prst="rect">
                <a:avLst/>
              </a:prstGeom>
              <a:solidFill>
                <a:schemeClr val="accent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grpSp>
        <p:sp>
          <p:nvSpPr>
            <p:cNvPr id="550" name="Google Shape;550;p30"/>
            <p:cNvSpPr/>
            <p:nvPr/>
          </p:nvSpPr>
          <p:spPr>
            <a:xfrm>
              <a:off x="1559653" y="3124198"/>
              <a:ext cx="4483100" cy="1103921"/>
            </a:xfrm>
            <a:prstGeom prst="rect">
              <a:avLst/>
            </a:prstGeom>
            <a:solidFill>
              <a:schemeClr val="accent2"/>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551" name="Google Shape;551;p30"/>
            <p:cNvCxnSpPr/>
            <p:nvPr/>
          </p:nvCxnSpPr>
          <p:spPr>
            <a:xfrm rot="10800000" flipH="1">
              <a:off x="1559653" y="5572127"/>
              <a:ext cx="4483100" cy="14892"/>
            </a:xfrm>
            <a:prstGeom prst="straightConnector1">
              <a:avLst/>
            </a:prstGeom>
            <a:noFill/>
            <a:ln w="9525" cap="flat" cmpd="sng">
              <a:solidFill>
                <a:schemeClr val="accent2"/>
              </a:solidFill>
              <a:prstDash val="dash"/>
              <a:miter lim="800000"/>
              <a:headEnd type="none" w="sm" len="sm"/>
              <a:tailEnd type="none" w="sm" len="sm"/>
            </a:ln>
          </p:spPr>
        </p:cxnSp>
        <p:grpSp>
          <p:nvGrpSpPr>
            <p:cNvPr id="553" name="Google Shape;553;p30"/>
            <p:cNvGrpSpPr/>
            <p:nvPr/>
          </p:nvGrpSpPr>
          <p:grpSpPr>
            <a:xfrm>
              <a:off x="2064261" y="3218253"/>
              <a:ext cx="3559265" cy="829509"/>
              <a:chOff x="1689099" y="2938853"/>
              <a:chExt cx="3559265" cy="829509"/>
            </a:xfrm>
          </p:grpSpPr>
          <p:sp>
            <p:nvSpPr>
              <p:cNvPr id="554" name="Google Shape;554;p30"/>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01</a:t>
                </a:r>
                <a:endParaRPr sz="1050" dirty="0"/>
              </a:p>
            </p:txBody>
          </p:sp>
          <p:cxnSp>
            <p:nvCxnSpPr>
              <p:cNvPr id="555" name="Google Shape;555;p30"/>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556" name="Google Shape;556;p30"/>
              <p:cNvSpPr/>
              <p:nvPr/>
            </p:nvSpPr>
            <p:spPr>
              <a:xfrm>
                <a:off x="2541764" y="2938853"/>
                <a:ext cx="2706600" cy="646199"/>
              </a:xfrm>
              <a:prstGeom prst="rect">
                <a:avLst/>
              </a:prstGeom>
              <a:noFill/>
              <a:ln>
                <a:noFill/>
              </a:ln>
            </p:spPr>
            <p:txBody>
              <a:bodyPr spcFirstLastPara="1" wrap="square" lIns="68569" tIns="34275" rIns="68569" bIns="34275" anchor="t" anchorCtr="0">
                <a:noAutofit/>
              </a:bodyPr>
              <a:lstStyle/>
              <a:p>
                <a:r>
                  <a:rPr lang="en-US" sz="2000" dirty="0">
                    <a:solidFill>
                      <a:schemeClr val="lt1"/>
                    </a:solidFill>
                  </a:rPr>
                  <a:t>Understandable Workflow</a:t>
                </a:r>
                <a:endParaRPr sz="2000" dirty="0"/>
              </a:p>
            </p:txBody>
          </p:sp>
        </p:grpSp>
        <p:sp>
          <p:nvSpPr>
            <p:cNvPr id="557" name="Google Shape;557;p30"/>
            <p:cNvSpPr/>
            <p:nvPr/>
          </p:nvSpPr>
          <p:spPr>
            <a:xfrm>
              <a:off x="5522653" y="1994930"/>
              <a:ext cx="365760" cy="36576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558" name="Google Shape;558;p30"/>
            <p:cNvSpPr/>
            <p:nvPr/>
          </p:nvSpPr>
          <p:spPr>
            <a:xfrm>
              <a:off x="5522653" y="4991627"/>
              <a:ext cx="365760" cy="36576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grpSp>
        <p:nvGrpSpPr>
          <p:cNvPr id="559" name="Google Shape;559;p30"/>
          <p:cNvGrpSpPr/>
          <p:nvPr/>
        </p:nvGrpSpPr>
        <p:grpSpPr>
          <a:xfrm>
            <a:off x="4611935" y="695325"/>
            <a:ext cx="3362325" cy="3752850"/>
            <a:chOff x="6149247" y="927100"/>
            <a:chExt cx="4483100" cy="5003800"/>
          </a:xfrm>
        </p:grpSpPr>
        <p:sp>
          <p:nvSpPr>
            <p:cNvPr id="560" name="Google Shape;560;p30"/>
            <p:cNvSpPr/>
            <p:nvPr/>
          </p:nvSpPr>
          <p:spPr>
            <a:xfrm>
              <a:off x="6149247" y="9271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561" name="Google Shape;561;p30"/>
            <p:cNvGrpSpPr/>
            <p:nvPr/>
          </p:nvGrpSpPr>
          <p:grpSpPr>
            <a:xfrm>
              <a:off x="7055710" y="1244601"/>
              <a:ext cx="2670175" cy="2003425"/>
              <a:chOff x="4436" y="784"/>
              <a:chExt cx="1682" cy="1262"/>
            </a:xfrm>
          </p:grpSpPr>
          <p:sp>
            <p:nvSpPr>
              <p:cNvPr id="562" name="Google Shape;562;p30"/>
              <p:cNvSpPr/>
              <p:nvPr/>
            </p:nvSpPr>
            <p:spPr>
              <a:xfrm>
                <a:off x="4613" y="1967"/>
                <a:ext cx="971" cy="79"/>
              </a:xfrm>
              <a:custGeom>
                <a:avLst/>
                <a:gdLst/>
                <a:ahLst/>
                <a:cxnLst/>
                <a:rect l="l" t="t" r="r" b="b"/>
                <a:pathLst>
                  <a:path w="753" h="61" extrusionOk="0">
                    <a:moveTo>
                      <a:pt x="179" y="26"/>
                    </a:moveTo>
                    <a:cubicBezTo>
                      <a:pt x="179" y="26"/>
                      <a:pt x="177" y="26"/>
                      <a:pt x="173" y="26"/>
                    </a:cubicBezTo>
                    <a:cubicBezTo>
                      <a:pt x="147" y="26"/>
                      <a:pt x="51" y="26"/>
                      <a:pt x="28" y="39"/>
                    </a:cubicBezTo>
                    <a:cubicBezTo>
                      <a:pt x="0" y="53"/>
                      <a:pt x="134" y="61"/>
                      <a:pt x="263" y="56"/>
                    </a:cubicBezTo>
                    <a:cubicBezTo>
                      <a:pt x="392" y="52"/>
                      <a:pt x="448" y="56"/>
                      <a:pt x="526" y="53"/>
                    </a:cubicBezTo>
                    <a:cubicBezTo>
                      <a:pt x="603" y="50"/>
                      <a:pt x="753" y="39"/>
                      <a:pt x="687" y="34"/>
                    </a:cubicBezTo>
                    <a:cubicBezTo>
                      <a:pt x="621" y="29"/>
                      <a:pt x="556" y="16"/>
                      <a:pt x="521" y="16"/>
                    </a:cubicBezTo>
                    <a:cubicBezTo>
                      <a:pt x="485" y="16"/>
                      <a:pt x="405" y="14"/>
                      <a:pt x="378" y="20"/>
                    </a:cubicBezTo>
                    <a:cubicBezTo>
                      <a:pt x="352" y="26"/>
                      <a:pt x="284" y="0"/>
                      <a:pt x="179" y="2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63" name="Google Shape;563;p30"/>
              <p:cNvSpPr/>
              <p:nvPr/>
            </p:nvSpPr>
            <p:spPr>
              <a:xfrm>
                <a:off x="4828" y="1948"/>
                <a:ext cx="401" cy="63"/>
              </a:xfrm>
              <a:custGeom>
                <a:avLst/>
                <a:gdLst/>
                <a:ahLst/>
                <a:cxnLst/>
                <a:rect l="l" t="t" r="r" b="b"/>
                <a:pathLst>
                  <a:path w="311" h="49" extrusionOk="0">
                    <a:moveTo>
                      <a:pt x="92" y="0"/>
                    </a:moveTo>
                    <a:cubicBezTo>
                      <a:pt x="92" y="0"/>
                      <a:pt x="97" y="30"/>
                      <a:pt x="51" y="33"/>
                    </a:cubicBezTo>
                    <a:cubicBezTo>
                      <a:pt x="4" y="37"/>
                      <a:pt x="0" y="45"/>
                      <a:pt x="0" y="45"/>
                    </a:cubicBezTo>
                    <a:cubicBezTo>
                      <a:pt x="0" y="45"/>
                      <a:pt x="51" y="40"/>
                      <a:pt x="77" y="41"/>
                    </a:cubicBezTo>
                    <a:cubicBezTo>
                      <a:pt x="104" y="42"/>
                      <a:pt x="112" y="33"/>
                      <a:pt x="134" y="34"/>
                    </a:cubicBezTo>
                    <a:cubicBezTo>
                      <a:pt x="156" y="36"/>
                      <a:pt x="192" y="49"/>
                      <a:pt x="222" y="47"/>
                    </a:cubicBezTo>
                    <a:cubicBezTo>
                      <a:pt x="253" y="45"/>
                      <a:pt x="272" y="36"/>
                      <a:pt x="291" y="41"/>
                    </a:cubicBezTo>
                    <a:cubicBezTo>
                      <a:pt x="311" y="45"/>
                      <a:pt x="295" y="33"/>
                      <a:pt x="267" y="34"/>
                    </a:cubicBezTo>
                    <a:cubicBezTo>
                      <a:pt x="239" y="34"/>
                      <a:pt x="214" y="35"/>
                      <a:pt x="201" y="19"/>
                    </a:cubicBezTo>
                    <a:cubicBezTo>
                      <a:pt x="189" y="2"/>
                      <a:pt x="92" y="0"/>
                      <a:pt x="92"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64" name="Google Shape;564;p30"/>
              <p:cNvSpPr/>
              <p:nvPr/>
            </p:nvSpPr>
            <p:spPr>
              <a:xfrm>
                <a:off x="5017" y="1507"/>
                <a:ext cx="212" cy="112"/>
              </a:xfrm>
              <a:custGeom>
                <a:avLst/>
                <a:gdLst/>
                <a:ahLst/>
                <a:cxnLst/>
                <a:rect l="l" t="t" r="r" b="b"/>
                <a:pathLst>
                  <a:path w="165" h="87" extrusionOk="0">
                    <a:moveTo>
                      <a:pt x="159" y="0"/>
                    </a:moveTo>
                    <a:cubicBezTo>
                      <a:pt x="159" y="0"/>
                      <a:pt x="118" y="51"/>
                      <a:pt x="9" y="57"/>
                    </a:cubicBezTo>
                    <a:cubicBezTo>
                      <a:pt x="0" y="87"/>
                      <a:pt x="0" y="87"/>
                      <a:pt x="0" y="87"/>
                    </a:cubicBezTo>
                    <a:cubicBezTo>
                      <a:pt x="0" y="87"/>
                      <a:pt x="22" y="70"/>
                      <a:pt x="48" y="66"/>
                    </a:cubicBezTo>
                    <a:cubicBezTo>
                      <a:pt x="73" y="61"/>
                      <a:pt x="147" y="30"/>
                      <a:pt x="165" y="0"/>
                    </a:cubicBezTo>
                    <a:cubicBezTo>
                      <a:pt x="159" y="0"/>
                      <a:pt x="159" y="0"/>
                      <a:pt x="159"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65" name="Google Shape;565;p30"/>
              <p:cNvSpPr/>
              <p:nvPr/>
            </p:nvSpPr>
            <p:spPr>
              <a:xfrm>
                <a:off x="5161" y="1491"/>
                <a:ext cx="49" cy="73"/>
              </a:xfrm>
              <a:custGeom>
                <a:avLst/>
                <a:gdLst/>
                <a:ahLst/>
                <a:cxnLst/>
                <a:rect l="l" t="t" r="r" b="b"/>
                <a:pathLst>
                  <a:path w="38" h="56" extrusionOk="0">
                    <a:moveTo>
                      <a:pt x="32" y="0"/>
                    </a:moveTo>
                    <a:cubicBezTo>
                      <a:pt x="32" y="0"/>
                      <a:pt x="32" y="24"/>
                      <a:pt x="16" y="40"/>
                    </a:cubicBezTo>
                    <a:cubicBezTo>
                      <a:pt x="0" y="56"/>
                      <a:pt x="15" y="41"/>
                      <a:pt x="15" y="41"/>
                    </a:cubicBezTo>
                    <a:cubicBezTo>
                      <a:pt x="16" y="41"/>
                      <a:pt x="25" y="37"/>
                      <a:pt x="25" y="37"/>
                    </a:cubicBezTo>
                    <a:cubicBezTo>
                      <a:pt x="25" y="37"/>
                      <a:pt x="38" y="10"/>
                      <a:pt x="32"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66" name="Google Shape;566;p30"/>
              <p:cNvSpPr/>
              <p:nvPr/>
            </p:nvSpPr>
            <p:spPr>
              <a:xfrm>
                <a:off x="4933" y="1281"/>
                <a:ext cx="250" cy="712"/>
              </a:xfrm>
              <a:custGeom>
                <a:avLst/>
                <a:gdLst/>
                <a:ahLst/>
                <a:cxnLst/>
                <a:rect l="l" t="t" r="r" b="b"/>
                <a:pathLst>
                  <a:path w="194" h="552" extrusionOk="0">
                    <a:moveTo>
                      <a:pt x="57" y="72"/>
                    </a:moveTo>
                    <a:cubicBezTo>
                      <a:pt x="57" y="72"/>
                      <a:pt x="79" y="78"/>
                      <a:pt x="40" y="252"/>
                    </a:cubicBezTo>
                    <a:cubicBezTo>
                      <a:pt x="0" y="426"/>
                      <a:pt x="14" y="552"/>
                      <a:pt x="14" y="552"/>
                    </a:cubicBezTo>
                    <a:cubicBezTo>
                      <a:pt x="130" y="552"/>
                      <a:pt x="130" y="552"/>
                      <a:pt x="130" y="552"/>
                    </a:cubicBezTo>
                    <a:cubicBezTo>
                      <a:pt x="130" y="552"/>
                      <a:pt x="76" y="443"/>
                      <a:pt x="83" y="335"/>
                    </a:cubicBezTo>
                    <a:cubicBezTo>
                      <a:pt x="89" y="227"/>
                      <a:pt x="176" y="124"/>
                      <a:pt x="194" y="47"/>
                    </a:cubicBezTo>
                    <a:cubicBezTo>
                      <a:pt x="163" y="44"/>
                      <a:pt x="163" y="44"/>
                      <a:pt x="163" y="44"/>
                    </a:cubicBezTo>
                    <a:cubicBezTo>
                      <a:pt x="163" y="44"/>
                      <a:pt x="121" y="159"/>
                      <a:pt x="93" y="187"/>
                    </a:cubicBezTo>
                    <a:cubicBezTo>
                      <a:pt x="93" y="187"/>
                      <a:pt x="108" y="89"/>
                      <a:pt x="96" y="45"/>
                    </a:cubicBezTo>
                    <a:cubicBezTo>
                      <a:pt x="85" y="0"/>
                      <a:pt x="57" y="72"/>
                      <a:pt x="57" y="72"/>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67" name="Google Shape;567;p30"/>
              <p:cNvSpPr/>
              <p:nvPr/>
            </p:nvSpPr>
            <p:spPr>
              <a:xfrm>
                <a:off x="5053" y="1377"/>
                <a:ext cx="76" cy="145"/>
              </a:xfrm>
              <a:custGeom>
                <a:avLst/>
                <a:gdLst/>
                <a:ahLst/>
                <a:cxnLst/>
                <a:rect l="l" t="t" r="r" b="b"/>
                <a:pathLst>
                  <a:path w="59" h="113" extrusionOk="0">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2"/>
                    </a:moveTo>
                    <a:cubicBezTo>
                      <a:pt x="0" y="112"/>
                      <a:pt x="0" y="112"/>
                      <a:pt x="0" y="112"/>
                    </a:cubicBezTo>
                    <a:cubicBezTo>
                      <a:pt x="0" y="112"/>
                      <a:pt x="0" y="112"/>
                      <a:pt x="0" y="112"/>
                    </a:cubicBezTo>
                    <a:moveTo>
                      <a:pt x="59" y="0"/>
                    </a:moveTo>
                    <a:cubicBezTo>
                      <a:pt x="54" y="12"/>
                      <a:pt x="48" y="26"/>
                      <a:pt x="41" y="41"/>
                    </a:cubicBezTo>
                    <a:cubicBezTo>
                      <a:pt x="48" y="26"/>
                      <a:pt x="54" y="12"/>
                      <a:pt x="59" y="0"/>
                    </a:cubicBezTo>
                    <a:cubicBezTo>
                      <a:pt x="59" y="0"/>
                      <a:pt x="59" y="0"/>
                      <a:pt x="59" y="0"/>
                    </a:cubicBezTo>
                    <a:moveTo>
                      <a:pt x="7" y="0"/>
                    </a:moveTo>
                    <a:cubicBezTo>
                      <a:pt x="7" y="0"/>
                      <a:pt x="7" y="0"/>
                      <a:pt x="7" y="0"/>
                    </a:cubicBezTo>
                    <a:cubicBezTo>
                      <a:pt x="10" y="47"/>
                      <a:pt x="1" y="110"/>
                      <a:pt x="0" y="112"/>
                    </a:cubicBezTo>
                    <a:cubicBezTo>
                      <a:pt x="1" y="110"/>
                      <a:pt x="10" y="47"/>
                      <a:pt x="7"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68" name="Google Shape;568;p30"/>
              <p:cNvSpPr/>
              <p:nvPr/>
            </p:nvSpPr>
            <p:spPr>
              <a:xfrm>
                <a:off x="4969" y="1377"/>
                <a:ext cx="195" cy="361"/>
              </a:xfrm>
              <a:custGeom>
                <a:avLst/>
                <a:gdLst/>
                <a:ahLst/>
                <a:cxnLst/>
                <a:rect l="l" t="t" r="r" b="b"/>
                <a:pathLst>
                  <a:path w="151" h="280" extrusionOk="0">
                    <a:moveTo>
                      <a:pt x="72" y="0"/>
                    </a:moveTo>
                    <a:cubicBezTo>
                      <a:pt x="53" y="1"/>
                      <a:pt x="38" y="4"/>
                      <a:pt x="40" y="12"/>
                    </a:cubicBezTo>
                    <a:cubicBezTo>
                      <a:pt x="46" y="31"/>
                      <a:pt x="31" y="110"/>
                      <a:pt x="25" y="146"/>
                    </a:cubicBezTo>
                    <a:cubicBezTo>
                      <a:pt x="18" y="181"/>
                      <a:pt x="0" y="280"/>
                      <a:pt x="0" y="280"/>
                    </a:cubicBezTo>
                    <a:cubicBezTo>
                      <a:pt x="0" y="280"/>
                      <a:pt x="18" y="195"/>
                      <a:pt x="59" y="158"/>
                    </a:cubicBezTo>
                    <a:cubicBezTo>
                      <a:pt x="99" y="122"/>
                      <a:pt x="151" y="2"/>
                      <a:pt x="151" y="2"/>
                    </a:cubicBezTo>
                    <a:cubicBezTo>
                      <a:pt x="151" y="2"/>
                      <a:pt x="139" y="1"/>
                      <a:pt x="124" y="0"/>
                    </a:cubicBezTo>
                    <a:cubicBezTo>
                      <a:pt x="119" y="12"/>
                      <a:pt x="113" y="26"/>
                      <a:pt x="106" y="41"/>
                    </a:cubicBezTo>
                    <a:cubicBezTo>
                      <a:pt x="93" y="70"/>
                      <a:pt x="78" y="100"/>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2"/>
                      <a:pt x="65" y="112"/>
                      <a:pt x="65" y="112"/>
                    </a:cubicBezTo>
                    <a:cubicBezTo>
                      <a:pt x="65" y="112"/>
                      <a:pt x="65" y="112"/>
                      <a:pt x="65" y="112"/>
                    </a:cubicBezTo>
                    <a:cubicBezTo>
                      <a:pt x="65" y="112"/>
                      <a:pt x="65" y="112"/>
                      <a:pt x="65" y="112"/>
                    </a:cubicBezTo>
                    <a:cubicBezTo>
                      <a:pt x="66" y="110"/>
                      <a:pt x="75" y="47"/>
                      <a:pt x="72"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69" name="Google Shape;569;p30"/>
              <p:cNvSpPr/>
              <p:nvPr/>
            </p:nvSpPr>
            <p:spPr>
              <a:xfrm>
                <a:off x="4752" y="1564"/>
                <a:ext cx="220" cy="214"/>
              </a:xfrm>
              <a:custGeom>
                <a:avLst/>
                <a:gdLst/>
                <a:ahLst/>
                <a:cxnLst/>
                <a:rect l="l" t="t" r="r" b="b"/>
                <a:pathLst>
                  <a:path w="170" h="166" extrusionOk="0">
                    <a:moveTo>
                      <a:pt x="8" y="1"/>
                    </a:moveTo>
                    <a:cubicBezTo>
                      <a:pt x="8" y="1"/>
                      <a:pt x="39" y="79"/>
                      <a:pt x="170" y="126"/>
                    </a:cubicBezTo>
                    <a:cubicBezTo>
                      <a:pt x="170" y="166"/>
                      <a:pt x="170" y="166"/>
                      <a:pt x="170" y="166"/>
                    </a:cubicBezTo>
                    <a:cubicBezTo>
                      <a:pt x="170" y="166"/>
                      <a:pt x="149" y="137"/>
                      <a:pt x="120" y="123"/>
                    </a:cubicBezTo>
                    <a:cubicBezTo>
                      <a:pt x="90" y="108"/>
                      <a:pt x="11" y="43"/>
                      <a:pt x="0" y="0"/>
                    </a:cubicBezTo>
                    <a:lnTo>
                      <a:pt x="8" y="1"/>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70" name="Google Shape;570;p30"/>
              <p:cNvSpPr/>
              <p:nvPr/>
            </p:nvSpPr>
            <p:spPr>
              <a:xfrm>
                <a:off x="4815" y="1507"/>
                <a:ext cx="92" cy="248"/>
              </a:xfrm>
              <a:custGeom>
                <a:avLst/>
                <a:gdLst/>
                <a:ahLst/>
                <a:cxnLst/>
                <a:rect l="l" t="t" r="r" b="b"/>
                <a:pathLst>
                  <a:path w="71" h="192" extrusionOk="0">
                    <a:moveTo>
                      <a:pt x="25" y="0"/>
                    </a:moveTo>
                    <a:cubicBezTo>
                      <a:pt x="25" y="0"/>
                      <a:pt x="3" y="70"/>
                      <a:pt x="37" y="131"/>
                    </a:cubicBezTo>
                    <a:cubicBezTo>
                      <a:pt x="71" y="192"/>
                      <a:pt x="40" y="133"/>
                      <a:pt x="38" y="133"/>
                    </a:cubicBezTo>
                    <a:cubicBezTo>
                      <a:pt x="37" y="133"/>
                      <a:pt x="13" y="113"/>
                      <a:pt x="13" y="113"/>
                    </a:cubicBezTo>
                    <a:cubicBezTo>
                      <a:pt x="13" y="113"/>
                      <a:pt x="0" y="23"/>
                      <a:pt x="25"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71" name="Google Shape;571;p30"/>
              <p:cNvSpPr/>
              <p:nvPr/>
            </p:nvSpPr>
            <p:spPr>
              <a:xfrm>
                <a:off x="4601" y="1371"/>
                <a:ext cx="347" cy="247"/>
              </a:xfrm>
              <a:custGeom>
                <a:avLst/>
                <a:gdLst/>
                <a:ahLst/>
                <a:cxnLst/>
                <a:rect l="l" t="t" r="r" b="b"/>
                <a:pathLst>
                  <a:path w="269" h="191" extrusionOk="0">
                    <a:moveTo>
                      <a:pt x="262" y="106"/>
                    </a:moveTo>
                    <a:cubicBezTo>
                      <a:pt x="263" y="103"/>
                      <a:pt x="263" y="101"/>
                      <a:pt x="263" y="99"/>
                    </a:cubicBezTo>
                    <a:cubicBezTo>
                      <a:pt x="263" y="87"/>
                      <a:pt x="253" y="77"/>
                      <a:pt x="241" y="77"/>
                    </a:cubicBezTo>
                    <a:cubicBezTo>
                      <a:pt x="239" y="77"/>
                      <a:pt x="237" y="77"/>
                      <a:pt x="236" y="78"/>
                    </a:cubicBezTo>
                    <a:cubicBezTo>
                      <a:pt x="230" y="68"/>
                      <a:pt x="221" y="61"/>
                      <a:pt x="209" y="58"/>
                    </a:cubicBezTo>
                    <a:cubicBezTo>
                      <a:pt x="210" y="56"/>
                      <a:pt x="210" y="54"/>
                      <a:pt x="210" y="51"/>
                    </a:cubicBezTo>
                    <a:cubicBezTo>
                      <a:pt x="210" y="37"/>
                      <a:pt x="198" y="25"/>
                      <a:pt x="184" y="25"/>
                    </a:cubicBezTo>
                    <a:cubicBezTo>
                      <a:pt x="183" y="25"/>
                      <a:pt x="182" y="25"/>
                      <a:pt x="182" y="25"/>
                    </a:cubicBezTo>
                    <a:cubicBezTo>
                      <a:pt x="175" y="11"/>
                      <a:pt x="160" y="0"/>
                      <a:pt x="143" y="0"/>
                    </a:cubicBezTo>
                    <a:cubicBezTo>
                      <a:pt x="121" y="0"/>
                      <a:pt x="103" y="18"/>
                      <a:pt x="102" y="40"/>
                    </a:cubicBezTo>
                    <a:cubicBezTo>
                      <a:pt x="101" y="40"/>
                      <a:pt x="101" y="40"/>
                      <a:pt x="100" y="40"/>
                    </a:cubicBezTo>
                    <a:cubicBezTo>
                      <a:pt x="89" y="40"/>
                      <a:pt x="79" y="49"/>
                      <a:pt x="79" y="61"/>
                    </a:cubicBezTo>
                    <a:cubicBezTo>
                      <a:pt x="76" y="60"/>
                      <a:pt x="72" y="59"/>
                      <a:pt x="68" y="59"/>
                    </a:cubicBezTo>
                    <a:cubicBezTo>
                      <a:pt x="54" y="59"/>
                      <a:pt x="41" y="69"/>
                      <a:pt x="38" y="83"/>
                    </a:cubicBezTo>
                    <a:cubicBezTo>
                      <a:pt x="17" y="85"/>
                      <a:pt x="0" y="103"/>
                      <a:pt x="0" y="125"/>
                    </a:cubicBezTo>
                    <a:cubicBezTo>
                      <a:pt x="0" y="148"/>
                      <a:pt x="19" y="166"/>
                      <a:pt x="42" y="166"/>
                    </a:cubicBezTo>
                    <a:cubicBezTo>
                      <a:pt x="48" y="166"/>
                      <a:pt x="54" y="165"/>
                      <a:pt x="59" y="163"/>
                    </a:cubicBezTo>
                    <a:cubicBezTo>
                      <a:pt x="63" y="177"/>
                      <a:pt x="76" y="187"/>
                      <a:pt x="92" y="187"/>
                    </a:cubicBezTo>
                    <a:cubicBezTo>
                      <a:pt x="98" y="187"/>
                      <a:pt x="104" y="185"/>
                      <a:pt x="110" y="182"/>
                    </a:cubicBezTo>
                    <a:cubicBezTo>
                      <a:pt x="120" y="188"/>
                      <a:pt x="133" y="191"/>
                      <a:pt x="145" y="191"/>
                    </a:cubicBezTo>
                    <a:cubicBezTo>
                      <a:pt x="169" y="191"/>
                      <a:pt x="190" y="181"/>
                      <a:pt x="205" y="165"/>
                    </a:cubicBezTo>
                    <a:cubicBezTo>
                      <a:pt x="211" y="169"/>
                      <a:pt x="219" y="171"/>
                      <a:pt x="227" y="171"/>
                    </a:cubicBezTo>
                    <a:cubicBezTo>
                      <a:pt x="250" y="171"/>
                      <a:pt x="269" y="152"/>
                      <a:pt x="269" y="129"/>
                    </a:cubicBezTo>
                    <a:cubicBezTo>
                      <a:pt x="269" y="120"/>
                      <a:pt x="266" y="112"/>
                      <a:pt x="262" y="10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72" name="Google Shape;572;p30"/>
              <p:cNvSpPr/>
              <p:nvPr/>
            </p:nvSpPr>
            <p:spPr>
              <a:xfrm>
                <a:off x="4608" y="1377"/>
                <a:ext cx="334" cy="237"/>
              </a:xfrm>
              <a:custGeom>
                <a:avLst/>
                <a:gdLst/>
                <a:ahLst/>
                <a:cxnLst/>
                <a:rect l="l" t="t" r="r" b="b"/>
                <a:pathLst>
                  <a:path w="259" h="184" extrusionOk="0">
                    <a:moveTo>
                      <a:pt x="253" y="101"/>
                    </a:moveTo>
                    <a:cubicBezTo>
                      <a:pt x="253" y="99"/>
                      <a:pt x="254" y="97"/>
                      <a:pt x="254" y="95"/>
                    </a:cubicBezTo>
                    <a:cubicBezTo>
                      <a:pt x="254" y="83"/>
                      <a:pt x="244" y="74"/>
                      <a:pt x="233" y="74"/>
                    </a:cubicBezTo>
                    <a:cubicBezTo>
                      <a:pt x="231" y="74"/>
                      <a:pt x="229" y="74"/>
                      <a:pt x="227" y="75"/>
                    </a:cubicBezTo>
                    <a:cubicBezTo>
                      <a:pt x="222" y="65"/>
                      <a:pt x="213" y="58"/>
                      <a:pt x="202" y="55"/>
                    </a:cubicBezTo>
                    <a:cubicBezTo>
                      <a:pt x="202" y="53"/>
                      <a:pt x="202" y="51"/>
                      <a:pt x="202" y="49"/>
                    </a:cubicBezTo>
                    <a:cubicBezTo>
                      <a:pt x="202" y="35"/>
                      <a:pt x="191" y="24"/>
                      <a:pt x="177" y="24"/>
                    </a:cubicBezTo>
                    <a:cubicBezTo>
                      <a:pt x="176" y="24"/>
                      <a:pt x="176" y="24"/>
                      <a:pt x="175" y="24"/>
                    </a:cubicBezTo>
                    <a:cubicBezTo>
                      <a:pt x="169" y="10"/>
                      <a:pt x="155" y="0"/>
                      <a:pt x="138" y="0"/>
                    </a:cubicBezTo>
                    <a:cubicBezTo>
                      <a:pt x="116" y="0"/>
                      <a:pt x="99" y="17"/>
                      <a:pt x="98" y="38"/>
                    </a:cubicBezTo>
                    <a:cubicBezTo>
                      <a:pt x="97" y="38"/>
                      <a:pt x="97" y="38"/>
                      <a:pt x="97" y="38"/>
                    </a:cubicBezTo>
                    <a:cubicBezTo>
                      <a:pt x="85" y="38"/>
                      <a:pt x="76" y="47"/>
                      <a:pt x="76" y="58"/>
                    </a:cubicBezTo>
                    <a:cubicBezTo>
                      <a:pt x="72" y="57"/>
                      <a:pt x="69" y="56"/>
                      <a:pt x="65" y="56"/>
                    </a:cubicBezTo>
                    <a:cubicBezTo>
                      <a:pt x="51" y="56"/>
                      <a:pt x="40" y="66"/>
                      <a:pt x="37" y="79"/>
                    </a:cubicBezTo>
                    <a:cubicBezTo>
                      <a:pt x="16" y="81"/>
                      <a:pt x="0" y="98"/>
                      <a:pt x="0" y="120"/>
                    </a:cubicBezTo>
                    <a:cubicBezTo>
                      <a:pt x="0" y="142"/>
                      <a:pt x="18" y="160"/>
                      <a:pt x="40" y="160"/>
                    </a:cubicBezTo>
                    <a:cubicBezTo>
                      <a:pt x="46" y="160"/>
                      <a:pt x="51" y="159"/>
                      <a:pt x="56" y="157"/>
                    </a:cubicBezTo>
                    <a:cubicBezTo>
                      <a:pt x="61" y="170"/>
                      <a:pt x="73" y="180"/>
                      <a:pt x="88" y="180"/>
                    </a:cubicBezTo>
                    <a:cubicBezTo>
                      <a:pt x="95" y="180"/>
                      <a:pt x="100" y="178"/>
                      <a:pt x="106" y="175"/>
                    </a:cubicBezTo>
                    <a:cubicBezTo>
                      <a:pt x="116" y="181"/>
                      <a:pt x="128" y="184"/>
                      <a:pt x="140" y="184"/>
                    </a:cubicBezTo>
                    <a:cubicBezTo>
                      <a:pt x="163" y="184"/>
                      <a:pt x="183" y="174"/>
                      <a:pt x="197" y="158"/>
                    </a:cubicBezTo>
                    <a:cubicBezTo>
                      <a:pt x="204" y="162"/>
                      <a:pt x="211" y="164"/>
                      <a:pt x="219" y="164"/>
                    </a:cubicBezTo>
                    <a:cubicBezTo>
                      <a:pt x="241" y="164"/>
                      <a:pt x="259" y="146"/>
                      <a:pt x="259" y="124"/>
                    </a:cubicBezTo>
                    <a:cubicBezTo>
                      <a:pt x="259" y="116"/>
                      <a:pt x="257" y="108"/>
                      <a:pt x="253" y="101"/>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73" name="Google Shape;573;p30"/>
              <p:cNvSpPr/>
              <p:nvPr/>
            </p:nvSpPr>
            <p:spPr>
              <a:xfrm>
                <a:off x="4625" y="1380"/>
                <a:ext cx="305" cy="217"/>
              </a:xfrm>
              <a:custGeom>
                <a:avLst/>
                <a:gdLst/>
                <a:ahLst/>
                <a:cxnLst/>
                <a:rect l="l" t="t" r="r" b="b"/>
                <a:pathLst>
                  <a:path w="237" h="168" extrusionOk="0">
                    <a:moveTo>
                      <a:pt x="230" y="93"/>
                    </a:moveTo>
                    <a:cubicBezTo>
                      <a:pt x="231" y="91"/>
                      <a:pt x="231" y="89"/>
                      <a:pt x="231" y="87"/>
                    </a:cubicBezTo>
                    <a:cubicBezTo>
                      <a:pt x="231" y="76"/>
                      <a:pt x="223" y="68"/>
                      <a:pt x="212" y="68"/>
                    </a:cubicBezTo>
                    <a:cubicBezTo>
                      <a:pt x="211" y="68"/>
                      <a:pt x="209" y="68"/>
                      <a:pt x="207" y="69"/>
                    </a:cubicBezTo>
                    <a:cubicBezTo>
                      <a:pt x="202" y="60"/>
                      <a:pt x="194" y="53"/>
                      <a:pt x="184" y="51"/>
                    </a:cubicBezTo>
                    <a:cubicBezTo>
                      <a:pt x="185" y="49"/>
                      <a:pt x="185" y="47"/>
                      <a:pt x="185" y="45"/>
                    </a:cubicBezTo>
                    <a:cubicBezTo>
                      <a:pt x="185" y="32"/>
                      <a:pt x="174" y="22"/>
                      <a:pt x="162" y="22"/>
                    </a:cubicBezTo>
                    <a:cubicBezTo>
                      <a:pt x="161" y="22"/>
                      <a:pt x="161" y="22"/>
                      <a:pt x="160" y="22"/>
                    </a:cubicBezTo>
                    <a:cubicBezTo>
                      <a:pt x="154" y="9"/>
                      <a:pt x="141" y="0"/>
                      <a:pt x="126" y="0"/>
                    </a:cubicBezTo>
                    <a:cubicBezTo>
                      <a:pt x="107" y="0"/>
                      <a:pt x="90" y="16"/>
                      <a:pt x="90" y="36"/>
                    </a:cubicBezTo>
                    <a:cubicBezTo>
                      <a:pt x="89" y="35"/>
                      <a:pt x="89" y="35"/>
                      <a:pt x="89" y="35"/>
                    </a:cubicBezTo>
                    <a:cubicBezTo>
                      <a:pt x="78" y="35"/>
                      <a:pt x="70" y="43"/>
                      <a:pt x="70" y="54"/>
                    </a:cubicBezTo>
                    <a:cubicBezTo>
                      <a:pt x="67" y="52"/>
                      <a:pt x="63" y="52"/>
                      <a:pt x="60" y="52"/>
                    </a:cubicBezTo>
                    <a:cubicBezTo>
                      <a:pt x="47" y="52"/>
                      <a:pt x="37" y="61"/>
                      <a:pt x="34" y="73"/>
                    </a:cubicBezTo>
                    <a:cubicBezTo>
                      <a:pt x="15" y="75"/>
                      <a:pt x="0" y="90"/>
                      <a:pt x="0" y="110"/>
                    </a:cubicBezTo>
                    <a:cubicBezTo>
                      <a:pt x="0" y="130"/>
                      <a:pt x="17" y="146"/>
                      <a:pt x="37" y="146"/>
                    </a:cubicBezTo>
                    <a:cubicBezTo>
                      <a:pt x="42" y="146"/>
                      <a:pt x="47" y="145"/>
                      <a:pt x="52" y="143"/>
                    </a:cubicBezTo>
                    <a:cubicBezTo>
                      <a:pt x="56" y="156"/>
                      <a:pt x="67" y="165"/>
                      <a:pt x="81" y="165"/>
                    </a:cubicBezTo>
                    <a:cubicBezTo>
                      <a:pt x="87" y="165"/>
                      <a:pt x="92" y="163"/>
                      <a:pt x="97" y="160"/>
                    </a:cubicBezTo>
                    <a:cubicBezTo>
                      <a:pt x="106" y="165"/>
                      <a:pt x="117" y="168"/>
                      <a:pt x="128" y="168"/>
                    </a:cubicBezTo>
                    <a:cubicBezTo>
                      <a:pt x="149" y="168"/>
                      <a:pt x="167" y="159"/>
                      <a:pt x="180" y="145"/>
                    </a:cubicBezTo>
                    <a:cubicBezTo>
                      <a:pt x="186" y="148"/>
                      <a:pt x="193" y="150"/>
                      <a:pt x="200" y="150"/>
                    </a:cubicBezTo>
                    <a:cubicBezTo>
                      <a:pt x="220" y="150"/>
                      <a:pt x="237" y="134"/>
                      <a:pt x="237" y="114"/>
                    </a:cubicBezTo>
                    <a:cubicBezTo>
                      <a:pt x="237" y="106"/>
                      <a:pt x="234" y="99"/>
                      <a:pt x="230" y="9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74" name="Google Shape;574;p30"/>
              <p:cNvSpPr/>
              <p:nvPr/>
            </p:nvSpPr>
            <p:spPr>
              <a:xfrm>
                <a:off x="4607" y="784"/>
                <a:ext cx="871" cy="617"/>
              </a:xfrm>
              <a:custGeom>
                <a:avLst/>
                <a:gdLst/>
                <a:ahLst/>
                <a:cxnLst/>
                <a:rect l="l" t="t" r="r" b="b"/>
                <a:pathLst>
                  <a:path w="676" h="478" extrusionOk="0">
                    <a:moveTo>
                      <a:pt x="658" y="264"/>
                    </a:moveTo>
                    <a:cubicBezTo>
                      <a:pt x="660" y="259"/>
                      <a:pt x="661" y="253"/>
                      <a:pt x="661" y="247"/>
                    </a:cubicBezTo>
                    <a:cubicBezTo>
                      <a:pt x="661" y="217"/>
                      <a:pt x="636" y="193"/>
                      <a:pt x="606" y="193"/>
                    </a:cubicBezTo>
                    <a:cubicBezTo>
                      <a:pt x="601" y="193"/>
                      <a:pt x="596" y="194"/>
                      <a:pt x="592" y="195"/>
                    </a:cubicBezTo>
                    <a:cubicBezTo>
                      <a:pt x="578" y="170"/>
                      <a:pt x="554" y="151"/>
                      <a:pt x="526" y="144"/>
                    </a:cubicBezTo>
                    <a:cubicBezTo>
                      <a:pt x="527" y="139"/>
                      <a:pt x="528" y="134"/>
                      <a:pt x="528" y="128"/>
                    </a:cubicBezTo>
                    <a:cubicBezTo>
                      <a:pt x="528" y="92"/>
                      <a:pt x="498" y="62"/>
                      <a:pt x="462" y="62"/>
                    </a:cubicBezTo>
                    <a:cubicBezTo>
                      <a:pt x="460" y="62"/>
                      <a:pt x="458" y="62"/>
                      <a:pt x="456" y="63"/>
                    </a:cubicBezTo>
                    <a:cubicBezTo>
                      <a:pt x="440" y="26"/>
                      <a:pt x="403" y="0"/>
                      <a:pt x="360" y="0"/>
                    </a:cubicBezTo>
                    <a:cubicBezTo>
                      <a:pt x="304" y="0"/>
                      <a:pt x="258" y="45"/>
                      <a:pt x="255" y="100"/>
                    </a:cubicBezTo>
                    <a:cubicBezTo>
                      <a:pt x="254" y="100"/>
                      <a:pt x="254" y="100"/>
                      <a:pt x="253" y="100"/>
                    </a:cubicBezTo>
                    <a:cubicBezTo>
                      <a:pt x="223" y="100"/>
                      <a:pt x="200" y="123"/>
                      <a:pt x="198" y="152"/>
                    </a:cubicBezTo>
                    <a:cubicBezTo>
                      <a:pt x="190" y="149"/>
                      <a:pt x="181" y="147"/>
                      <a:pt x="172" y="147"/>
                    </a:cubicBezTo>
                    <a:cubicBezTo>
                      <a:pt x="135" y="147"/>
                      <a:pt x="104" y="173"/>
                      <a:pt x="96" y="207"/>
                    </a:cubicBezTo>
                    <a:cubicBezTo>
                      <a:pt x="43" y="212"/>
                      <a:pt x="0" y="257"/>
                      <a:pt x="0" y="312"/>
                    </a:cubicBezTo>
                    <a:cubicBezTo>
                      <a:pt x="0" y="370"/>
                      <a:pt x="48" y="417"/>
                      <a:pt x="106" y="417"/>
                    </a:cubicBezTo>
                    <a:cubicBezTo>
                      <a:pt x="121" y="417"/>
                      <a:pt x="135" y="414"/>
                      <a:pt x="148" y="408"/>
                    </a:cubicBezTo>
                    <a:cubicBezTo>
                      <a:pt x="159" y="444"/>
                      <a:pt x="192" y="469"/>
                      <a:pt x="231" y="469"/>
                    </a:cubicBezTo>
                    <a:cubicBezTo>
                      <a:pt x="247" y="469"/>
                      <a:pt x="262" y="465"/>
                      <a:pt x="275" y="457"/>
                    </a:cubicBezTo>
                    <a:cubicBezTo>
                      <a:pt x="303" y="470"/>
                      <a:pt x="333" y="478"/>
                      <a:pt x="365" y="478"/>
                    </a:cubicBezTo>
                    <a:cubicBezTo>
                      <a:pt x="425" y="478"/>
                      <a:pt x="478" y="453"/>
                      <a:pt x="515" y="412"/>
                    </a:cubicBezTo>
                    <a:cubicBezTo>
                      <a:pt x="531" y="423"/>
                      <a:pt x="550" y="429"/>
                      <a:pt x="571" y="429"/>
                    </a:cubicBezTo>
                    <a:cubicBezTo>
                      <a:pt x="629" y="429"/>
                      <a:pt x="676" y="381"/>
                      <a:pt x="676" y="323"/>
                    </a:cubicBezTo>
                    <a:cubicBezTo>
                      <a:pt x="676" y="302"/>
                      <a:pt x="669" y="281"/>
                      <a:pt x="658" y="26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75" name="Google Shape;575;p30"/>
              <p:cNvSpPr/>
              <p:nvPr/>
            </p:nvSpPr>
            <p:spPr>
              <a:xfrm>
                <a:off x="4622" y="795"/>
                <a:ext cx="842" cy="596"/>
              </a:xfrm>
              <a:custGeom>
                <a:avLst/>
                <a:gdLst/>
                <a:ahLst/>
                <a:cxnLst/>
                <a:rect l="l" t="t" r="r" b="b"/>
                <a:pathLst>
                  <a:path w="653" h="462" extrusionOk="0">
                    <a:moveTo>
                      <a:pt x="635" y="256"/>
                    </a:moveTo>
                    <a:cubicBezTo>
                      <a:pt x="637" y="250"/>
                      <a:pt x="638" y="245"/>
                      <a:pt x="638" y="239"/>
                    </a:cubicBezTo>
                    <a:cubicBezTo>
                      <a:pt x="638" y="210"/>
                      <a:pt x="614" y="186"/>
                      <a:pt x="585" y="186"/>
                    </a:cubicBezTo>
                    <a:cubicBezTo>
                      <a:pt x="580" y="186"/>
                      <a:pt x="575" y="187"/>
                      <a:pt x="571" y="188"/>
                    </a:cubicBezTo>
                    <a:cubicBezTo>
                      <a:pt x="558" y="164"/>
                      <a:pt x="535" y="146"/>
                      <a:pt x="507" y="139"/>
                    </a:cubicBezTo>
                    <a:cubicBezTo>
                      <a:pt x="509" y="135"/>
                      <a:pt x="509" y="129"/>
                      <a:pt x="509" y="124"/>
                    </a:cubicBezTo>
                    <a:cubicBezTo>
                      <a:pt x="509" y="89"/>
                      <a:pt x="481" y="60"/>
                      <a:pt x="446" y="60"/>
                    </a:cubicBezTo>
                    <a:cubicBezTo>
                      <a:pt x="444" y="60"/>
                      <a:pt x="442" y="60"/>
                      <a:pt x="440" y="61"/>
                    </a:cubicBezTo>
                    <a:cubicBezTo>
                      <a:pt x="425" y="25"/>
                      <a:pt x="389" y="0"/>
                      <a:pt x="348" y="0"/>
                    </a:cubicBezTo>
                    <a:cubicBezTo>
                      <a:pt x="293" y="0"/>
                      <a:pt x="249" y="43"/>
                      <a:pt x="246" y="97"/>
                    </a:cubicBezTo>
                    <a:cubicBezTo>
                      <a:pt x="245" y="97"/>
                      <a:pt x="244" y="97"/>
                      <a:pt x="244" y="97"/>
                    </a:cubicBezTo>
                    <a:cubicBezTo>
                      <a:pt x="215" y="97"/>
                      <a:pt x="192" y="119"/>
                      <a:pt x="191" y="147"/>
                    </a:cubicBezTo>
                    <a:cubicBezTo>
                      <a:pt x="183" y="144"/>
                      <a:pt x="174" y="142"/>
                      <a:pt x="165" y="142"/>
                    </a:cubicBezTo>
                    <a:cubicBezTo>
                      <a:pt x="130" y="142"/>
                      <a:pt x="100" y="167"/>
                      <a:pt x="92" y="200"/>
                    </a:cubicBezTo>
                    <a:cubicBezTo>
                      <a:pt x="41" y="205"/>
                      <a:pt x="0" y="248"/>
                      <a:pt x="0" y="302"/>
                    </a:cubicBezTo>
                    <a:cubicBezTo>
                      <a:pt x="0" y="358"/>
                      <a:pt x="45" y="403"/>
                      <a:pt x="101" y="403"/>
                    </a:cubicBezTo>
                    <a:cubicBezTo>
                      <a:pt x="116" y="403"/>
                      <a:pt x="130" y="400"/>
                      <a:pt x="142" y="395"/>
                    </a:cubicBezTo>
                    <a:cubicBezTo>
                      <a:pt x="153" y="429"/>
                      <a:pt x="185" y="453"/>
                      <a:pt x="223" y="453"/>
                    </a:cubicBezTo>
                    <a:cubicBezTo>
                      <a:pt x="238" y="453"/>
                      <a:pt x="253" y="449"/>
                      <a:pt x="266" y="442"/>
                    </a:cubicBezTo>
                    <a:cubicBezTo>
                      <a:pt x="292" y="455"/>
                      <a:pt x="321" y="462"/>
                      <a:pt x="353" y="462"/>
                    </a:cubicBezTo>
                    <a:cubicBezTo>
                      <a:pt x="410" y="462"/>
                      <a:pt x="461" y="437"/>
                      <a:pt x="497" y="398"/>
                    </a:cubicBezTo>
                    <a:cubicBezTo>
                      <a:pt x="512" y="408"/>
                      <a:pt x="531" y="414"/>
                      <a:pt x="551" y="414"/>
                    </a:cubicBezTo>
                    <a:cubicBezTo>
                      <a:pt x="607" y="414"/>
                      <a:pt x="653" y="369"/>
                      <a:pt x="653" y="313"/>
                    </a:cubicBezTo>
                    <a:cubicBezTo>
                      <a:pt x="653" y="292"/>
                      <a:pt x="646" y="272"/>
                      <a:pt x="635" y="25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76" name="Google Shape;576;p30"/>
              <p:cNvSpPr/>
              <p:nvPr/>
            </p:nvSpPr>
            <p:spPr>
              <a:xfrm>
                <a:off x="4666" y="808"/>
                <a:ext cx="766" cy="541"/>
              </a:xfrm>
              <a:custGeom>
                <a:avLst/>
                <a:gdLst/>
                <a:ahLst/>
                <a:cxnLst/>
                <a:rect l="l" t="t" r="r" b="b"/>
                <a:pathLst>
                  <a:path w="594" h="420" extrusionOk="0">
                    <a:moveTo>
                      <a:pt x="578" y="232"/>
                    </a:moveTo>
                    <a:cubicBezTo>
                      <a:pt x="580" y="227"/>
                      <a:pt x="581" y="222"/>
                      <a:pt x="581" y="217"/>
                    </a:cubicBezTo>
                    <a:cubicBezTo>
                      <a:pt x="581" y="191"/>
                      <a:pt x="559" y="169"/>
                      <a:pt x="533" y="169"/>
                    </a:cubicBezTo>
                    <a:cubicBezTo>
                      <a:pt x="528" y="169"/>
                      <a:pt x="524" y="170"/>
                      <a:pt x="520" y="171"/>
                    </a:cubicBezTo>
                    <a:cubicBezTo>
                      <a:pt x="508" y="149"/>
                      <a:pt x="487" y="133"/>
                      <a:pt x="462" y="126"/>
                    </a:cubicBezTo>
                    <a:cubicBezTo>
                      <a:pt x="463" y="122"/>
                      <a:pt x="464" y="117"/>
                      <a:pt x="464" y="112"/>
                    </a:cubicBezTo>
                    <a:cubicBezTo>
                      <a:pt x="464" y="80"/>
                      <a:pt x="438" y="54"/>
                      <a:pt x="406" y="54"/>
                    </a:cubicBezTo>
                    <a:cubicBezTo>
                      <a:pt x="404" y="54"/>
                      <a:pt x="403" y="54"/>
                      <a:pt x="401" y="54"/>
                    </a:cubicBezTo>
                    <a:cubicBezTo>
                      <a:pt x="387" y="22"/>
                      <a:pt x="354" y="0"/>
                      <a:pt x="317" y="0"/>
                    </a:cubicBezTo>
                    <a:cubicBezTo>
                      <a:pt x="267" y="0"/>
                      <a:pt x="227" y="39"/>
                      <a:pt x="224" y="88"/>
                    </a:cubicBezTo>
                    <a:cubicBezTo>
                      <a:pt x="223" y="88"/>
                      <a:pt x="223" y="88"/>
                      <a:pt x="222" y="88"/>
                    </a:cubicBezTo>
                    <a:cubicBezTo>
                      <a:pt x="196" y="88"/>
                      <a:pt x="175" y="108"/>
                      <a:pt x="174" y="133"/>
                    </a:cubicBezTo>
                    <a:cubicBezTo>
                      <a:pt x="167" y="131"/>
                      <a:pt x="159" y="129"/>
                      <a:pt x="151" y="129"/>
                    </a:cubicBezTo>
                    <a:cubicBezTo>
                      <a:pt x="118" y="129"/>
                      <a:pt x="91" y="151"/>
                      <a:pt x="84" y="182"/>
                    </a:cubicBezTo>
                    <a:cubicBezTo>
                      <a:pt x="37" y="186"/>
                      <a:pt x="0" y="225"/>
                      <a:pt x="0" y="274"/>
                    </a:cubicBezTo>
                    <a:cubicBezTo>
                      <a:pt x="0" y="325"/>
                      <a:pt x="42" y="366"/>
                      <a:pt x="93" y="366"/>
                    </a:cubicBezTo>
                    <a:cubicBezTo>
                      <a:pt x="106" y="366"/>
                      <a:pt x="118" y="363"/>
                      <a:pt x="130" y="359"/>
                    </a:cubicBezTo>
                    <a:cubicBezTo>
                      <a:pt x="140" y="389"/>
                      <a:pt x="169" y="412"/>
                      <a:pt x="203" y="412"/>
                    </a:cubicBezTo>
                    <a:cubicBezTo>
                      <a:pt x="217" y="412"/>
                      <a:pt x="230" y="408"/>
                      <a:pt x="242" y="401"/>
                    </a:cubicBezTo>
                    <a:cubicBezTo>
                      <a:pt x="266" y="413"/>
                      <a:pt x="293" y="420"/>
                      <a:pt x="321" y="420"/>
                    </a:cubicBezTo>
                    <a:cubicBezTo>
                      <a:pt x="373" y="420"/>
                      <a:pt x="420" y="398"/>
                      <a:pt x="452" y="362"/>
                    </a:cubicBezTo>
                    <a:cubicBezTo>
                      <a:pt x="467" y="371"/>
                      <a:pt x="483" y="376"/>
                      <a:pt x="502" y="376"/>
                    </a:cubicBezTo>
                    <a:cubicBezTo>
                      <a:pt x="553" y="376"/>
                      <a:pt x="594" y="335"/>
                      <a:pt x="594" y="284"/>
                    </a:cubicBezTo>
                    <a:cubicBezTo>
                      <a:pt x="594" y="265"/>
                      <a:pt x="588" y="247"/>
                      <a:pt x="578" y="232"/>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77" name="Google Shape;577;p30"/>
              <p:cNvSpPr/>
              <p:nvPr/>
            </p:nvSpPr>
            <p:spPr>
              <a:xfrm>
                <a:off x="5129" y="1401"/>
                <a:ext cx="211" cy="150"/>
              </a:xfrm>
              <a:custGeom>
                <a:avLst/>
                <a:gdLst/>
                <a:ahLst/>
                <a:cxnLst/>
                <a:rect l="l" t="t" r="r" b="b"/>
                <a:pathLst>
                  <a:path w="164" h="116" extrusionOk="0">
                    <a:moveTo>
                      <a:pt x="159" y="64"/>
                    </a:moveTo>
                    <a:cubicBezTo>
                      <a:pt x="160" y="63"/>
                      <a:pt x="160" y="61"/>
                      <a:pt x="160" y="60"/>
                    </a:cubicBezTo>
                    <a:cubicBezTo>
                      <a:pt x="160" y="53"/>
                      <a:pt x="154" y="47"/>
                      <a:pt x="147" y="47"/>
                    </a:cubicBezTo>
                    <a:cubicBezTo>
                      <a:pt x="146" y="47"/>
                      <a:pt x="144" y="47"/>
                      <a:pt x="143" y="47"/>
                    </a:cubicBezTo>
                    <a:cubicBezTo>
                      <a:pt x="140" y="41"/>
                      <a:pt x="134" y="37"/>
                      <a:pt x="127" y="35"/>
                    </a:cubicBezTo>
                    <a:cubicBezTo>
                      <a:pt x="128" y="34"/>
                      <a:pt x="128" y="32"/>
                      <a:pt x="128" y="31"/>
                    </a:cubicBezTo>
                    <a:cubicBezTo>
                      <a:pt x="128" y="22"/>
                      <a:pt x="121" y="15"/>
                      <a:pt x="112" y="15"/>
                    </a:cubicBezTo>
                    <a:cubicBezTo>
                      <a:pt x="111" y="15"/>
                      <a:pt x="111" y="15"/>
                      <a:pt x="111" y="15"/>
                    </a:cubicBezTo>
                    <a:cubicBezTo>
                      <a:pt x="107" y="6"/>
                      <a:pt x="98" y="0"/>
                      <a:pt x="87" y="0"/>
                    </a:cubicBezTo>
                    <a:cubicBezTo>
                      <a:pt x="74" y="0"/>
                      <a:pt x="62" y="11"/>
                      <a:pt x="62" y="24"/>
                    </a:cubicBezTo>
                    <a:cubicBezTo>
                      <a:pt x="62" y="24"/>
                      <a:pt x="61" y="24"/>
                      <a:pt x="61" y="24"/>
                    </a:cubicBezTo>
                    <a:cubicBezTo>
                      <a:pt x="54" y="24"/>
                      <a:pt x="48" y="30"/>
                      <a:pt x="48" y="37"/>
                    </a:cubicBezTo>
                    <a:cubicBezTo>
                      <a:pt x="46" y="36"/>
                      <a:pt x="44" y="36"/>
                      <a:pt x="41" y="36"/>
                    </a:cubicBezTo>
                    <a:cubicBezTo>
                      <a:pt x="33" y="36"/>
                      <a:pt x="25" y="42"/>
                      <a:pt x="23" y="50"/>
                    </a:cubicBezTo>
                    <a:cubicBezTo>
                      <a:pt x="10" y="51"/>
                      <a:pt x="0" y="62"/>
                      <a:pt x="0" y="76"/>
                    </a:cubicBezTo>
                    <a:cubicBezTo>
                      <a:pt x="0" y="90"/>
                      <a:pt x="11" y="101"/>
                      <a:pt x="26" y="101"/>
                    </a:cubicBezTo>
                    <a:cubicBezTo>
                      <a:pt x="29" y="101"/>
                      <a:pt x="33" y="100"/>
                      <a:pt x="36" y="99"/>
                    </a:cubicBezTo>
                    <a:cubicBezTo>
                      <a:pt x="38" y="107"/>
                      <a:pt x="46" y="114"/>
                      <a:pt x="56" y="114"/>
                    </a:cubicBezTo>
                    <a:cubicBezTo>
                      <a:pt x="60" y="114"/>
                      <a:pt x="63" y="112"/>
                      <a:pt x="67" y="111"/>
                    </a:cubicBezTo>
                    <a:cubicBezTo>
                      <a:pt x="73" y="114"/>
                      <a:pt x="81" y="116"/>
                      <a:pt x="88" y="116"/>
                    </a:cubicBezTo>
                    <a:cubicBezTo>
                      <a:pt x="103" y="116"/>
                      <a:pt x="116" y="110"/>
                      <a:pt x="125" y="100"/>
                    </a:cubicBezTo>
                    <a:cubicBezTo>
                      <a:pt x="129" y="102"/>
                      <a:pt x="133" y="104"/>
                      <a:pt x="138" y="104"/>
                    </a:cubicBezTo>
                    <a:cubicBezTo>
                      <a:pt x="152" y="104"/>
                      <a:pt x="164" y="92"/>
                      <a:pt x="164" y="78"/>
                    </a:cubicBezTo>
                    <a:cubicBezTo>
                      <a:pt x="164" y="73"/>
                      <a:pt x="162" y="68"/>
                      <a:pt x="159" y="6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78" name="Google Shape;578;p30"/>
              <p:cNvSpPr/>
              <p:nvPr/>
            </p:nvSpPr>
            <p:spPr>
              <a:xfrm>
                <a:off x="5133" y="1404"/>
                <a:ext cx="204" cy="144"/>
              </a:xfrm>
              <a:custGeom>
                <a:avLst/>
                <a:gdLst/>
                <a:ahLst/>
                <a:cxnLst/>
                <a:rect l="l" t="t" r="r" b="b"/>
                <a:pathLst>
                  <a:path w="158" h="112" extrusionOk="0">
                    <a:moveTo>
                      <a:pt x="154" y="62"/>
                    </a:moveTo>
                    <a:cubicBezTo>
                      <a:pt x="154" y="61"/>
                      <a:pt x="154" y="59"/>
                      <a:pt x="154" y="58"/>
                    </a:cubicBezTo>
                    <a:cubicBezTo>
                      <a:pt x="154" y="51"/>
                      <a:pt x="149" y="45"/>
                      <a:pt x="142" y="45"/>
                    </a:cubicBezTo>
                    <a:cubicBezTo>
                      <a:pt x="140" y="45"/>
                      <a:pt x="139" y="45"/>
                      <a:pt x="138" y="46"/>
                    </a:cubicBezTo>
                    <a:cubicBezTo>
                      <a:pt x="135" y="40"/>
                      <a:pt x="129" y="35"/>
                      <a:pt x="123" y="34"/>
                    </a:cubicBezTo>
                    <a:cubicBezTo>
                      <a:pt x="123" y="33"/>
                      <a:pt x="123" y="31"/>
                      <a:pt x="123" y="30"/>
                    </a:cubicBezTo>
                    <a:cubicBezTo>
                      <a:pt x="123" y="21"/>
                      <a:pt x="116" y="14"/>
                      <a:pt x="108" y="14"/>
                    </a:cubicBezTo>
                    <a:cubicBezTo>
                      <a:pt x="107" y="15"/>
                      <a:pt x="107" y="15"/>
                      <a:pt x="107" y="15"/>
                    </a:cubicBezTo>
                    <a:cubicBezTo>
                      <a:pt x="103" y="6"/>
                      <a:pt x="94" y="0"/>
                      <a:pt x="84" y="0"/>
                    </a:cubicBezTo>
                    <a:cubicBezTo>
                      <a:pt x="71" y="0"/>
                      <a:pt x="60" y="10"/>
                      <a:pt x="59" y="23"/>
                    </a:cubicBezTo>
                    <a:cubicBezTo>
                      <a:pt x="59" y="23"/>
                      <a:pt x="59" y="23"/>
                      <a:pt x="59" y="23"/>
                    </a:cubicBezTo>
                    <a:cubicBezTo>
                      <a:pt x="52" y="23"/>
                      <a:pt x="46" y="29"/>
                      <a:pt x="46" y="36"/>
                    </a:cubicBezTo>
                    <a:cubicBezTo>
                      <a:pt x="44" y="35"/>
                      <a:pt x="42" y="34"/>
                      <a:pt x="40" y="34"/>
                    </a:cubicBezTo>
                    <a:cubicBezTo>
                      <a:pt x="31" y="34"/>
                      <a:pt x="24" y="40"/>
                      <a:pt x="22" y="48"/>
                    </a:cubicBezTo>
                    <a:cubicBezTo>
                      <a:pt x="10" y="50"/>
                      <a:pt x="0" y="60"/>
                      <a:pt x="0" y="73"/>
                    </a:cubicBezTo>
                    <a:cubicBezTo>
                      <a:pt x="0" y="86"/>
                      <a:pt x="11" y="98"/>
                      <a:pt x="24" y="98"/>
                    </a:cubicBezTo>
                    <a:cubicBezTo>
                      <a:pt x="28" y="98"/>
                      <a:pt x="31" y="97"/>
                      <a:pt x="34" y="95"/>
                    </a:cubicBezTo>
                    <a:cubicBezTo>
                      <a:pt x="37" y="104"/>
                      <a:pt x="45" y="110"/>
                      <a:pt x="54" y="110"/>
                    </a:cubicBezTo>
                    <a:cubicBezTo>
                      <a:pt x="58" y="110"/>
                      <a:pt x="61" y="109"/>
                      <a:pt x="64" y="107"/>
                    </a:cubicBezTo>
                    <a:cubicBezTo>
                      <a:pt x="71" y="110"/>
                      <a:pt x="78" y="112"/>
                      <a:pt x="85" y="112"/>
                    </a:cubicBezTo>
                    <a:cubicBezTo>
                      <a:pt x="99" y="112"/>
                      <a:pt x="112" y="106"/>
                      <a:pt x="120" y="96"/>
                    </a:cubicBezTo>
                    <a:cubicBezTo>
                      <a:pt x="124" y="99"/>
                      <a:pt x="128" y="100"/>
                      <a:pt x="133" y="100"/>
                    </a:cubicBezTo>
                    <a:cubicBezTo>
                      <a:pt x="147" y="100"/>
                      <a:pt x="158" y="89"/>
                      <a:pt x="158" y="76"/>
                    </a:cubicBezTo>
                    <a:cubicBezTo>
                      <a:pt x="158" y="71"/>
                      <a:pt x="156" y="66"/>
                      <a:pt x="154" y="62"/>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79" name="Google Shape;579;p30"/>
              <p:cNvSpPr/>
              <p:nvPr/>
            </p:nvSpPr>
            <p:spPr>
              <a:xfrm>
                <a:off x="5143" y="1406"/>
                <a:ext cx="186" cy="132"/>
              </a:xfrm>
              <a:custGeom>
                <a:avLst/>
                <a:gdLst/>
                <a:ahLst/>
                <a:cxnLst/>
                <a:rect l="l" t="t" r="r" b="b"/>
                <a:pathLst>
                  <a:path w="144" h="102" extrusionOk="0">
                    <a:moveTo>
                      <a:pt x="140" y="57"/>
                    </a:moveTo>
                    <a:cubicBezTo>
                      <a:pt x="141" y="55"/>
                      <a:pt x="141" y="54"/>
                      <a:pt x="141" y="53"/>
                    </a:cubicBezTo>
                    <a:cubicBezTo>
                      <a:pt x="141" y="46"/>
                      <a:pt x="136" y="41"/>
                      <a:pt x="129" y="41"/>
                    </a:cubicBezTo>
                    <a:cubicBezTo>
                      <a:pt x="128" y="41"/>
                      <a:pt x="127" y="41"/>
                      <a:pt x="126" y="42"/>
                    </a:cubicBezTo>
                    <a:cubicBezTo>
                      <a:pt x="123" y="36"/>
                      <a:pt x="118" y="32"/>
                      <a:pt x="112" y="31"/>
                    </a:cubicBezTo>
                    <a:cubicBezTo>
                      <a:pt x="112" y="30"/>
                      <a:pt x="112" y="29"/>
                      <a:pt x="112" y="27"/>
                    </a:cubicBezTo>
                    <a:cubicBezTo>
                      <a:pt x="112" y="20"/>
                      <a:pt x="106" y="13"/>
                      <a:pt x="98" y="13"/>
                    </a:cubicBezTo>
                    <a:cubicBezTo>
                      <a:pt x="98" y="13"/>
                      <a:pt x="98" y="13"/>
                      <a:pt x="97" y="14"/>
                    </a:cubicBezTo>
                    <a:cubicBezTo>
                      <a:pt x="94" y="6"/>
                      <a:pt x="86" y="0"/>
                      <a:pt x="77" y="0"/>
                    </a:cubicBezTo>
                    <a:cubicBezTo>
                      <a:pt x="65" y="0"/>
                      <a:pt x="55" y="10"/>
                      <a:pt x="54" y="22"/>
                    </a:cubicBezTo>
                    <a:cubicBezTo>
                      <a:pt x="54" y="22"/>
                      <a:pt x="54" y="22"/>
                      <a:pt x="54" y="22"/>
                    </a:cubicBezTo>
                    <a:cubicBezTo>
                      <a:pt x="48" y="22"/>
                      <a:pt x="43" y="26"/>
                      <a:pt x="42" y="33"/>
                    </a:cubicBezTo>
                    <a:cubicBezTo>
                      <a:pt x="41" y="32"/>
                      <a:pt x="39" y="32"/>
                      <a:pt x="37" y="32"/>
                    </a:cubicBezTo>
                    <a:cubicBezTo>
                      <a:pt x="29" y="32"/>
                      <a:pt x="22" y="37"/>
                      <a:pt x="21" y="44"/>
                    </a:cubicBezTo>
                    <a:cubicBezTo>
                      <a:pt x="9" y="45"/>
                      <a:pt x="0" y="55"/>
                      <a:pt x="0" y="67"/>
                    </a:cubicBezTo>
                    <a:cubicBezTo>
                      <a:pt x="0" y="79"/>
                      <a:pt x="10" y="89"/>
                      <a:pt x="23" y="89"/>
                    </a:cubicBezTo>
                    <a:cubicBezTo>
                      <a:pt x="26" y="89"/>
                      <a:pt x="29" y="88"/>
                      <a:pt x="31" y="87"/>
                    </a:cubicBezTo>
                    <a:cubicBezTo>
                      <a:pt x="34" y="95"/>
                      <a:pt x="41" y="100"/>
                      <a:pt x="49" y="100"/>
                    </a:cubicBezTo>
                    <a:cubicBezTo>
                      <a:pt x="53" y="100"/>
                      <a:pt x="56" y="99"/>
                      <a:pt x="59" y="98"/>
                    </a:cubicBezTo>
                    <a:cubicBezTo>
                      <a:pt x="64" y="100"/>
                      <a:pt x="71" y="102"/>
                      <a:pt x="78" y="102"/>
                    </a:cubicBezTo>
                    <a:cubicBezTo>
                      <a:pt x="90" y="102"/>
                      <a:pt x="102" y="97"/>
                      <a:pt x="110" y="88"/>
                    </a:cubicBezTo>
                    <a:cubicBezTo>
                      <a:pt x="113" y="90"/>
                      <a:pt x="117" y="91"/>
                      <a:pt x="122" y="91"/>
                    </a:cubicBezTo>
                    <a:cubicBezTo>
                      <a:pt x="134" y="91"/>
                      <a:pt x="144" y="81"/>
                      <a:pt x="144" y="69"/>
                    </a:cubicBezTo>
                    <a:cubicBezTo>
                      <a:pt x="144" y="64"/>
                      <a:pt x="143" y="60"/>
                      <a:pt x="140" y="57"/>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80" name="Google Shape;580;p30"/>
              <p:cNvSpPr/>
              <p:nvPr/>
            </p:nvSpPr>
            <p:spPr>
              <a:xfrm>
                <a:off x="4987" y="1606"/>
                <a:ext cx="83" cy="371"/>
              </a:xfrm>
              <a:custGeom>
                <a:avLst/>
                <a:gdLst/>
                <a:ahLst/>
                <a:cxnLst/>
                <a:rect l="l" t="t" r="r" b="b"/>
                <a:pathLst>
                  <a:path w="64" h="287" extrusionOk="0">
                    <a:moveTo>
                      <a:pt x="54" y="0"/>
                    </a:moveTo>
                    <a:cubicBezTo>
                      <a:pt x="54" y="0"/>
                      <a:pt x="28" y="31"/>
                      <a:pt x="15" y="74"/>
                    </a:cubicBezTo>
                    <a:cubicBezTo>
                      <a:pt x="2" y="117"/>
                      <a:pt x="0" y="207"/>
                      <a:pt x="8" y="247"/>
                    </a:cubicBezTo>
                    <a:cubicBezTo>
                      <a:pt x="15" y="287"/>
                      <a:pt x="14" y="219"/>
                      <a:pt x="31" y="236"/>
                    </a:cubicBezTo>
                    <a:cubicBezTo>
                      <a:pt x="48" y="252"/>
                      <a:pt x="49" y="282"/>
                      <a:pt x="64" y="281"/>
                    </a:cubicBezTo>
                    <a:cubicBezTo>
                      <a:pt x="64" y="281"/>
                      <a:pt x="5" y="162"/>
                      <a:pt x="54"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81" name="Google Shape;581;p30"/>
              <p:cNvSpPr/>
              <p:nvPr/>
            </p:nvSpPr>
            <p:spPr>
              <a:xfrm>
                <a:off x="5246" y="1980"/>
                <a:ext cx="143" cy="22"/>
              </a:xfrm>
              <a:custGeom>
                <a:avLst/>
                <a:gdLst/>
                <a:ahLst/>
                <a:cxnLst/>
                <a:rect l="l" t="t" r="r" b="b"/>
                <a:pathLst>
                  <a:path w="111" h="17" extrusionOk="0">
                    <a:moveTo>
                      <a:pt x="78" y="0"/>
                    </a:moveTo>
                    <a:cubicBezTo>
                      <a:pt x="78" y="0"/>
                      <a:pt x="76" y="10"/>
                      <a:pt x="92" y="11"/>
                    </a:cubicBezTo>
                    <a:cubicBezTo>
                      <a:pt x="109" y="13"/>
                      <a:pt x="111" y="16"/>
                      <a:pt x="111" y="16"/>
                    </a:cubicBezTo>
                    <a:cubicBezTo>
                      <a:pt x="111" y="16"/>
                      <a:pt x="92" y="14"/>
                      <a:pt x="83" y="14"/>
                    </a:cubicBezTo>
                    <a:cubicBezTo>
                      <a:pt x="74" y="15"/>
                      <a:pt x="71" y="11"/>
                      <a:pt x="63" y="12"/>
                    </a:cubicBezTo>
                    <a:cubicBezTo>
                      <a:pt x="55" y="12"/>
                      <a:pt x="42" y="17"/>
                      <a:pt x="31" y="16"/>
                    </a:cubicBezTo>
                    <a:cubicBezTo>
                      <a:pt x="20" y="16"/>
                      <a:pt x="14" y="12"/>
                      <a:pt x="7" y="14"/>
                    </a:cubicBezTo>
                    <a:cubicBezTo>
                      <a:pt x="0" y="16"/>
                      <a:pt x="6" y="11"/>
                      <a:pt x="15" y="12"/>
                    </a:cubicBezTo>
                    <a:cubicBezTo>
                      <a:pt x="25" y="12"/>
                      <a:pt x="34" y="12"/>
                      <a:pt x="39" y="6"/>
                    </a:cubicBezTo>
                    <a:cubicBezTo>
                      <a:pt x="43" y="0"/>
                      <a:pt x="78" y="0"/>
                      <a:pt x="78"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82" name="Google Shape;582;p30"/>
              <p:cNvSpPr/>
              <p:nvPr/>
            </p:nvSpPr>
            <p:spPr>
              <a:xfrm>
                <a:off x="5246" y="1822"/>
                <a:ext cx="75" cy="40"/>
              </a:xfrm>
              <a:custGeom>
                <a:avLst/>
                <a:gdLst/>
                <a:ahLst/>
                <a:cxnLst/>
                <a:rect l="l" t="t" r="r" b="b"/>
                <a:pathLst>
                  <a:path w="58" h="31" extrusionOk="0">
                    <a:moveTo>
                      <a:pt x="2" y="0"/>
                    </a:moveTo>
                    <a:cubicBezTo>
                      <a:pt x="2" y="0"/>
                      <a:pt x="17" y="19"/>
                      <a:pt x="55" y="21"/>
                    </a:cubicBezTo>
                    <a:cubicBezTo>
                      <a:pt x="58" y="31"/>
                      <a:pt x="58" y="31"/>
                      <a:pt x="58" y="31"/>
                    </a:cubicBezTo>
                    <a:cubicBezTo>
                      <a:pt x="58" y="31"/>
                      <a:pt x="51" y="25"/>
                      <a:pt x="42" y="24"/>
                    </a:cubicBezTo>
                    <a:cubicBezTo>
                      <a:pt x="32" y="22"/>
                      <a:pt x="6" y="11"/>
                      <a:pt x="0" y="1"/>
                    </a:cubicBezTo>
                    <a:cubicBezTo>
                      <a:pt x="2" y="0"/>
                      <a:pt x="2" y="0"/>
                      <a:pt x="2"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83" name="Google Shape;583;p30"/>
              <p:cNvSpPr/>
              <p:nvPr/>
            </p:nvSpPr>
            <p:spPr>
              <a:xfrm>
                <a:off x="5253" y="1817"/>
                <a:ext cx="18" cy="25"/>
              </a:xfrm>
              <a:custGeom>
                <a:avLst/>
                <a:gdLst/>
                <a:ahLst/>
                <a:cxnLst/>
                <a:rect l="l" t="t" r="r" b="b"/>
                <a:pathLst>
                  <a:path w="14" h="20" extrusionOk="0">
                    <a:moveTo>
                      <a:pt x="2" y="0"/>
                    </a:moveTo>
                    <a:cubicBezTo>
                      <a:pt x="2" y="0"/>
                      <a:pt x="2" y="9"/>
                      <a:pt x="8" y="15"/>
                    </a:cubicBezTo>
                    <a:cubicBezTo>
                      <a:pt x="14" y="20"/>
                      <a:pt x="8" y="15"/>
                      <a:pt x="8" y="15"/>
                    </a:cubicBezTo>
                    <a:cubicBezTo>
                      <a:pt x="5" y="14"/>
                      <a:pt x="5" y="14"/>
                      <a:pt x="5" y="14"/>
                    </a:cubicBezTo>
                    <a:cubicBezTo>
                      <a:pt x="5" y="14"/>
                      <a:pt x="0" y="4"/>
                      <a:pt x="2"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84" name="Google Shape;584;p30"/>
              <p:cNvSpPr/>
              <p:nvPr/>
            </p:nvSpPr>
            <p:spPr>
              <a:xfrm>
                <a:off x="5262" y="1742"/>
                <a:ext cx="89" cy="254"/>
              </a:xfrm>
              <a:custGeom>
                <a:avLst/>
                <a:gdLst/>
                <a:ahLst/>
                <a:cxnLst/>
                <a:rect l="l" t="t" r="r" b="b"/>
                <a:pathLst>
                  <a:path w="69" h="197" extrusionOk="0">
                    <a:moveTo>
                      <a:pt x="49" y="26"/>
                    </a:moveTo>
                    <a:cubicBezTo>
                      <a:pt x="49" y="26"/>
                      <a:pt x="42" y="28"/>
                      <a:pt x="55" y="90"/>
                    </a:cubicBezTo>
                    <a:cubicBezTo>
                      <a:pt x="69" y="152"/>
                      <a:pt x="65" y="197"/>
                      <a:pt x="65" y="197"/>
                    </a:cubicBezTo>
                    <a:cubicBezTo>
                      <a:pt x="23" y="197"/>
                      <a:pt x="23" y="197"/>
                      <a:pt x="23" y="197"/>
                    </a:cubicBezTo>
                    <a:cubicBezTo>
                      <a:pt x="23" y="197"/>
                      <a:pt x="43" y="158"/>
                      <a:pt x="40" y="120"/>
                    </a:cubicBezTo>
                    <a:cubicBezTo>
                      <a:pt x="38" y="81"/>
                      <a:pt x="7" y="44"/>
                      <a:pt x="0" y="17"/>
                    </a:cubicBezTo>
                    <a:cubicBezTo>
                      <a:pt x="11" y="16"/>
                      <a:pt x="11" y="16"/>
                      <a:pt x="11" y="16"/>
                    </a:cubicBezTo>
                    <a:cubicBezTo>
                      <a:pt x="11" y="16"/>
                      <a:pt x="27" y="57"/>
                      <a:pt x="36" y="67"/>
                    </a:cubicBezTo>
                    <a:cubicBezTo>
                      <a:pt x="36" y="67"/>
                      <a:pt x="31" y="32"/>
                      <a:pt x="35" y="16"/>
                    </a:cubicBezTo>
                    <a:cubicBezTo>
                      <a:pt x="39" y="0"/>
                      <a:pt x="49" y="26"/>
                      <a:pt x="49" y="26"/>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85" name="Google Shape;585;p30"/>
              <p:cNvSpPr/>
              <p:nvPr/>
            </p:nvSpPr>
            <p:spPr>
              <a:xfrm>
                <a:off x="5282" y="1777"/>
                <a:ext cx="26" cy="51"/>
              </a:xfrm>
              <a:custGeom>
                <a:avLst/>
                <a:gdLst/>
                <a:ahLst/>
                <a:cxnLst/>
                <a:rect l="l" t="t" r="r" b="b"/>
                <a:pathLst>
                  <a:path w="20" h="40" extrusionOk="0">
                    <a:moveTo>
                      <a:pt x="20" y="40"/>
                    </a:moveTo>
                    <a:cubicBezTo>
                      <a:pt x="20" y="40"/>
                      <a:pt x="20" y="40"/>
                      <a:pt x="20" y="40"/>
                    </a:cubicBezTo>
                    <a:cubicBezTo>
                      <a:pt x="20" y="40"/>
                      <a:pt x="20" y="40"/>
                      <a:pt x="20" y="40"/>
                    </a:cubicBezTo>
                    <a:moveTo>
                      <a:pt x="20" y="40"/>
                    </a:moveTo>
                    <a:cubicBezTo>
                      <a:pt x="20" y="40"/>
                      <a:pt x="20" y="40"/>
                      <a:pt x="20" y="40"/>
                    </a:cubicBezTo>
                    <a:cubicBezTo>
                      <a:pt x="20" y="40"/>
                      <a:pt x="20" y="40"/>
                      <a:pt x="20" y="40"/>
                    </a:cubicBezTo>
                    <a:moveTo>
                      <a:pt x="19" y="29"/>
                    </a:moveTo>
                    <a:cubicBezTo>
                      <a:pt x="20" y="35"/>
                      <a:pt x="20" y="40"/>
                      <a:pt x="20" y="40"/>
                    </a:cubicBezTo>
                    <a:cubicBezTo>
                      <a:pt x="20" y="40"/>
                      <a:pt x="20" y="35"/>
                      <a:pt x="19" y="29"/>
                    </a:cubicBezTo>
                    <a:moveTo>
                      <a:pt x="0" y="0"/>
                    </a:moveTo>
                    <a:cubicBezTo>
                      <a:pt x="0" y="0"/>
                      <a:pt x="0" y="0"/>
                      <a:pt x="0" y="0"/>
                    </a:cubicBezTo>
                    <a:cubicBezTo>
                      <a:pt x="5" y="12"/>
                      <a:pt x="14" y="33"/>
                      <a:pt x="20" y="40"/>
                    </a:cubicBezTo>
                    <a:cubicBezTo>
                      <a:pt x="20" y="40"/>
                      <a:pt x="20" y="40"/>
                      <a:pt x="20" y="40"/>
                    </a:cubicBezTo>
                    <a:cubicBezTo>
                      <a:pt x="14" y="33"/>
                      <a:pt x="5" y="12"/>
                      <a:pt x="0"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86" name="Google Shape;586;p30"/>
              <p:cNvSpPr/>
              <p:nvPr/>
            </p:nvSpPr>
            <p:spPr>
              <a:xfrm>
                <a:off x="5269" y="1777"/>
                <a:ext cx="70" cy="127"/>
              </a:xfrm>
              <a:custGeom>
                <a:avLst/>
                <a:gdLst/>
                <a:ahLst/>
                <a:cxnLst/>
                <a:rect l="l" t="t" r="r" b="b"/>
                <a:pathLst>
                  <a:path w="54" h="99" extrusionOk="0">
                    <a:moveTo>
                      <a:pt x="28" y="0"/>
                    </a:moveTo>
                    <a:cubicBezTo>
                      <a:pt x="27" y="9"/>
                      <a:pt x="28" y="21"/>
                      <a:pt x="29" y="29"/>
                    </a:cubicBezTo>
                    <a:cubicBezTo>
                      <a:pt x="30" y="35"/>
                      <a:pt x="30" y="40"/>
                      <a:pt x="30" y="40"/>
                    </a:cubicBezTo>
                    <a:cubicBezTo>
                      <a:pt x="30" y="40"/>
                      <a:pt x="30" y="40"/>
                      <a:pt x="30" y="40"/>
                    </a:cubicBezTo>
                    <a:cubicBezTo>
                      <a:pt x="30" y="40"/>
                      <a:pt x="30" y="40"/>
                      <a:pt x="30" y="40"/>
                    </a:cubicBezTo>
                    <a:cubicBezTo>
                      <a:pt x="30" y="40"/>
                      <a:pt x="30" y="40"/>
                      <a:pt x="30" y="40"/>
                    </a:cubicBezTo>
                    <a:cubicBezTo>
                      <a:pt x="30" y="40"/>
                      <a:pt x="30" y="40"/>
                      <a:pt x="30" y="40"/>
                    </a:cubicBezTo>
                    <a:cubicBezTo>
                      <a:pt x="30" y="40"/>
                      <a:pt x="30" y="40"/>
                      <a:pt x="30" y="40"/>
                    </a:cubicBezTo>
                    <a:cubicBezTo>
                      <a:pt x="30" y="40"/>
                      <a:pt x="30" y="40"/>
                      <a:pt x="30" y="40"/>
                    </a:cubicBezTo>
                    <a:cubicBezTo>
                      <a:pt x="30" y="40"/>
                      <a:pt x="30" y="40"/>
                      <a:pt x="30" y="40"/>
                    </a:cubicBezTo>
                    <a:cubicBezTo>
                      <a:pt x="24" y="33"/>
                      <a:pt x="15" y="12"/>
                      <a:pt x="10" y="0"/>
                    </a:cubicBezTo>
                    <a:cubicBezTo>
                      <a:pt x="4" y="0"/>
                      <a:pt x="0" y="0"/>
                      <a:pt x="0" y="0"/>
                    </a:cubicBezTo>
                    <a:cubicBezTo>
                      <a:pt x="0" y="0"/>
                      <a:pt x="18" y="43"/>
                      <a:pt x="33" y="56"/>
                    </a:cubicBezTo>
                    <a:cubicBezTo>
                      <a:pt x="47" y="69"/>
                      <a:pt x="54" y="99"/>
                      <a:pt x="54" y="99"/>
                    </a:cubicBezTo>
                    <a:cubicBezTo>
                      <a:pt x="54" y="99"/>
                      <a:pt x="47" y="64"/>
                      <a:pt x="45" y="52"/>
                    </a:cubicBezTo>
                    <a:cubicBezTo>
                      <a:pt x="43" y="39"/>
                      <a:pt x="37" y="11"/>
                      <a:pt x="39" y="4"/>
                    </a:cubicBezTo>
                    <a:cubicBezTo>
                      <a:pt x="40" y="1"/>
                      <a:pt x="35" y="0"/>
                      <a:pt x="28"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87" name="Google Shape;587;p30"/>
              <p:cNvSpPr/>
              <p:nvPr/>
            </p:nvSpPr>
            <p:spPr>
              <a:xfrm>
                <a:off x="5338" y="1842"/>
                <a:ext cx="77" cy="76"/>
              </a:xfrm>
              <a:custGeom>
                <a:avLst/>
                <a:gdLst/>
                <a:ahLst/>
                <a:cxnLst/>
                <a:rect l="l" t="t" r="r" b="b"/>
                <a:pathLst>
                  <a:path w="60" h="59" extrusionOk="0">
                    <a:moveTo>
                      <a:pt x="58" y="1"/>
                    </a:moveTo>
                    <a:cubicBezTo>
                      <a:pt x="58" y="1"/>
                      <a:pt x="47" y="29"/>
                      <a:pt x="0" y="45"/>
                    </a:cubicBezTo>
                    <a:cubicBezTo>
                      <a:pt x="0" y="59"/>
                      <a:pt x="0" y="59"/>
                      <a:pt x="0" y="59"/>
                    </a:cubicBezTo>
                    <a:cubicBezTo>
                      <a:pt x="0" y="59"/>
                      <a:pt x="7" y="49"/>
                      <a:pt x="18" y="44"/>
                    </a:cubicBezTo>
                    <a:cubicBezTo>
                      <a:pt x="28" y="39"/>
                      <a:pt x="57" y="15"/>
                      <a:pt x="60" y="0"/>
                    </a:cubicBezTo>
                    <a:lnTo>
                      <a:pt x="58" y="1"/>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88" name="Google Shape;588;p30"/>
              <p:cNvSpPr/>
              <p:nvPr/>
            </p:nvSpPr>
            <p:spPr>
              <a:xfrm>
                <a:off x="5361" y="1823"/>
                <a:ext cx="32" cy="88"/>
              </a:xfrm>
              <a:custGeom>
                <a:avLst/>
                <a:gdLst/>
                <a:ahLst/>
                <a:cxnLst/>
                <a:rect l="l" t="t" r="r" b="b"/>
                <a:pathLst>
                  <a:path w="25" h="68" extrusionOk="0">
                    <a:moveTo>
                      <a:pt x="16" y="0"/>
                    </a:moveTo>
                    <a:cubicBezTo>
                      <a:pt x="16" y="0"/>
                      <a:pt x="24" y="24"/>
                      <a:pt x="12" y="46"/>
                    </a:cubicBezTo>
                    <a:cubicBezTo>
                      <a:pt x="0" y="68"/>
                      <a:pt x="11" y="47"/>
                      <a:pt x="11" y="47"/>
                    </a:cubicBezTo>
                    <a:cubicBezTo>
                      <a:pt x="12" y="47"/>
                      <a:pt x="21" y="40"/>
                      <a:pt x="21" y="40"/>
                    </a:cubicBezTo>
                    <a:cubicBezTo>
                      <a:pt x="21" y="40"/>
                      <a:pt x="25" y="8"/>
                      <a:pt x="16"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89" name="Google Shape;589;p30"/>
              <p:cNvSpPr/>
              <p:nvPr/>
            </p:nvSpPr>
            <p:spPr>
              <a:xfrm>
                <a:off x="5346" y="1774"/>
                <a:ext cx="123" cy="88"/>
              </a:xfrm>
              <a:custGeom>
                <a:avLst/>
                <a:gdLst/>
                <a:ahLst/>
                <a:cxnLst/>
                <a:rect l="l" t="t" r="r" b="b"/>
                <a:pathLst>
                  <a:path w="96" h="68" extrusionOk="0">
                    <a:moveTo>
                      <a:pt x="3" y="38"/>
                    </a:moveTo>
                    <a:cubicBezTo>
                      <a:pt x="3" y="37"/>
                      <a:pt x="3" y="36"/>
                      <a:pt x="3" y="35"/>
                    </a:cubicBezTo>
                    <a:cubicBezTo>
                      <a:pt x="3" y="31"/>
                      <a:pt x="6" y="28"/>
                      <a:pt x="10" y="28"/>
                    </a:cubicBezTo>
                    <a:cubicBezTo>
                      <a:pt x="11" y="28"/>
                      <a:pt x="12" y="28"/>
                      <a:pt x="12" y="28"/>
                    </a:cubicBezTo>
                    <a:cubicBezTo>
                      <a:pt x="14" y="24"/>
                      <a:pt x="18" y="22"/>
                      <a:pt x="22" y="21"/>
                    </a:cubicBezTo>
                    <a:cubicBezTo>
                      <a:pt x="21" y="20"/>
                      <a:pt x="21" y="19"/>
                      <a:pt x="21" y="19"/>
                    </a:cubicBezTo>
                    <a:cubicBezTo>
                      <a:pt x="21" y="13"/>
                      <a:pt x="26" y="9"/>
                      <a:pt x="31" y="9"/>
                    </a:cubicBezTo>
                    <a:cubicBezTo>
                      <a:pt x="32" y="9"/>
                      <a:pt x="32" y="9"/>
                      <a:pt x="32" y="9"/>
                    </a:cubicBezTo>
                    <a:cubicBezTo>
                      <a:pt x="34" y="4"/>
                      <a:pt x="39" y="0"/>
                      <a:pt x="45" y="0"/>
                    </a:cubicBezTo>
                    <a:cubicBezTo>
                      <a:pt x="53" y="0"/>
                      <a:pt x="60" y="7"/>
                      <a:pt x="60" y="15"/>
                    </a:cubicBezTo>
                    <a:cubicBezTo>
                      <a:pt x="60" y="15"/>
                      <a:pt x="60" y="15"/>
                      <a:pt x="60" y="15"/>
                    </a:cubicBezTo>
                    <a:cubicBezTo>
                      <a:pt x="65" y="15"/>
                      <a:pt x="68" y="18"/>
                      <a:pt x="68" y="22"/>
                    </a:cubicBezTo>
                    <a:cubicBezTo>
                      <a:pt x="69" y="21"/>
                      <a:pt x="71" y="21"/>
                      <a:pt x="72" y="21"/>
                    </a:cubicBezTo>
                    <a:cubicBezTo>
                      <a:pt x="77" y="21"/>
                      <a:pt x="82" y="25"/>
                      <a:pt x="83" y="30"/>
                    </a:cubicBezTo>
                    <a:cubicBezTo>
                      <a:pt x="90" y="30"/>
                      <a:pt x="96" y="37"/>
                      <a:pt x="96" y="45"/>
                    </a:cubicBezTo>
                    <a:cubicBezTo>
                      <a:pt x="96" y="53"/>
                      <a:pt x="90" y="59"/>
                      <a:pt x="81" y="59"/>
                    </a:cubicBezTo>
                    <a:cubicBezTo>
                      <a:pt x="79" y="59"/>
                      <a:pt x="77" y="59"/>
                      <a:pt x="75" y="58"/>
                    </a:cubicBezTo>
                    <a:cubicBezTo>
                      <a:pt x="74" y="63"/>
                      <a:pt x="69" y="67"/>
                      <a:pt x="64" y="67"/>
                    </a:cubicBezTo>
                    <a:cubicBezTo>
                      <a:pt x="61" y="67"/>
                      <a:pt x="59" y="66"/>
                      <a:pt x="57" y="65"/>
                    </a:cubicBezTo>
                    <a:cubicBezTo>
                      <a:pt x="53" y="67"/>
                      <a:pt x="49" y="68"/>
                      <a:pt x="45" y="68"/>
                    </a:cubicBezTo>
                    <a:cubicBezTo>
                      <a:pt x="36" y="68"/>
                      <a:pt x="29" y="65"/>
                      <a:pt x="23" y="59"/>
                    </a:cubicBezTo>
                    <a:cubicBezTo>
                      <a:pt x="21" y="60"/>
                      <a:pt x="18" y="61"/>
                      <a:pt x="15" y="61"/>
                    </a:cubicBezTo>
                    <a:cubicBezTo>
                      <a:pt x="7" y="61"/>
                      <a:pt x="0" y="54"/>
                      <a:pt x="0" y="46"/>
                    </a:cubicBezTo>
                    <a:cubicBezTo>
                      <a:pt x="0" y="43"/>
                      <a:pt x="1" y="40"/>
                      <a:pt x="3" y="38"/>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90" name="Google Shape;590;p30"/>
              <p:cNvSpPr/>
              <p:nvPr/>
            </p:nvSpPr>
            <p:spPr>
              <a:xfrm>
                <a:off x="5348" y="1775"/>
                <a:ext cx="120" cy="85"/>
              </a:xfrm>
              <a:custGeom>
                <a:avLst/>
                <a:gdLst/>
                <a:ahLst/>
                <a:cxnLst/>
                <a:rect l="l" t="t" r="r" b="b"/>
                <a:pathLst>
                  <a:path w="93" h="66" extrusionOk="0">
                    <a:moveTo>
                      <a:pt x="2" y="37"/>
                    </a:moveTo>
                    <a:cubicBezTo>
                      <a:pt x="2" y="36"/>
                      <a:pt x="2" y="35"/>
                      <a:pt x="2" y="34"/>
                    </a:cubicBezTo>
                    <a:cubicBezTo>
                      <a:pt x="2" y="30"/>
                      <a:pt x="5" y="27"/>
                      <a:pt x="10" y="27"/>
                    </a:cubicBezTo>
                    <a:cubicBezTo>
                      <a:pt x="10" y="27"/>
                      <a:pt x="11" y="27"/>
                      <a:pt x="12" y="27"/>
                    </a:cubicBezTo>
                    <a:cubicBezTo>
                      <a:pt x="13" y="24"/>
                      <a:pt x="17" y="21"/>
                      <a:pt x="21" y="20"/>
                    </a:cubicBezTo>
                    <a:cubicBezTo>
                      <a:pt x="20" y="20"/>
                      <a:pt x="20" y="19"/>
                      <a:pt x="20" y="18"/>
                    </a:cubicBezTo>
                    <a:cubicBezTo>
                      <a:pt x="20" y="13"/>
                      <a:pt x="24" y="9"/>
                      <a:pt x="29" y="9"/>
                    </a:cubicBezTo>
                    <a:cubicBezTo>
                      <a:pt x="30" y="9"/>
                      <a:pt x="30" y="9"/>
                      <a:pt x="30" y="9"/>
                    </a:cubicBezTo>
                    <a:cubicBezTo>
                      <a:pt x="32" y="4"/>
                      <a:pt x="37" y="0"/>
                      <a:pt x="43" y="0"/>
                    </a:cubicBezTo>
                    <a:cubicBezTo>
                      <a:pt x="51" y="0"/>
                      <a:pt x="57" y="7"/>
                      <a:pt x="58" y="14"/>
                    </a:cubicBezTo>
                    <a:cubicBezTo>
                      <a:pt x="58" y="14"/>
                      <a:pt x="58" y="14"/>
                      <a:pt x="58" y="14"/>
                    </a:cubicBezTo>
                    <a:cubicBezTo>
                      <a:pt x="62" y="14"/>
                      <a:pt x="65" y="17"/>
                      <a:pt x="66" y="21"/>
                    </a:cubicBezTo>
                    <a:cubicBezTo>
                      <a:pt x="67" y="21"/>
                      <a:pt x="68" y="21"/>
                      <a:pt x="69" y="21"/>
                    </a:cubicBezTo>
                    <a:cubicBezTo>
                      <a:pt x="74" y="21"/>
                      <a:pt x="78" y="24"/>
                      <a:pt x="80" y="29"/>
                    </a:cubicBezTo>
                    <a:cubicBezTo>
                      <a:pt x="87" y="30"/>
                      <a:pt x="93" y="36"/>
                      <a:pt x="93" y="43"/>
                    </a:cubicBezTo>
                    <a:cubicBezTo>
                      <a:pt x="93" y="51"/>
                      <a:pt x="86" y="58"/>
                      <a:pt x="78" y="58"/>
                    </a:cubicBezTo>
                    <a:cubicBezTo>
                      <a:pt x="76" y="58"/>
                      <a:pt x="74" y="57"/>
                      <a:pt x="72" y="56"/>
                    </a:cubicBezTo>
                    <a:cubicBezTo>
                      <a:pt x="71" y="61"/>
                      <a:pt x="66" y="65"/>
                      <a:pt x="61" y="65"/>
                    </a:cubicBezTo>
                    <a:cubicBezTo>
                      <a:pt x="59" y="65"/>
                      <a:pt x="57" y="64"/>
                      <a:pt x="55" y="63"/>
                    </a:cubicBezTo>
                    <a:cubicBezTo>
                      <a:pt x="51" y="65"/>
                      <a:pt x="47" y="66"/>
                      <a:pt x="43" y="66"/>
                    </a:cubicBezTo>
                    <a:cubicBezTo>
                      <a:pt x="35" y="66"/>
                      <a:pt x="27" y="63"/>
                      <a:pt x="22" y="57"/>
                    </a:cubicBezTo>
                    <a:cubicBezTo>
                      <a:pt x="20" y="58"/>
                      <a:pt x="17" y="59"/>
                      <a:pt x="14" y="59"/>
                    </a:cubicBezTo>
                    <a:cubicBezTo>
                      <a:pt x="7" y="59"/>
                      <a:pt x="0" y="53"/>
                      <a:pt x="0" y="45"/>
                    </a:cubicBezTo>
                    <a:cubicBezTo>
                      <a:pt x="0" y="42"/>
                      <a:pt x="1" y="39"/>
                      <a:pt x="2" y="37"/>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91" name="Google Shape;591;p30"/>
              <p:cNvSpPr/>
              <p:nvPr/>
            </p:nvSpPr>
            <p:spPr>
              <a:xfrm>
                <a:off x="5352" y="1778"/>
                <a:ext cx="110" cy="76"/>
              </a:xfrm>
              <a:custGeom>
                <a:avLst/>
                <a:gdLst/>
                <a:ahLst/>
                <a:cxnLst/>
                <a:rect l="l" t="t" r="r" b="b"/>
                <a:pathLst>
                  <a:path w="85" h="59" extrusionOk="0">
                    <a:moveTo>
                      <a:pt x="3" y="33"/>
                    </a:moveTo>
                    <a:cubicBezTo>
                      <a:pt x="2" y="32"/>
                      <a:pt x="2" y="31"/>
                      <a:pt x="2" y="31"/>
                    </a:cubicBezTo>
                    <a:cubicBezTo>
                      <a:pt x="2" y="27"/>
                      <a:pt x="5" y="24"/>
                      <a:pt x="9" y="24"/>
                    </a:cubicBezTo>
                    <a:cubicBezTo>
                      <a:pt x="10" y="24"/>
                      <a:pt x="10" y="24"/>
                      <a:pt x="11" y="24"/>
                    </a:cubicBezTo>
                    <a:cubicBezTo>
                      <a:pt x="13" y="21"/>
                      <a:pt x="16" y="19"/>
                      <a:pt x="19" y="18"/>
                    </a:cubicBezTo>
                    <a:cubicBezTo>
                      <a:pt x="19" y="17"/>
                      <a:pt x="19" y="16"/>
                      <a:pt x="19" y="16"/>
                    </a:cubicBezTo>
                    <a:cubicBezTo>
                      <a:pt x="19" y="11"/>
                      <a:pt x="23" y="8"/>
                      <a:pt x="27" y="8"/>
                    </a:cubicBezTo>
                    <a:cubicBezTo>
                      <a:pt x="28" y="8"/>
                      <a:pt x="28" y="8"/>
                      <a:pt x="28" y="8"/>
                    </a:cubicBezTo>
                    <a:cubicBezTo>
                      <a:pt x="30" y="3"/>
                      <a:pt x="35" y="0"/>
                      <a:pt x="40" y="0"/>
                    </a:cubicBezTo>
                    <a:cubicBezTo>
                      <a:pt x="47" y="0"/>
                      <a:pt x="53" y="5"/>
                      <a:pt x="53" y="12"/>
                    </a:cubicBezTo>
                    <a:cubicBezTo>
                      <a:pt x="53" y="12"/>
                      <a:pt x="53" y="12"/>
                      <a:pt x="53" y="12"/>
                    </a:cubicBezTo>
                    <a:cubicBezTo>
                      <a:pt x="57" y="12"/>
                      <a:pt x="60" y="15"/>
                      <a:pt x="60" y="19"/>
                    </a:cubicBezTo>
                    <a:cubicBezTo>
                      <a:pt x="61" y="18"/>
                      <a:pt x="62" y="18"/>
                      <a:pt x="63" y="18"/>
                    </a:cubicBezTo>
                    <a:cubicBezTo>
                      <a:pt x="68" y="18"/>
                      <a:pt x="72" y="21"/>
                      <a:pt x="73" y="26"/>
                    </a:cubicBezTo>
                    <a:cubicBezTo>
                      <a:pt x="79" y="26"/>
                      <a:pt x="85" y="32"/>
                      <a:pt x="85" y="39"/>
                    </a:cubicBezTo>
                    <a:cubicBezTo>
                      <a:pt x="85" y="46"/>
                      <a:pt x="79" y="52"/>
                      <a:pt x="72" y="52"/>
                    </a:cubicBezTo>
                    <a:cubicBezTo>
                      <a:pt x="70" y="52"/>
                      <a:pt x="68" y="51"/>
                      <a:pt x="66" y="51"/>
                    </a:cubicBezTo>
                    <a:cubicBezTo>
                      <a:pt x="65" y="55"/>
                      <a:pt x="61" y="58"/>
                      <a:pt x="56" y="58"/>
                    </a:cubicBezTo>
                    <a:cubicBezTo>
                      <a:pt x="54" y="58"/>
                      <a:pt x="52" y="58"/>
                      <a:pt x="51" y="57"/>
                    </a:cubicBezTo>
                    <a:cubicBezTo>
                      <a:pt x="47" y="58"/>
                      <a:pt x="43" y="59"/>
                      <a:pt x="39" y="59"/>
                    </a:cubicBezTo>
                    <a:cubicBezTo>
                      <a:pt x="32" y="59"/>
                      <a:pt x="25" y="56"/>
                      <a:pt x="21" y="51"/>
                    </a:cubicBezTo>
                    <a:cubicBezTo>
                      <a:pt x="19" y="53"/>
                      <a:pt x="16" y="53"/>
                      <a:pt x="14" y="53"/>
                    </a:cubicBezTo>
                    <a:cubicBezTo>
                      <a:pt x="6" y="53"/>
                      <a:pt x="0" y="47"/>
                      <a:pt x="0" y="40"/>
                    </a:cubicBezTo>
                    <a:cubicBezTo>
                      <a:pt x="0" y="37"/>
                      <a:pt x="1" y="35"/>
                      <a:pt x="3" y="3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92" name="Google Shape;592;p30"/>
              <p:cNvSpPr/>
              <p:nvPr/>
            </p:nvSpPr>
            <p:spPr>
              <a:xfrm>
                <a:off x="5157" y="1565"/>
                <a:ext cx="311" cy="219"/>
              </a:xfrm>
              <a:custGeom>
                <a:avLst/>
                <a:gdLst/>
                <a:ahLst/>
                <a:cxnLst/>
                <a:rect l="l" t="t" r="r" b="b"/>
                <a:pathLst>
                  <a:path w="241" h="170" extrusionOk="0">
                    <a:moveTo>
                      <a:pt x="6" y="94"/>
                    </a:moveTo>
                    <a:cubicBezTo>
                      <a:pt x="6" y="92"/>
                      <a:pt x="5" y="90"/>
                      <a:pt x="5" y="88"/>
                    </a:cubicBezTo>
                    <a:cubicBezTo>
                      <a:pt x="5" y="77"/>
                      <a:pt x="14" y="69"/>
                      <a:pt x="25" y="69"/>
                    </a:cubicBezTo>
                    <a:cubicBezTo>
                      <a:pt x="27" y="69"/>
                      <a:pt x="28" y="69"/>
                      <a:pt x="30" y="69"/>
                    </a:cubicBezTo>
                    <a:cubicBezTo>
                      <a:pt x="35" y="61"/>
                      <a:pt x="43" y="54"/>
                      <a:pt x="53" y="51"/>
                    </a:cubicBezTo>
                    <a:cubicBezTo>
                      <a:pt x="53" y="50"/>
                      <a:pt x="53" y="48"/>
                      <a:pt x="53" y="46"/>
                    </a:cubicBezTo>
                    <a:cubicBezTo>
                      <a:pt x="53" y="33"/>
                      <a:pt x="63" y="22"/>
                      <a:pt x="76" y="22"/>
                    </a:cubicBezTo>
                    <a:cubicBezTo>
                      <a:pt x="77" y="22"/>
                      <a:pt x="78" y="22"/>
                      <a:pt x="78" y="22"/>
                    </a:cubicBezTo>
                    <a:cubicBezTo>
                      <a:pt x="84" y="9"/>
                      <a:pt x="97" y="0"/>
                      <a:pt x="112" y="0"/>
                    </a:cubicBezTo>
                    <a:cubicBezTo>
                      <a:pt x="133" y="0"/>
                      <a:pt x="149" y="16"/>
                      <a:pt x="150" y="36"/>
                    </a:cubicBezTo>
                    <a:cubicBezTo>
                      <a:pt x="151" y="36"/>
                      <a:pt x="151" y="36"/>
                      <a:pt x="151" y="36"/>
                    </a:cubicBezTo>
                    <a:cubicBezTo>
                      <a:pt x="161" y="36"/>
                      <a:pt x="170" y="44"/>
                      <a:pt x="170" y="54"/>
                    </a:cubicBezTo>
                    <a:cubicBezTo>
                      <a:pt x="173" y="53"/>
                      <a:pt x="176" y="52"/>
                      <a:pt x="180" y="52"/>
                    </a:cubicBezTo>
                    <a:cubicBezTo>
                      <a:pt x="193" y="52"/>
                      <a:pt x="204" y="62"/>
                      <a:pt x="207" y="74"/>
                    </a:cubicBezTo>
                    <a:cubicBezTo>
                      <a:pt x="226" y="75"/>
                      <a:pt x="241" y="92"/>
                      <a:pt x="241" y="111"/>
                    </a:cubicBezTo>
                    <a:cubicBezTo>
                      <a:pt x="241" y="132"/>
                      <a:pt x="224" y="149"/>
                      <a:pt x="203" y="149"/>
                    </a:cubicBezTo>
                    <a:cubicBezTo>
                      <a:pt x="198" y="149"/>
                      <a:pt x="193" y="148"/>
                      <a:pt x="188" y="146"/>
                    </a:cubicBezTo>
                    <a:cubicBezTo>
                      <a:pt x="184" y="158"/>
                      <a:pt x="172" y="167"/>
                      <a:pt x="159" y="167"/>
                    </a:cubicBezTo>
                    <a:cubicBezTo>
                      <a:pt x="153" y="167"/>
                      <a:pt x="147" y="166"/>
                      <a:pt x="143" y="163"/>
                    </a:cubicBezTo>
                    <a:cubicBezTo>
                      <a:pt x="133" y="168"/>
                      <a:pt x="122" y="170"/>
                      <a:pt x="111" y="170"/>
                    </a:cubicBezTo>
                    <a:cubicBezTo>
                      <a:pt x="90" y="170"/>
                      <a:pt x="71" y="161"/>
                      <a:pt x="57" y="147"/>
                    </a:cubicBezTo>
                    <a:cubicBezTo>
                      <a:pt x="52" y="151"/>
                      <a:pt x="45" y="153"/>
                      <a:pt x="37" y="153"/>
                    </a:cubicBezTo>
                    <a:cubicBezTo>
                      <a:pt x="17" y="153"/>
                      <a:pt x="0" y="136"/>
                      <a:pt x="0" y="115"/>
                    </a:cubicBezTo>
                    <a:cubicBezTo>
                      <a:pt x="0" y="107"/>
                      <a:pt x="2" y="100"/>
                      <a:pt x="6" y="9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93" name="Google Shape;593;p30"/>
              <p:cNvSpPr/>
              <p:nvPr/>
            </p:nvSpPr>
            <p:spPr>
              <a:xfrm>
                <a:off x="5162" y="1569"/>
                <a:ext cx="301" cy="211"/>
              </a:xfrm>
              <a:custGeom>
                <a:avLst/>
                <a:gdLst/>
                <a:ahLst/>
                <a:cxnLst/>
                <a:rect l="l" t="t" r="r" b="b"/>
                <a:pathLst>
                  <a:path w="233" h="164" extrusionOk="0">
                    <a:moveTo>
                      <a:pt x="6" y="91"/>
                    </a:moveTo>
                    <a:cubicBezTo>
                      <a:pt x="6" y="89"/>
                      <a:pt x="5" y="87"/>
                      <a:pt x="5" y="85"/>
                    </a:cubicBezTo>
                    <a:cubicBezTo>
                      <a:pt x="5" y="75"/>
                      <a:pt x="14" y="66"/>
                      <a:pt x="24" y="66"/>
                    </a:cubicBezTo>
                    <a:cubicBezTo>
                      <a:pt x="26" y="66"/>
                      <a:pt x="27" y="67"/>
                      <a:pt x="29" y="67"/>
                    </a:cubicBezTo>
                    <a:cubicBezTo>
                      <a:pt x="34" y="58"/>
                      <a:pt x="42" y="52"/>
                      <a:pt x="52" y="50"/>
                    </a:cubicBezTo>
                    <a:cubicBezTo>
                      <a:pt x="51" y="48"/>
                      <a:pt x="51" y="46"/>
                      <a:pt x="51" y="44"/>
                    </a:cubicBezTo>
                    <a:cubicBezTo>
                      <a:pt x="51" y="31"/>
                      <a:pt x="61" y="21"/>
                      <a:pt x="74" y="21"/>
                    </a:cubicBezTo>
                    <a:cubicBezTo>
                      <a:pt x="74" y="21"/>
                      <a:pt x="75" y="21"/>
                      <a:pt x="76" y="21"/>
                    </a:cubicBezTo>
                    <a:cubicBezTo>
                      <a:pt x="81" y="9"/>
                      <a:pt x="94" y="0"/>
                      <a:pt x="109" y="0"/>
                    </a:cubicBezTo>
                    <a:cubicBezTo>
                      <a:pt x="128" y="0"/>
                      <a:pt x="144" y="15"/>
                      <a:pt x="145" y="35"/>
                    </a:cubicBezTo>
                    <a:cubicBezTo>
                      <a:pt x="145" y="35"/>
                      <a:pt x="145" y="34"/>
                      <a:pt x="146" y="34"/>
                    </a:cubicBezTo>
                    <a:cubicBezTo>
                      <a:pt x="156" y="34"/>
                      <a:pt x="164" y="42"/>
                      <a:pt x="164" y="52"/>
                    </a:cubicBezTo>
                    <a:cubicBezTo>
                      <a:pt x="167" y="51"/>
                      <a:pt x="170" y="51"/>
                      <a:pt x="174" y="51"/>
                    </a:cubicBezTo>
                    <a:cubicBezTo>
                      <a:pt x="186" y="51"/>
                      <a:pt x="197" y="59"/>
                      <a:pt x="200" y="71"/>
                    </a:cubicBezTo>
                    <a:cubicBezTo>
                      <a:pt x="218" y="73"/>
                      <a:pt x="233" y="88"/>
                      <a:pt x="233" y="107"/>
                    </a:cubicBezTo>
                    <a:cubicBezTo>
                      <a:pt x="233" y="127"/>
                      <a:pt x="216" y="144"/>
                      <a:pt x="196" y="144"/>
                    </a:cubicBezTo>
                    <a:cubicBezTo>
                      <a:pt x="191" y="144"/>
                      <a:pt x="186" y="142"/>
                      <a:pt x="182" y="141"/>
                    </a:cubicBezTo>
                    <a:cubicBezTo>
                      <a:pt x="178" y="153"/>
                      <a:pt x="167" y="161"/>
                      <a:pt x="153" y="161"/>
                    </a:cubicBezTo>
                    <a:cubicBezTo>
                      <a:pt x="148" y="161"/>
                      <a:pt x="142" y="160"/>
                      <a:pt x="138" y="157"/>
                    </a:cubicBezTo>
                    <a:cubicBezTo>
                      <a:pt x="129" y="162"/>
                      <a:pt x="118" y="164"/>
                      <a:pt x="107" y="164"/>
                    </a:cubicBezTo>
                    <a:cubicBezTo>
                      <a:pt x="87" y="164"/>
                      <a:pt x="68" y="156"/>
                      <a:pt x="56" y="142"/>
                    </a:cubicBezTo>
                    <a:cubicBezTo>
                      <a:pt x="50" y="145"/>
                      <a:pt x="43" y="147"/>
                      <a:pt x="36" y="147"/>
                    </a:cubicBezTo>
                    <a:cubicBezTo>
                      <a:pt x="16" y="147"/>
                      <a:pt x="0" y="131"/>
                      <a:pt x="0" y="111"/>
                    </a:cubicBezTo>
                    <a:cubicBezTo>
                      <a:pt x="0" y="104"/>
                      <a:pt x="2" y="97"/>
                      <a:pt x="6" y="91"/>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94" name="Google Shape;594;p30"/>
              <p:cNvSpPr/>
              <p:nvPr/>
            </p:nvSpPr>
            <p:spPr>
              <a:xfrm>
                <a:off x="5174" y="1573"/>
                <a:ext cx="272" cy="193"/>
              </a:xfrm>
              <a:custGeom>
                <a:avLst/>
                <a:gdLst/>
                <a:ahLst/>
                <a:cxnLst/>
                <a:rect l="l" t="t" r="r" b="b"/>
                <a:pathLst>
                  <a:path w="211" h="150" extrusionOk="0">
                    <a:moveTo>
                      <a:pt x="5" y="83"/>
                    </a:moveTo>
                    <a:cubicBezTo>
                      <a:pt x="5" y="81"/>
                      <a:pt x="4" y="80"/>
                      <a:pt x="4" y="78"/>
                    </a:cubicBezTo>
                    <a:cubicBezTo>
                      <a:pt x="4" y="68"/>
                      <a:pt x="12" y="61"/>
                      <a:pt x="22" y="61"/>
                    </a:cubicBezTo>
                    <a:cubicBezTo>
                      <a:pt x="23" y="61"/>
                      <a:pt x="25" y="61"/>
                      <a:pt x="26" y="61"/>
                    </a:cubicBezTo>
                    <a:cubicBezTo>
                      <a:pt x="30" y="53"/>
                      <a:pt x="38" y="48"/>
                      <a:pt x="47" y="45"/>
                    </a:cubicBezTo>
                    <a:cubicBezTo>
                      <a:pt x="46" y="44"/>
                      <a:pt x="46" y="42"/>
                      <a:pt x="46" y="40"/>
                    </a:cubicBezTo>
                    <a:cubicBezTo>
                      <a:pt x="46" y="29"/>
                      <a:pt x="55" y="20"/>
                      <a:pt x="67" y="20"/>
                    </a:cubicBezTo>
                    <a:cubicBezTo>
                      <a:pt x="67" y="20"/>
                      <a:pt x="68" y="20"/>
                      <a:pt x="69" y="20"/>
                    </a:cubicBezTo>
                    <a:cubicBezTo>
                      <a:pt x="74" y="8"/>
                      <a:pt x="85" y="0"/>
                      <a:pt x="99" y="0"/>
                    </a:cubicBezTo>
                    <a:cubicBezTo>
                      <a:pt x="116" y="0"/>
                      <a:pt x="131" y="14"/>
                      <a:pt x="131" y="32"/>
                    </a:cubicBezTo>
                    <a:cubicBezTo>
                      <a:pt x="132" y="32"/>
                      <a:pt x="132" y="32"/>
                      <a:pt x="132" y="32"/>
                    </a:cubicBezTo>
                    <a:cubicBezTo>
                      <a:pt x="142" y="32"/>
                      <a:pt x="149" y="39"/>
                      <a:pt x="149" y="48"/>
                    </a:cubicBezTo>
                    <a:cubicBezTo>
                      <a:pt x="152" y="47"/>
                      <a:pt x="155" y="46"/>
                      <a:pt x="158" y="46"/>
                    </a:cubicBezTo>
                    <a:cubicBezTo>
                      <a:pt x="169" y="46"/>
                      <a:pt x="179" y="54"/>
                      <a:pt x="181" y="65"/>
                    </a:cubicBezTo>
                    <a:cubicBezTo>
                      <a:pt x="198" y="67"/>
                      <a:pt x="211" y="81"/>
                      <a:pt x="211" y="98"/>
                    </a:cubicBezTo>
                    <a:cubicBezTo>
                      <a:pt x="211" y="116"/>
                      <a:pt x="197" y="131"/>
                      <a:pt x="178" y="131"/>
                    </a:cubicBezTo>
                    <a:cubicBezTo>
                      <a:pt x="174" y="131"/>
                      <a:pt x="169" y="130"/>
                      <a:pt x="165" y="128"/>
                    </a:cubicBezTo>
                    <a:cubicBezTo>
                      <a:pt x="162" y="139"/>
                      <a:pt x="151" y="147"/>
                      <a:pt x="139" y="147"/>
                    </a:cubicBezTo>
                    <a:cubicBezTo>
                      <a:pt x="134" y="147"/>
                      <a:pt x="129" y="146"/>
                      <a:pt x="125" y="143"/>
                    </a:cubicBezTo>
                    <a:cubicBezTo>
                      <a:pt x="117" y="148"/>
                      <a:pt x="107" y="150"/>
                      <a:pt x="97" y="150"/>
                    </a:cubicBezTo>
                    <a:cubicBezTo>
                      <a:pt x="78" y="150"/>
                      <a:pt x="62" y="142"/>
                      <a:pt x="50" y="129"/>
                    </a:cubicBezTo>
                    <a:cubicBezTo>
                      <a:pt x="45" y="133"/>
                      <a:pt x="39" y="134"/>
                      <a:pt x="33" y="134"/>
                    </a:cubicBezTo>
                    <a:cubicBezTo>
                      <a:pt x="14" y="134"/>
                      <a:pt x="0" y="120"/>
                      <a:pt x="0" y="101"/>
                    </a:cubicBezTo>
                    <a:cubicBezTo>
                      <a:pt x="0" y="95"/>
                      <a:pt x="2" y="88"/>
                      <a:pt x="5" y="8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95" name="Google Shape;595;p30"/>
              <p:cNvSpPr/>
              <p:nvPr/>
            </p:nvSpPr>
            <p:spPr>
              <a:xfrm>
                <a:off x="5206" y="1784"/>
                <a:ext cx="75" cy="54"/>
              </a:xfrm>
              <a:custGeom>
                <a:avLst/>
                <a:gdLst/>
                <a:ahLst/>
                <a:cxnLst/>
                <a:rect l="l" t="t" r="r" b="b"/>
                <a:pathLst>
                  <a:path w="58" h="42" extrusionOk="0">
                    <a:moveTo>
                      <a:pt x="2" y="23"/>
                    </a:moveTo>
                    <a:cubicBezTo>
                      <a:pt x="2" y="23"/>
                      <a:pt x="1" y="22"/>
                      <a:pt x="1" y="22"/>
                    </a:cubicBezTo>
                    <a:cubicBezTo>
                      <a:pt x="1" y="19"/>
                      <a:pt x="4" y="17"/>
                      <a:pt x="6" y="17"/>
                    </a:cubicBezTo>
                    <a:cubicBezTo>
                      <a:pt x="7" y="17"/>
                      <a:pt x="7" y="17"/>
                      <a:pt x="7" y="17"/>
                    </a:cubicBezTo>
                    <a:cubicBezTo>
                      <a:pt x="9" y="15"/>
                      <a:pt x="11" y="13"/>
                      <a:pt x="13" y="13"/>
                    </a:cubicBezTo>
                    <a:cubicBezTo>
                      <a:pt x="13" y="12"/>
                      <a:pt x="13" y="12"/>
                      <a:pt x="13" y="11"/>
                    </a:cubicBezTo>
                    <a:cubicBezTo>
                      <a:pt x="13" y="8"/>
                      <a:pt x="15" y="6"/>
                      <a:pt x="19" y="6"/>
                    </a:cubicBezTo>
                    <a:cubicBezTo>
                      <a:pt x="19" y="6"/>
                      <a:pt x="19" y="6"/>
                      <a:pt x="19" y="6"/>
                    </a:cubicBezTo>
                    <a:cubicBezTo>
                      <a:pt x="21" y="3"/>
                      <a:pt x="24" y="0"/>
                      <a:pt x="27" y="0"/>
                    </a:cubicBezTo>
                    <a:cubicBezTo>
                      <a:pt x="32" y="0"/>
                      <a:pt x="36" y="4"/>
                      <a:pt x="36" y="9"/>
                    </a:cubicBezTo>
                    <a:cubicBezTo>
                      <a:pt x="37" y="9"/>
                      <a:pt x="37" y="9"/>
                      <a:pt x="37" y="9"/>
                    </a:cubicBezTo>
                    <a:cubicBezTo>
                      <a:pt x="39" y="9"/>
                      <a:pt x="41" y="11"/>
                      <a:pt x="41" y="13"/>
                    </a:cubicBezTo>
                    <a:cubicBezTo>
                      <a:pt x="42" y="13"/>
                      <a:pt x="43" y="13"/>
                      <a:pt x="44" y="13"/>
                    </a:cubicBezTo>
                    <a:cubicBezTo>
                      <a:pt x="47" y="13"/>
                      <a:pt x="50" y="15"/>
                      <a:pt x="50" y="18"/>
                    </a:cubicBezTo>
                    <a:cubicBezTo>
                      <a:pt x="55" y="19"/>
                      <a:pt x="58" y="23"/>
                      <a:pt x="58" y="27"/>
                    </a:cubicBezTo>
                    <a:cubicBezTo>
                      <a:pt x="58" y="32"/>
                      <a:pt x="54" y="36"/>
                      <a:pt x="49" y="36"/>
                    </a:cubicBezTo>
                    <a:cubicBezTo>
                      <a:pt x="48" y="36"/>
                      <a:pt x="47" y="36"/>
                      <a:pt x="46" y="36"/>
                    </a:cubicBezTo>
                    <a:cubicBezTo>
                      <a:pt x="45" y="39"/>
                      <a:pt x="42" y="41"/>
                      <a:pt x="39" y="41"/>
                    </a:cubicBezTo>
                    <a:cubicBezTo>
                      <a:pt x="37" y="41"/>
                      <a:pt x="36" y="40"/>
                      <a:pt x="35" y="40"/>
                    </a:cubicBezTo>
                    <a:cubicBezTo>
                      <a:pt x="32" y="41"/>
                      <a:pt x="30" y="42"/>
                      <a:pt x="27" y="42"/>
                    </a:cubicBezTo>
                    <a:cubicBezTo>
                      <a:pt x="22" y="42"/>
                      <a:pt x="17" y="39"/>
                      <a:pt x="14" y="36"/>
                    </a:cubicBezTo>
                    <a:cubicBezTo>
                      <a:pt x="13" y="37"/>
                      <a:pt x="11" y="37"/>
                      <a:pt x="9" y="37"/>
                    </a:cubicBezTo>
                    <a:cubicBezTo>
                      <a:pt x="4" y="37"/>
                      <a:pt x="0" y="33"/>
                      <a:pt x="0" y="28"/>
                    </a:cubicBezTo>
                    <a:cubicBezTo>
                      <a:pt x="0" y="26"/>
                      <a:pt x="1" y="25"/>
                      <a:pt x="2" y="2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96" name="Google Shape;596;p30"/>
              <p:cNvSpPr/>
              <p:nvPr/>
            </p:nvSpPr>
            <p:spPr>
              <a:xfrm>
                <a:off x="5208" y="1786"/>
                <a:ext cx="73" cy="51"/>
              </a:xfrm>
              <a:custGeom>
                <a:avLst/>
                <a:gdLst/>
                <a:ahLst/>
                <a:cxnLst/>
                <a:rect l="l" t="t" r="r" b="b"/>
                <a:pathLst>
                  <a:path w="57" h="40" extrusionOk="0">
                    <a:moveTo>
                      <a:pt x="2" y="22"/>
                    </a:moveTo>
                    <a:cubicBezTo>
                      <a:pt x="1" y="22"/>
                      <a:pt x="1" y="21"/>
                      <a:pt x="1" y="21"/>
                    </a:cubicBezTo>
                    <a:cubicBezTo>
                      <a:pt x="1" y="18"/>
                      <a:pt x="3" y="16"/>
                      <a:pt x="6" y="16"/>
                    </a:cubicBezTo>
                    <a:cubicBezTo>
                      <a:pt x="6" y="16"/>
                      <a:pt x="7" y="16"/>
                      <a:pt x="7" y="16"/>
                    </a:cubicBezTo>
                    <a:cubicBezTo>
                      <a:pt x="8" y="14"/>
                      <a:pt x="10" y="13"/>
                      <a:pt x="13" y="12"/>
                    </a:cubicBezTo>
                    <a:cubicBezTo>
                      <a:pt x="13" y="12"/>
                      <a:pt x="13" y="11"/>
                      <a:pt x="13" y="11"/>
                    </a:cubicBezTo>
                    <a:cubicBezTo>
                      <a:pt x="13" y="8"/>
                      <a:pt x="15" y="5"/>
                      <a:pt x="18" y="5"/>
                    </a:cubicBezTo>
                    <a:cubicBezTo>
                      <a:pt x="18" y="5"/>
                      <a:pt x="18" y="5"/>
                      <a:pt x="18" y="5"/>
                    </a:cubicBezTo>
                    <a:cubicBezTo>
                      <a:pt x="20" y="2"/>
                      <a:pt x="23" y="0"/>
                      <a:pt x="26" y="0"/>
                    </a:cubicBezTo>
                    <a:cubicBezTo>
                      <a:pt x="31" y="0"/>
                      <a:pt x="35" y="4"/>
                      <a:pt x="35" y="8"/>
                    </a:cubicBezTo>
                    <a:cubicBezTo>
                      <a:pt x="35" y="8"/>
                      <a:pt x="35" y="8"/>
                      <a:pt x="35" y="8"/>
                    </a:cubicBezTo>
                    <a:cubicBezTo>
                      <a:pt x="38" y="8"/>
                      <a:pt x="40" y="10"/>
                      <a:pt x="40" y="13"/>
                    </a:cubicBezTo>
                    <a:cubicBezTo>
                      <a:pt x="41" y="12"/>
                      <a:pt x="41" y="12"/>
                      <a:pt x="42" y="12"/>
                    </a:cubicBezTo>
                    <a:cubicBezTo>
                      <a:pt x="45" y="12"/>
                      <a:pt x="48" y="14"/>
                      <a:pt x="49" y="17"/>
                    </a:cubicBezTo>
                    <a:cubicBezTo>
                      <a:pt x="53" y="18"/>
                      <a:pt x="57" y="22"/>
                      <a:pt x="57" y="26"/>
                    </a:cubicBezTo>
                    <a:cubicBezTo>
                      <a:pt x="57" y="31"/>
                      <a:pt x="53" y="35"/>
                      <a:pt x="48" y="35"/>
                    </a:cubicBezTo>
                    <a:cubicBezTo>
                      <a:pt x="46" y="35"/>
                      <a:pt x="45" y="35"/>
                      <a:pt x="44" y="34"/>
                    </a:cubicBezTo>
                    <a:cubicBezTo>
                      <a:pt x="43" y="37"/>
                      <a:pt x="41" y="39"/>
                      <a:pt x="37" y="39"/>
                    </a:cubicBezTo>
                    <a:cubicBezTo>
                      <a:pt x="36" y="39"/>
                      <a:pt x="35" y="39"/>
                      <a:pt x="34" y="38"/>
                    </a:cubicBezTo>
                    <a:cubicBezTo>
                      <a:pt x="31" y="39"/>
                      <a:pt x="29" y="40"/>
                      <a:pt x="26" y="40"/>
                    </a:cubicBezTo>
                    <a:cubicBezTo>
                      <a:pt x="21" y="40"/>
                      <a:pt x="17" y="38"/>
                      <a:pt x="14" y="34"/>
                    </a:cubicBezTo>
                    <a:cubicBezTo>
                      <a:pt x="12" y="35"/>
                      <a:pt x="11" y="36"/>
                      <a:pt x="9" y="36"/>
                    </a:cubicBezTo>
                    <a:cubicBezTo>
                      <a:pt x="4" y="36"/>
                      <a:pt x="0" y="32"/>
                      <a:pt x="0" y="27"/>
                    </a:cubicBezTo>
                    <a:cubicBezTo>
                      <a:pt x="0" y="25"/>
                      <a:pt x="1" y="23"/>
                      <a:pt x="2" y="22"/>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97" name="Google Shape;597;p30"/>
              <p:cNvSpPr/>
              <p:nvPr/>
            </p:nvSpPr>
            <p:spPr>
              <a:xfrm>
                <a:off x="5210" y="1787"/>
                <a:ext cx="67" cy="46"/>
              </a:xfrm>
              <a:custGeom>
                <a:avLst/>
                <a:gdLst/>
                <a:ahLst/>
                <a:cxnLst/>
                <a:rect l="l" t="t" r="r" b="b"/>
                <a:pathLst>
                  <a:path w="52" h="36" extrusionOk="0">
                    <a:moveTo>
                      <a:pt x="2" y="20"/>
                    </a:moveTo>
                    <a:cubicBezTo>
                      <a:pt x="1" y="19"/>
                      <a:pt x="1" y="19"/>
                      <a:pt x="1" y="19"/>
                    </a:cubicBezTo>
                    <a:cubicBezTo>
                      <a:pt x="1" y="16"/>
                      <a:pt x="3" y="15"/>
                      <a:pt x="6" y="15"/>
                    </a:cubicBezTo>
                    <a:cubicBezTo>
                      <a:pt x="6" y="15"/>
                      <a:pt x="6" y="15"/>
                      <a:pt x="7" y="15"/>
                    </a:cubicBezTo>
                    <a:cubicBezTo>
                      <a:pt x="8" y="13"/>
                      <a:pt x="10" y="11"/>
                      <a:pt x="12" y="11"/>
                    </a:cubicBezTo>
                    <a:cubicBezTo>
                      <a:pt x="12" y="10"/>
                      <a:pt x="12" y="10"/>
                      <a:pt x="12" y="10"/>
                    </a:cubicBezTo>
                    <a:cubicBezTo>
                      <a:pt x="12" y="7"/>
                      <a:pt x="14" y="5"/>
                      <a:pt x="16" y="5"/>
                    </a:cubicBezTo>
                    <a:cubicBezTo>
                      <a:pt x="17" y="5"/>
                      <a:pt x="17" y="5"/>
                      <a:pt x="17" y="5"/>
                    </a:cubicBezTo>
                    <a:cubicBezTo>
                      <a:pt x="18" y="2"/>
                      <a:pt x="21" y="0"/>
                      <a:pt x="24" y="0"/>
                    </a:cubicBezTo>
                    <a:cubicBezTo>
                      <a:pt x="28" y="0"/>
                      <a:pt x="32" y="3"/>
                      <a:pt x="32" y="7"/>
                    </a:cubicBezTo>
                    <a:cubicBezTo>
                      <a:pt x="32" y="7"/>
                      <a:pt x="32" y="7"/>
                      <a:pt x="32" y="7"/>
                    </a:cubicBezTo>
                    <a:cubicBezTo>
                      <a:pt x="35" y="7"/>
                      <a:pt x="36" y="9"/>
                      <a:pt x="37" y="11"/>
                    </a:cubicBezTo>
                    <a:cubicBezTo>
                      <a:pt x="37" y="11"/>
                      <a:pt x="38" y="11"/>
                      <a:pt x="39" y="11"/>
                    </a:cubicBezTo>
                    <a:cubicBezTo>
                      <a:pt x="41" y="11"/>
                      <a:pt x="44" y="13"/>
                      <a:pt x="44" y="16"/>
                    </a:cubicBezTo>
                    <a:cubicBezTo>
                      <a:pt x="48" y="16"/>
                      <a:pt x="52" y="19"/>
                      <a:pt x="52" y="23"/>
                    </a:cubicBezTo>
                    <a:cubicBezTo>
                      <a:pt x="52" y="28"/>
                      <a:pt x="48" y="32"/>
                      <a:pt x="44" y="32"/>
                    </a:cubicBezTo>
                    <a:cubicBezTo>
                      <a:pt x="42" y="32"/>
                      <a:pt x="41" y="31"/>
                      <a:pt x="40" y="31"/>
                    </a:cubicBezTo>
                    <a:cubicBezTo>
                      <a:pt x="40" y="34"/>
                      <a:pt x="37" y="35"/>
                      <a:pt x="34" y="35"/>
                    </a:cubicBezTo>
                    <a:cubicBezTo>
                      <a:pt x="33" y="35"/>
                      <a:pt x="32" y="35"/>
                      <a:pt x="31" y="35"/>
                    </a:cubicBezTo>
                    <a:cubicBezTo>
                      <a:pt x="29" y="36"/>
                      <a:pt x="26" y="36"/>
                      <a:pt x="24" y="36"/>
                    </a:cubicBezTo>
                    <a:cubicBezTo>
                      <a:pt x="19" y="36"/>
                      <a:pt x="15" y="34"/>
                      <a:pt x="12" y="31"/>
                    </a:cubicBezTo>
                    <a:cubicBezTo>
                      <a:pt x="11" y="32"/>
                      <a:pt x="10" y="32"/>
                      <a:pt x="8" y="32"/>
                    </a:cubicBezTo>
                    <a:cubicBezTo>
                      <a:pt x="4" y="32"/>
                      <a:pt x="0" y="29"/>
                      <a:pt x="0" y="24"/>
                    </a:cubicBezTo>
                    <a:cubicBezTo>
                      <a:pt x="0" y="23"/>
                      <a:pt x="1" y="21"/>
                      <a:pt x="2" y="2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98" name="Google Shape;598;p30"/>
              <p:cNvSpPr/>
              <p:nvPr/>
            </p:nvSpPr>
            <p:spPr>
              <a:xfrm>
                <a:off x="5303" y="1858"/>
                <a:ext cx="30" cy="131"/>
              </a:xfrm>
              <a:custGeom>
                <a:avLst/>
                <a:gdLst/>
                <a:ahLst/>
                <a:cxnLst/>
                <a:rect l="l" t="t" r="r" b="b"/>
                <a:pathLst>
                  <a:path w="23" h="102" extrusionOk="0">
                    <a:moveTo>
                      <a:pt x="3" y="0"/>
                    </a:moveTo>
                    <a:cubicBezTo>
                      <a:pt x="3" y="0"/>
                      <a:pt x="13" y="11"/>
                      <a:pt x="17" y="27"/>
                    </a:cubicBezTo>
                    <a:cubicBezTo>
                      <a:pt x="22" y="42"/>
                      <a:pt x="23" y="74"/>
                      <a:pt x="20" y="88"/>
                    </a:cubicBezTo>
                    <a:cubicBezTo>
                      <a:pt x="17" y="102"/>
                      <a:pt x="18" y="78"/>
                      <a:pt x="12" y="84"/>
                    </a:cubicBezTo>
                    <a:cubicBezTo>
                      <a:pt x="6" y="90"/>
                      <a:pt x="5" y="101"/>
                      <a:pt x="0" y="100"/>
                    </a:cubicBezTo>
                    <a:cubicBezTo>
                      <a:pt x="0" y="100"/>
                      <a:pt x="21" y="58"/>
                      <a:pt x="3"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599" name="Google Shape;599;p30"/>
              <p:cNvSpPr/>
              <p:nvPr/>
            </p:nvSpPr>
            <p:spPr>
              <a:xfrm>
                <a:off x="5491" y="1988"/>
                <a:ext cx="236" cy="19"/>
              </a:xfrm>
              <a:custGeom>
                <a:avLst/>
                <a:gdLst/>
                <a:ahLst/>
                <a:cxnLst/>
                <a:rect l="l" t="t" r="r" b="b"/>
                <a:pathLst>
                  <a:path w="183" h="15" extrusionOk="0">
                    <a:moveTo>
                      <a:pt x="43" y="6"/>
                    </a:moveTo>
                    <a:cubicBezTo>
                      <a:pt x="43" y="6"/>
                      <a:pt x="43" y="6"/>
                      <a:pt x="42" y="6"/>
                    </a:cubicBezTo>
                    <a:cubicBezTo>
                      <a:pt x="36" y="6"/>
                      <a:pt x="12" y="6"/>
                      <a:pt x="6" y="9"/>
                    </a:cubicBezTo>
                    <a:cubicBezTo>
                      <a:pt x="0" y="13"/>
                      <a:pt x="32" y="15"/>
                      <a:pt x="64" y="13"/>
                    </a:cubicBezTo>
                    <a:cubicBezTo>
                      <a:pt x="95" y="12"/>
                      <a:pt x="109" y="13"/>
                      <a:pt x="128" y="13"/>
                    </a:cubicBezTo>
                    <a:cubicBezTo>
                      <a:pt x="146" y="12"/>
                      <a:pt x="183" y="9"/>
                      <a:pt x="167" y="8"/>
                    </a:cubicBezTo>
                    <a:cubicBezTo>
                      <a:pt x="151" y="7"/>
                      <a:pt x="135" y="4"/>
                      <a:pt x="126" y="4"/>
                    </a:cubicBezTo>
                    <a:cubicBezTo>
                      <a:pt x="118" y="4"/>
                      <a:pt x="98" y="3"/>
                      <a:pt x="92" y="5"/>
                    </a:cubicBezTo>
                    <a:cubicBezTo>
                      <a:pt x="85" y="6"/>
                      <a:pt x="69" y="0"/>
                      <a:pt x="43" y="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00" name="Google Shape;600;p30"/>
              <p:cNvSpPr/>
              <p:nvPr/>
            </p:nvSpPr>
            <p:spPr>
              <a:xfrm>
                <a:off x="5543" y="1983"/>
                <a:ext cx="98" cy="15"/>
              </a:xfrm>
              <a:custGeom>
                <a:avLst/>
                <a:gdLst/>
                <a:ahLst/>
                <a:cxnLst/>
                <a:rect l="l" t="t" r="r" b="b"/>
                <a:pathLst>
                  <a:path w="76" h="12" extrusionOk="0">
                    <a:moveTo>
                      <a:pt x="23" y="0"/>
                    </a:moveTo>
                    <a:cubicBezTo>
                      <a:pt x="23" y="0"/>
                      <a:pt x="24" y="7"/>
                      <a:pt x="13" y="8"/>
                    </a:cubicBezTo>
                    <a:cubicBezTo>
                      <a:pt x="1" y="9"/>
                      <a:pt x="0" y="11"/>
                      <a:pt x="0" y="11"/>
                    </a:cubicBezTo>
                    <a:cubicBezTo>
                      <a:pt x="0" y="11"/>
                      <a:pt x="13" y="10"/>
                      <a:pt x="19" y="10"/>
                    </a:cubicBezTo>
                    <a:cubicBezTo>
                      <a:pt x="26" y="10"/>
                      <a:pt x="28" y="8"/>
                      <a:pt x="33" y="8"/>
                    </a:cubicBezTo>
                    <a:cubicBezTo>
                      <a:pt x="38" y="9"/>
                      <a:pt x="47" y="12"/>
                      <a:pt x="54" y="11"/>
                    </a:cubicBezTo>
                    <a:cubicBezTo>
                      <a:pt x="62" y="11"/>
                      <a:pt x="67" y="9"/>
                      <a:pt x="71" y="10"/>
                    </a:cubicBezTo>
                    <a:cubicBezTo>
                      <a:pt x="76" y="11"/>
                      <a:pt x="72" y="8"/>
                      <a:pt x="65" y="8"/>
                    </a:cubicBezTo>
                    <a:cubicBezTo>
                      <a:pt x="59" y="8"/>
                      <a:pt x="53" y="9"/>
                      <a:pt x="49" y="5"/>
                    </a:cubicBezTo>
                    <a:cubicBezTo>
                      <a:pt x="46" y="1"/>
                      <a:pt x="23" y="0"/>
                      <a:pt x="23"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01" name="Google Shape;601;p30"/>
              <p:cNvSpPr/>
              <p:nvPr/>
            </p:nvSpPr>
            <p:spPr>
              <a:xfrm>
                <a:off x="5589" y="1876"/>
                <a:ext cx="52" cy="27"/>
              </a:xfrm>
              <a:custGeom>
                <a:avLst/>
                <a:gdLst/>
                <a:ahLst/>
                <a:cxnLst/>
                <a:rect l="l" t="t" r="r" b="b"/>
                <a:pathLst>
                  <a:path w="40" h="21" extrusionOk="0">
                    <a:moveTo>
                      <a:pt x="38" y="0"/>
                    </a:moveTo>
                    <a:cubicBezTo>
                      <a:pt x="38" y="0"/>
                      <a:pt x="29" y="12"/>
                      <a:pt x="2" y="14"/>
                    </a:cubicBezTo>
                    <a:cubicBezTo>
                      <a:pt x="0" y="21"/>
                      <a:pt x="0" y="21"/>
                      <a:pt x="0" y="21"/>
                    </a:cubicBezTo>
                    <a:cubicBezTo>
                      <a:pt x="0" y="21"/>
                      <a:pt x="5" y="17"/>
                      <a:pt x="11" y="16"/>
                    </a:cubicBezTo>
                    <a:cubicBezTo>
                      <a:pt x="18" y="15"/>
                      <a:pt x="36" y="7"/>
                      <a:pt x="40" y="0"/>
                    </a:cubicBezTo>
                    <a:cubicBezTo>
                      <a:pt x="38" y="0"/>
                      <a:pt x="38" y="0"/>
                      <a:pt x="38"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02" name="Google Shape;602;p30"/>
              <p:cNvSpPr/>
              <p:nvPr/>
            </p:nvSpPr>
            <p:spPr>
              <a:xfrm>
                <a:off x="5624" y="1872"/>
                <a:ext cx="12" cy="18"/>
              </a:xfrm>
              <a:custGeom>
                <a:avLst/>
                <a:gdLst/>
                <a:ahLst/>
                <a:cxnLst/>
                <a:rect l="l" t="t" r="r" b="b"/>
                <a:pathLst>
                  <a:path w="9" h="14" extrusionOk="0">
                    <a:moveTo>
                      <a:pt x="8" y="0"/>
                    </a:moveTo>
                    <a:cubicBezTo>
                      <a:pt x="8" y="0"/>
                      <a:pt x="8" y="6"/>
                      <a:pt x="4" y="10"/>
                    </a:cubicBezTo>
                    <a:cubicBezTo>
                      <a:pt x="0" y="14"/>
                      <a:pt x="4" y="10"/>
                      <a:pt x="4" y="10"/>
                    </a:cubicBezTo>
                    <a:cubicBezTo>
                      <a:pt x="6" y="9"/>
                      <a:pt x="6" y="9"/>
                      <a:pt x="6" y="9"/>
                    </a:cubicBezTo>
                    <a:cubicBezTo>
                      <a:pt x="6" y="9"/>
                      <a:pt x="9" y="2"/>
                      <a:pt x="8"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03" name="Google Shape;603;p30"/>
              <p:cNvSpPr/>
              <p:nvPr/>
            </p:nvSpPr>
            <p:spPr>
              <a:xfrm>
                <a:off x="5569" y="1820"/>
                <a:ext cx="60" cy="175"/>
              </a:xfrm>
              <a:custGeom>
                <a:avLst/>
                <a:gdLst/>
                <a:ahLst/>
                <a:cxnLst/>
                <a:rect l="l" t="t" r="r" b="b"/>
                <a:pathLst>
                  <a:path w="47" h="135" extrusionOk="0">
                    <a:moveTo>
                      <a:pt x="14" y="18"/>
                    </a:moveTo>
                    <a:cubicBezTo>
                      <a:pt x="14" y="18"/>
                      <a:pt x="19" y="19"/>
                      <a:pt x="10" y="62"/>
                    </a:cubicBezTo>
                    <a:cubicBezTo>
                      <a:pt x="0" y="104"/>
                      <a:pt x="3" y="135"/>
                      <a:pt x="3" y="135"/>
                    </a:cubicBezTo>
                    <a:cubicBezTo>
                      <a:pt x="32" y="135"/>
                      <a:pt x="32" y="135"/>
                      <a:pt x="32" y="135"/>
                    </a:cubicBezTo>
                    <a:cubicBezTo>
                      <a:pt x="32" y="135"/>
                      <a:pt x="19" y="108"/>
                      <a:pt x="20" y="82"/>
                    </a:cubicBezTo>
                    <a:cubicBezTo>
                      <a:pt x="22" y="56"/>
                      <a:pt x="43" y="30"/>
                      <a:pt x="47" y="12"/>
                    </a:cubicBezTo>
                    <a:cubicBezTo>
                      <a:pt x="40" y="11"/>
                      <a:pt x="40" y="11"/>
                      <a:pt x="40" y="11"/>
                    </a:cubicBezTo>
                    <a:cubicBezTo>
                      <a:pt x="40" y="11"/>
                      <a:pt x="29" y="39"/>
                      <a:pt x="23" y="46"/>
                    </a:cubicBezTo>
                    <a:cubicBezTo>
                      <a:pt x="23" y="46"/>
                      <a:pt x="26" y="22"/>
                      <a:pt x="24" y="11"/>
                    </a:cubicBezTo>
                    <a:cubicBezTo>
                      <a:pt x="21" y="0"/>
                      <a:pt x="14" y="18"/>
                      <a:pt x="14" y="18"/>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04" name="Google Shape;604;p30"/>
              <p:cNvSpPr/>
              <p:nvPr/>
            </p:nvSpPr>
            <p:spPr>
              <a:xfrm>
                <a:off x="5598" y="1844"/>
                <a:ext cx="3" cy="36"/>
              </a:xfrm>
              <a:custGeom>
                <a:avLst/>
                <a:gdLst/>
                <a:ahLst/>
                <a:cxnLst/>
                <a:rect l="l" t="t" r="r" b="b"/>
                <a:pathLst>
                  <a:path w="2" h="28" extrusionOk="0">
                    <a:moveTo>
                      <a:pt x="0" y="28"/>
                    </a:moveTo>
                    <a:cubicBezTo>
                      <a:pt x="0" y="28"/>
                      <a:pt x="0" y="28"/>
                      <a:pt x="0" y="28"/>
                    </a:cubicBezTo>
                    <a:cubicBezTo>
                      <a:pt x="0" y="28"/>
                      <a:pt x="0" y="28"/>
                      <a:pt x="0" y="28"/>
                    </a:cubicBezTo>
                    <a:moveTo>
                      <a:pt x="0" y="28"/>
                    </a:moveTo>
                    <a:cubicBezTo>
                      <a:pt x="0" y="28"/>
                      <a:pt x="0" y="28"/>
                      <a:pt x="0" y="28"/>
                    </a:cubicBezTo>
                    <a:cubicBezTo>
                      <a:pt x="0" y="28"/>
                      <a:pt x="0" y="28"/>
                      <a:pt x="0" y="28"/>
                    </a:cubicBezTo>
                    <a:moveTo>
                      <a:pt x="0" y="28"/>
                    </a:moveTo>
                    <a:cubicBezTo>
                      <a:pt x="0" y="28"/>
                      <a:pt x="0" y="28"/>
                      <a:pt x="0" y="28"/>
                    </a:cubicBezTo>
                    <a:cubicBezTo>
                      <a:pt x="0" y="28"/>
                      <a:pt x="0" y="28"/>
                      <a:pt x="0" y="28"/>
                    </a:cubicBezTo>
                    <a:moveTo>
                      <a:pt x="0" y="28"/>
                    </a:moveTo>
                    <a:cubicBezTo>
                      <a:pt x="0" y="28"/>
                      <a:pt x="0" y="28"/>
                      <a:pt x="0" y="28"/>
                    </a:cubicBezTo>
                    <a:cubicBezTo>
                      <a:pt x="0" y="28"/>
                      <a:pt x="0" y="28"/>
                      <a:pt x="0" y="28"/>
                    </a:cubicBezTo>
                    <a:moveTo>
                      <a:pt x="1" y="0"/>
                    </a:moveTo>
                    <a:cubicBezTo>
                      <a:pt x="1" y="0"/>
                      <a:pt x="1" y="0"/>
                      <a:pt x="1" y="0"/>
                    </a:cubicBezTo>
                    <a:cubicBezTo>
                      <a:pt x="2" y="12"/>
                      <a:pt x="0" y="27"/>
                      <a:pt x="0" y="28"/>
                    </a:cubicBezTo>
                    <a:cubicBezTo>
                      <a:pt x="0" y="27"/>
                      <a:pt x="2" y="12"/>
                      <a:pt x="1"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05" name="Google Shape;605;p30"/>
              <p:cNvSpPr/>
              <p:nvPr/>
            </p:nvSpPr>
            <p:spPr>
              <a:xfrm>
                <a:off x="5578" y="1844"/>
                <a:ext cx="47" cy="87"/>
              </a:xfrm>
              <a:custGeom>
                <a:avLst/>
                <a:gdLst/>
                <a:ahLst/>
                <a:cxnLst/>
                <a:rect l="l" t="t" r="r" b="b"/>
                <a:pathLst>
                  <a:path w="37" h="68" extrusionOk="0">
                    <a:moveTo>
                      <a:pt x="17" y="0"/>
                    </a:moveTo>
                    <a:cubicBezTo>
                      <a:pt x="13" y="1"/>
                      <a:pt x="9" y="1"/>
                      <a:pt x="10" y="3"/>
                    </a:cubicBezTo>
                    <a:cubicBezTo>
                      <a:pt x="11" y="8"/>
                      <a:pt x="7" y="27"/>
                      <a:pt x="6" y="36"/>
                    </a:cubicBezTo>
                    <a:cubicBezTo>
                      <a:pt x="4" y="44"/>
                      <a:pt x="0" y="68"/>
                      <a:pt x="0" y="68"/>
                    </a:cubicBezTo>
                    <a:cubicBezTo>
                      <a:pt x="0" y="68"/>
                      <a:pt x="4" y="48"/>
                      <a:pt x="14" y="39"/>
                    </a:cubicBezTo>
                    <a:cubicBezTo>
                      <a:pt x="24" y="30"/>
                      <a:pt x="37" y="1"/>
                      <a:pt x="37" y="1"/>
                    </a:cubicBezTo>
                    <a:cubicBezTo>
                      <a:pt x="37" y="1"/>
                      <a:pt x="34" y="0"/>
                      <a:pt x="30" y="0"/>
                    </a:cubicBezTo>
                    <a:cubicBezTo>
                      <a:pt x="26" y="9"/>
                      <a:pt x="20" y="23"/>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7"/>
                      <a:pt x="18" y="12"/>
                      <a:pt x="17"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06" name="Google Shape;606;p30"/>
              <p:cNvSpPr/>
              <p:nvPr/>
            </p:nvSpPr>
            <p:spPr>
              <a:xfrm>
                <a:off x="5525" y="1889"/>
                <a:ext cx="53" cy="53"/>
              </a:xfrm>
              <a:custGeom>
                <a:avLst/>
                <a:gdLst/>
                <a:ahLst/>
                <a:cxnLst/>
                <a:rect l="l" t="t" r="r" b="b"/>
                <a:pathLst>
                  <a:path w="41" h="41" extrusionOk="0">
                    <a:moveTo>
                      <a:pt x="2" y="1"/>
                    </a:moveTo>
                    <a:cubicBezTo>
                      <a:pt x="2" y="1"/>
                      <a:pt x="10" y="20"/>
                      <a:pt x="41" y="31"/>
                    </a:cubicBezTo>
                    <a:cubicBezTo>
                      <a:pt x="41" y="41"/>
                      <a:pt x="41" y="41"/>
                      <a:pt x="41" y="41"/>
                    </a:cubicBezTo>
                    <a:cubicBezTo>
                      <a:pt x="41" y="41"/>
                      <a:pt x="36" y="34"/>
                      <a:pt x="29" y="30"/>
                    </a:cubicBezTo>
                    <a:cubicBezTo>
                      <a:pt x="22" y="27"/>
                      <a:pt x="3" y="11"/>
                      <a:pt x="0" y="0"/>
                    </a:cubicBezTo>
                    <a:lnTo>
                      <a:pt x="2" y="1"/>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07" name="Google Shape;607;p30"/>
              <p:cNvSpPr/>
              <p:nvPr/>
            </p:nvSpPr>
            <p:spPr>
              <a:xfrm>
                <a:off x="5540" y="1876"/>
                <a:ext cx="22" cy="61"/>
              </a:xfrm>
              <a:custGeom>
                <a:avLst/>
                <a:gdLst/>
                <a:ahLst/>
                <a:cxnLst/>
                <a:rect l="l" t="t" r="r" b="b"/>
                <a:pathLst>
                  <a:path w="17" h="47" extrusionOk="0">
                    <a:moveTo>
                      <a:pt x="6" y="0"/>
                    </a:moveTo>
                    <a:cubicBezTo>
                      <a:pt x="6" y="0"/>
                      <a:pt x="1" y="17"/>
                      <a:pt x="9" y="32"/>
                    </a:cubicBezTo>
                    <a:cubicBezTo>
                      <a:pt x="17" y="47"/>
                      <a:pt x="10" y="32"/>
                      <a:pt x="9" y="32"/>
                    </a:cubicBezTo>
                    <a:cubicBezTo>
                      <a:pt x="3" y="27"/>
                      <a:pt x="3" y="27"/>
                      <a:pt x="3" y="27"/>
                    </a:cubicBezTo>
                    <a:cubicBezTo>
                      <a:pt x="3" y="27"/>
                      <a:pt x="0" y="6"/>
                      <a:pt x="6"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08" name="Google Shape;608;p30"/>
              <p:cNvSpPr/>
              <p:nvPr/>
            </p:nvSpPr>
            <p:spPr>
              <a:xfrm>
                <a:off x="5489" y="1842"/>
                <a:ext cx="84" cy="61"/>
              </a:xfrm>
              <a:custGeom>
                <a:avLst/>
                <a:gdLst/>
                <a:ahLst/>
                <a:cxnLst/>
                <a:rect l="l" t="t" r="r" b="b"/>
                <a:pathLst>
                  <a:path w="65" h="47" extrusionOk="0">
                    <a:moveTo>
                      <a:pt x="63" y="26"/>
                    </a:moveTo>
                    <a:cubicBezTo>
                      <a:pt x="63" y="25"/>
                      <a:pt x="64" y="25"/>
                      <a:pt x="64" y="24"/>
                    </a:cubicBezTo>
                    <a:cubicBezTo>
                      <a:pt x="64" y="21"/>
                      <a:pt x="61" y="19"/>
                      <a:pt x="58" y="19"/>
                    </a:cubicBezTo>
                    <a:cubicBezTo>
                      <a:pt x="58" y="19"/>
                      <a:pt x="57" y="19"/>
                      <a:pt x="57" y="19"/>
                    </a:cubicBezTo>
                    <a:cubicBezTo>
                      <a:pt x="55" y="17"/>
                      <a:pt x="53" y="15"/>
                      <a:pt x="50" y="14"/>
                    </a:cubicBezTo>
                    <a:cubicBezTo>
                      <a:pt x="51" y="14"/>
                      <a:pt x="51" y="13"/>
                      <a:pt x="51" y="13"/>
                    </a:cubicBezTo>
                    <a:cubicBezTo>
                      <a:pt x="51" y="9"/>
                      <a:pt x="48" y="6"/>
                      <a:pt x="44" y="6"/>
                    </a:cubicBezTo>
                    <a:cubicBezTo>
                      <a:pt x="44" y="6"/>
                      <a:pt x="44" y="6"/>
                      <a:pt x="44" y="6"/>
                    </a:cubicBezTo>
                    <a:cubicBezTo>
                      <a:pt x="42" y="3"/>
                      <a:pt x="39" y="0"/>
                      <a:pt x="34" y="0"/>
                    </a:cubicBezTo>
                    <a:cubicBezTo>
                      <a:pt x="29" y="0"/>
                      <a:pt x="25" y="5"/>
                      <a:pt x="24" y="10"/>
                    </a:cubicBezTo>
                    <a:cubicBezTo>
                      <a:pt x="24" y="10"/>
                      <a:pt x="24" y="10"/>
                      <a:pt x="24" y="10"/>
                    </a:cubicBezTo>
                    <a:cubicBezTo>
                      <a:pt x="21" y="10"/>
                      <a:pt x="19" y="12"/>
                      <a:pt x="19" y="15"/>
                    </a:cubicBezTo>
                    <a:cubicBezTo>
                      <a:pt x="18" y="15"/>
                      <a:pt x="17" y="15"/>
                      <a:pt x="16" y="15"/>
                    </a:cubicBezTo>
                    <a:cubicBezTo>
                      <a:pt x="13" y="15"/>
                      <a:pt x="10" y="17"/>
                      <a:pt x="9" y="20"/>
                    </a:cubicBezTo>
                    <a:cubicBezTo>
                      <a:pt x="4" y="21"/>
                      <a:pt x="0" y="25"/>
                      <a:pt x="0" y="31"/>
                    </a:cubicBezTo>
                    <a:cubicBezTo>
                      <a:pt x="0" y="36"/>
                      <a:pt x="4" y="41"/>
                      <a:pt x="10" y="41"/>
                    </a:cubicBezTo>
                    <a:cubicBezTo>
                      <a:pt x="11" y="41"/>
                      <a:pt x="13" y="41"/>
                      <a:pt x="14" y="40"/>
                    </a:cubicBezTo>
                    <a:cubicBezTo>
                      <a:pt x="15" y="43"/>
                      <a:pt x="18" y="46"/>
                      <a:pt x="22" y="46"/>
                    </a:cubicBezTo>
                    <a:cubicBezTo>
                      <a:pt x="23" y="46"/>
                      <a:pt x="25" y="45"/>
                      <a:pt x="26" y="45"/>
                    </a:cubicBezTo>
                    <a:cubicBezTo>
                      <a:pt x="29" y="46"/>
                      <a:pt x="32" y="47"/>
                      <a:pt x="35" y="47"/>
                    </a:cubicBezTo>
                    <a:cubicBezTo>
                      <a:pt x="41" y="47"/>
                      <a:pt x="46" y="44"/>
                      <a:pt x="49" y="40"/>
                    </a:cubicBezTo>
                    <a:cubicBezTo>
                      <a:pt x="51" y="41"/>
                      <a:pt x="53" y="42"/>
                      <a:pt x="55" y="42"/>
                    </a:cubicBezTo>
                    <a:cubicBezTo>
                      <a:pt x="60" y="42"/>
                      <a:pt x="65" y="37"/>
                      <a:pt x="65" y="32"/>
                    </a:cubicBezTo>
                    <a:cubicBezTo>
                      <a:pt x="65" y="30"/>
                      <a:pt x="64" y="28"/>
                      <a:pt x="63" y="2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09" name="Google Shape;609;p30"/>
              <p:cNvSpPr/>
              <p:nvPr/>
            </p:nvSpPr>
            <p:spPr>
              <a:xfrm>
                <a:off x="5490" y="1844"/>
                <a:ext cx="81" cy="58"/>
              </a:xfrm>
              <a:custGeom>
                <a:avLst/>
                <a:gdLst/>
                <a:ahLst/>
                <a:cxnLst/>
                <a:rect l="l" t="t" r="r" b="b"/>
                <a:pathLst>
                  <a:path w="63" h="45" extrusionOk="0">
                    <a:moveTo>
                      <a:pt x="61" y="25"/>
                    </a:moveTo>
                    <a:cubicBezTo>
                      <a:pt x="61" y="24"/>
                      <a:pt x="61" y="24"/>
                      <a:pt x="61" y="23"/>
                    </a:cubicBezTo>
                    <a:cubicBezTo>
                      <a:pt x="61" y="21"/>
                      <a:pt x="59" y="18"/>
                      <a:pt x="56" y="18"/>
                    </a:cubicBezTo>
                    <a:cubicBezTo>
                      <a:pt x="56" y="18"/>
                      <a:pt x="55" y="18"/>
                      <a:pt x="55" y="18"/>
                    </a:cubicBezTo>
                    <a:cubicBezTo>
                      <a:pt x="54" y="16"/>
                      <a:pt x="51" y="14"/>
                      <a:pt x="49" y="14"/>
                    </a:cubicBezTo>
                    <a:cubicBezTo>
                      <a:pt x="49" y="13"/>
                      <a:pt x="49" y="13"/>
                      <a:pt x="49" y="12"/>
                    </a:cubicBezTo>
                    <a:cubicBezTo>
                      <a:pt x="49" y="9"/>
                      <a:pt x="46" y="6"/>
                      <a:pt x="43" y="6"/>
                    </a:cubicBezTo>
                    <a:cubicBezTo>
                      <a:pt x="42" y="6"/>
                      <a:pt x="42" y="6"/>
                      <a:pt x="42" y="6"/>
                    </a:cubicBezTo>
                    <a:cubicBezTo>
                      <a:pt x="41" y="3"/>
                      <a:pt x="37" y="0"/>
                      <a:pt x="33" y="0"/>
                    </a:cubicBezTo>
                    <a:cubicBezTo>
                      <a:pt x="28" y="0"/>
                      <a:pt x="24" y="4"/>
                      <a:pt x="24" y="10"/>
                    </a:cubicBezTo>
                    <a:cubicBezTo>
                      <a:pt x="23" y="10"/>
                      <a:pt x="23" y="10"/>
                      <a:pt x="23" y="10"/>
                    </a:cubicBezTo>
                    <a:cubicBezTo>
                      <a:pt x="21" y="10"/>
                      <a:pt x="18" y="12"/>
                      <a:pt x="18" y="14"/>
                    </a:cubicBezTo>
                    <a:cubicBezTo>
                      <a:pt x="17" y="14"/>
                      <a:pt x="17" y="14"/>
                      <a:pt x="16" y="14"/>
                    </a:cubicBezTo>
                    <a:cubicBezTo>
                      <a:pt x="12" y="14"/>
                      <a:pt x="9" y="16"/>
                      <a:pt x="9" y="20"/>
                    </a:cubicBezTo>
                    <a:cubicBezTo>
                      <a:pt x="4" y="20"/>
                      <a:pt x="0" y="24"/>
                      <a:pt x="0" y="29"/>
                    </a:cubicBezTo>
                    <a:cubicBezTo>
                      <a:pt x="0" y="35"/>
                      <a:pt x="4" y="39"/>
                      <a:pt x="10" y="39"/>
                    </a:cubicBezTo>
                    <a:cubicBezTo>
                      <a:pt x="11" y="39"/>
                      <a:pt x="12" y="39"/>
                      <a:pt x="13" y="38"/>
                    </a:cubicBezTo>
                    <a:cubicBezTo>
                      <a:pt x="14" y="42"/>
                      <a:pt x="18" y="44"/>
                      <a:pt x="21" y="44"/>
                    </a:cubicBezTo>
                    <a:cubicBezTo>
                      <a:pt x="23" y="44"/>
                      <a:pt x="24" y="44"/>
                      <a:pt x="25" y="43"/>
                    </a:cubicBezTo>
                    <a:cubicBezTo>
                      <a:pt x="28" y="44"/>
                      <a:pt x="31" y="45"/>
                      <a:pt x="34" y="45"/>
                    </a:cubicBezTo>
                    <a:cubicBezTo>
                      <a:pt x="39" y="45"/>
                      <a:pt x="44" y="43"/>
                      <a:pt x="48" y="39"/>
                    </a:cubicBezTo>
                    <a:cubicBezTo>
                      <a:pt x="49" y="40"/>
                      <a:pt x="51" y="40"/>
                      <a:pt x="53" y="40"/>
                    </a:cubicBezTo>
                    <a:cubicBezTo>
                      <a:pt x="58" y="40"/>
                      <a:pt x="63" y="36"/>
                      <a:pt x="63" y="30"/>
                    </a:cubicBezTo>
                    <a:cubicBezTo>
                      <a:pt x="63" y="28"/>
                      <a:pt x="62" y="26"/>
                      <a:pt x="61" y="2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10" name="Google Shape;610;p30"/>
              <p:cNvSpPr/>
              <p:nvPr/>
            </p:nvSpPr>
            <p:spPr>
              <a:xfrm>
                <a:off x="5494" y="1845"/>
                <a:ext cx="75" cy="53"/>
              </a:xfrm>
              <a:custGeom>
                <a:avLst/>
                <a:gdLst/>
                <a:ahLst/>
                <a:cxnLst/>
                <a:rect l="l" t="t" r="r" b="b"/>
                <a:pathLst>
                  <a:path w="58" h="41" extrusionOk="0">
                    <a:moveTo>
                      <a:pt x="56" y="23"/>
                    </a:moveTo>
                    <a:cubicBezTo>
                      <a:pt x="56" y="22"/>
                      <a:pt x="56" y="22"/>
                      <a:pt x="56" y="21"/>
                    </a:cubicBezTo>
                    <a:cubicBezTo>
                      <a:pt x="56" y="19"/>
                      <a:pt x="54" y="17"/>
                      <a:pt x="52" y="17"/>
                    </a:cubicBezTo>
                    <a:cubicBezTo>
                      <a:pt x="51" y="17"/>
                      <a:pt x="51" y="17"/>
                      <a:pt x="50" y="17"/>
                    </a:cubicBezTo>
                    <a:cubicBezTo>
                      <a:pt x="49" y="15"/>
                      <a:pt x="47" y="13"/>
                      <a:pt x="45" y="12"/>
                    </a:cubicBezTo>
                    <a:cubicBezTo>
                      <a:pt x="45" y="12"/>
                      <a:pt x="45" y="11"/>
                      <a:pt x="45" y="11"/>
                    </a:cubicBezTo>
                    <a:cubicBezTo>
                      <a:pt x="45" y="8"/>
                      <a:pt x="42" y="5"/>
                      <a:pt x="39" y="5"/>
                    </a:cubicBezTo>
                    <a:cubicBezTo>
                      <a:pt x="39" y="5"/>
                      <a:pt x="39" y="5"/>
                      <a:pt x="39" y="5"/>
                    </a:cubicBezTo>
                    <a:cubicBezTo>
                      <a:pt x="37" y="2"/>
                      <a:pt x="34" y="0"/>
                      <a:pt x="31" y="0"/>
                    </a:cubicBezTo>
                    <a:cubicBezTo>
                      <a:pt x="26" y="0"/>
                      <a:pt x="22" y="4"/>
                      <a:pt x="22" y="9"/>
                    </a:cubicBezTo>
                    <a:cubicBezTo>
                      <a:pt x="22" y="9"/>
                      <a:pt x="22" y="9"/>
                      <a:pt x="22" y="9"/>
                    </a:cubicBezTo>
                    <a:cubicBezTo>
                      <a:pt x="19" y="9"/>
                      <a:pt x="17" y="11"/>
                      <a:pt x="17" y="13"/>
                    </a:cubicBezTo>
                    <a:cubicBezTo>
                      <a:pt x="16" y="13"/>
                      <a:pt x="15" y="13"/>
                      <a:pt x="15" y="13"/>
                    </a:cubicBezTo>
                    <a:cubicBezTo>
                      <a:pt x="11" y="13"/>
                      <a:pt x="9" y="15"/>
                      <a:pt x="8" y="18"/>
                    </a:cubicBezTo>
                    <a:cubicBezTo>
                      <a:pt x="4" y="18"/>
                      <a:pt x="0" y="22"/>
                      <a:pt x="0" y="27"/>
                    </a:cubicBezTo>
                    <a:cubicBezTo>
                      <a:pt x="0" y="32"/>
                      <a:pt x="4" y="36"/>
                      <a:pt x="9" y="36"/>
                    </a:cubicBezTo>
                    <a:cubicBezTo>
                      <a:pt x="10" y="36"/>
                      <a:pt x="11" y="35"/>
                      <a:pt x="13" y="35"/>
                    </a:cubicBezTo>
                    <a:cubicBezTo>
                      <a:pt x="13" y="38"/>
                      <a:pt x="16" y="40"/>
                      <a:pt x="20" y="40"/>
                    </a:cubicBezTo>
                    <a:cubicBezTo>
                      <a:pt x="21" y="40"/>
                      <a:pt x="22" y="40"/>
                      <a:pt x="23" y="39"/>
                    </a:cubicBezTo>
                    <a:cubicBezTo>
                      <a:pt x="26" y="40"/>
                      <a:pt x="28" y="41"/>
                      <a:pt x="31" y="41"/>
                    </a:cubicBezTo>
                    <a:cubicBezTo>
                      <a:pt x="36" y="41"/>
                      <a:pt x="41" y="39"/>
                      <a:pt x="44" y="35"/>
                    </a:cubicBezTo>
                    <a:cubicBezTo>
                      <a:pt x="45" y="36"/>
                      <a:pt x="47" y="37"/>
                      <a:pt x="49" y="37"/>
                    </a:cubicBezTo>
                    <a:cubicBezTo>
                      <a:pt x="54" y="37"/>
                      <a:pt x="58" y="33"/>
                      <a:pt x="58" y="28"/>
                    </a:cubicBezTo>
                    <a:cubicBezTo>
                      <a:pt x="58" y="26"/>
                      <a:pt x="57" y="24"/>
                      <a:pt x="56" y="2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11" name="Google Shape;611;p30"/>
              <p:cNvSpPr/>
              <p:nvPr/>
            </p:nvSpPr>
            <p:spPr>
              <a:xfrm>
                <a:off x="5490" y="1700"/>
                <a:ext cx="212" cy="150"/>
              </a:xfrm>
              <a:custGeom>
                <a:avLst/>
                <a:gdLst/>
                <a:ahLst/>
                <a:cxnLst/>
                <a:rect l="l" t="t" r="r" b="b"/>
                <a:pathLst>
                  <a:path w="164" h="116" extrusionOk="0">
                    <a:moveTo>
                      <a:pt x="160" y="64"/>
                    </a:moveTo>
                    <a:cubicBezTo>
                      <a:pt x="160" y="63"/>
                      <a:pt x="160" y="61"/>
                      <a:pt x="160" y="60"/>
                    </a:cubicBezTo>
                    <a:cubicBezTo>
                      <a:pt x="160" y="52"/>
                      <a:pt x="154" y="47"/>
                      <a:pt x="147" y="47"/>
                    </a:cubicBezTo>
                    <a:cubicBezTo>
                      <a:pt x="146" y="47"/>
                      <a:pt x="145" y="47"/>
                      <a:pt x="143" y="47"/>
                    </a:cubicBezTo>
                    <a:cubicBezTo>
                      <a:pt x="140" y="41"/>
                      <a:pt x="134" y="36"/>
                      <a:pt x="127" y="35"/>
                    </a:cubicBezTo>
                    <a:cubicBezTo>
                      <a:pt x="128" y="33"/>
                      <a:pt x="128" y="32"/>
                      <a:pt x="128" y="31"/>
                    </a:cubicBezTo>
                    <a:cubicBezTo>
                      <a:pt x="128" y="22"/>
                      <a:pt x="121" y="15"/>
                      <a:pt x="112" y="15"/>
                    </a:cubicBezTo>
                    <a:cubicBezTo>
                      <a:pt x="111" y="15"/>
                      <a:pt x="111" y="15"/>
                      <a:pt x="111" y="15"/>
                    </a:cubicBezTo>
                    <a:cubicBezTo>
                      <a:pt x="107" y="6"/>
                      <a:pt x="98" y="0"/>
                      <a:pt x="87" y="0"/>
                    </a:cubicBezTo>
                    <a:cubicBezTo>
                      <a:pt x="73" y="0"/>
                      <a:pt x="62" y="10"/>
                      <a:pt x="62" y="24"/>
                    </a:cubicBezTo>
                    <a:cubicBezTo>
                      <a:pt x="61" y="24"/>
                      <a:pt x="61" y="24"/>
                      <a:pt x="61" y="24"/>
                    </a:cubicBezTo>
                    <a:cubicBezTo>
                      <a:pt x="54" y="24"/>
                      <a:pt x="48" y="30"/>
                      <a:pt x="48" y="37"/>
                    </a:cubicBezTo>
                    <a:cubicBezTo>
                      <a:pt x="46" y="36"/>
                      <a:pt x="44" y="35"/>
                      <a:pt x="41" y="35"/>
                    </a:cubicBezTo>
                    <a:cubicBezTo>
                      <a:pt x="32" y="35"/>
                      <a:pt x="25" y="42"/>
                      <a:pt x="23" y="50"/>
                    </a:cubicBezTo>
                    <a:cubicBezTo>
                      <a:pt x="10" y="51"/>
                      <a:pt x="0" y="62"/>
                      <a:pt x="0" y="76"/>
                    </a:cubicBezTo>
                    <a:cubicBezTo>
                      <a:pt x="0" y="90"/>
                      <a:pt x="11" y="101"/>
                      <a:pt x="25" y="101"/>
                    </a:cubicBezTo>
                    <a:cubicBezTo>
                      <a:pt x="29" y="101"/>
                      <a:pt x="32" y="100"/>
                      <a:pt x="35" y="99"/>
                    </a:cubicBezTo>
                    <a:cubicBezTo>
                      <a:pt x="38" y="108"/>
                      <a:pt x="46" y="114"/>
                      <a:pt x="56" y="114"/>
                    </a:cubicBezTo>
                    <a:cubicBezTo>
                      <a:pt x="60" y="114"/>
                      <a:pt x="63" y="113"/>
                      <a:pt x="67" y="111"/>
                    </a:cubicBezTo>
                    <a:cubicBezTo>
                      <a:pt x="73" y="114"/>
                      <a:pt x="81" y="116"/>
                      <a:pt x="88" y="116"/>
                    </a:cubicBezTo>
                    <a:cubicBezTo>
                      <a:pt x="103" y="116"/>
                      <a:pt x="116" y="110"/>
                      <a:pt x="125" y="100"/>
                    </a:cubicBezTo>
                    <a:cubicBezTo>
                      <a:pt x="129" y="102"/>
                      <a:pt x="133" y="104"/>
                      <a:pt x="138" y="104"/>
                    </a:cubicBezTo>
                    <a:cubicBezTo>
                      <a:pt x="153" y="104"/>
                      <a:pt x="164" y="92"/>
                      <a:pt x="164" y="78"/>
                    </a:cubicBezTo>
                    <a:cubicBezTo>
                      <a:pt x="164" y="73"/>
                      <a:pt x="162" y="68"/>
                      <a:pt x="160" y="6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12" name="Google Shape;612;p30"/>
              <p:cNvSpPr/>
              <p:nvPr/>
            </p:nvSpPr>
            <p:spPr>
              <a:xfrm>
                <a:off x="5493" y="1703"/>
                <a:ext cx="205" cy="145"/>
              </a:xfrm>
              <a:custGeom>
                <a:avLst/>
                <a:gdLst/>
                <a:ahLst/>
                <a:cxnLst/>
                <a:rect l="l" t="t" r="r" b="b"/>
                <a:pathLst>
                  <a:path w="159" h="112" extrusionOk="0">
                    <a:moveTo>
                      <a:pt x="155" y="62"/>
                    </a:moveTo>
                    <a:cubicBezTo>
                      <a:pt x="155" y="60"/>
                      <a:pt x="156" y="59"/>
                      <a:pt x="156" y="58"/>
                    </a:cubicBezTo>
                    <a:cubicBezTo>
                      <a:pt x="156" y="51"/>
                      <a:pt x="150" y="45"/>
                      <a:pt x="143" y="45"/>
                    </a:cubicBezTo>
                    <a:cubicBezTo>
                      <a:pt x="142" y="45"/>
                      <a:pt x="140" y="45"/>
                      <a:pt x="139" y="45"/>
                    </a:cubicBezTo>
                    <a:cubicBezTo>
                      <a:pt x="136" y="40"/>
                      <a:pt x="131" y="35"/>
                      <a:pt x="124" y="33"/>
                    </a:cubicBezTo>
                    <a:cubicBezTo>
                      <a:pt x="124" y="32"/>
                      <a:pt x="124" y="31"/>
                      <a:pt x="124" y="30"/>
                    </a:cubicBezTo>
                    <a:cubicBezTo>
                      <a:pt x="124" y="21"/>
                      <a:pt x="117" y="14"/>
                      <a:pt x="109" y="14"/>
                    </a:cubicBezTo>
                    <a:cubicBezTo>
                      <a:pt x="108" y="14"/>
                      <a:pt x="108" y="14"/>
                      <a:pt x="108" y="14"/>
                    </a:cubicBezTo>
                    <a:cubicBezTo>
                      <a:pt x="104" y="6"/>
                      <a:pt x="95" y="0"/>
                      <a:pt x="85" y="0"/>
                    </a:cubicBezTo>
                    <a:cubicBezTo>
                      <a:pt x="72" y="0"/>
                      <a:pt x="61" y="10"/>
                      <a:pt x="60" y="23"/>
                    </a:cubicBezTo>
                    <a:cubicBezTo>
                      <a:pt x="60" y="23"/>
                      <a:pt x="60" y="23"/>
                      <a:pt x="60" y="23"/>
                    </a:cubicBezTo>
                    <a:cubicBezTo>
                      <a:pt x="53" y="23"/>
                      <a:pt x="47" y="29"/>
                      <a:pt x="47" y="35"/>
                    </a:cubicBezTo>
                    <a:cubicBezTo>
                      <a:pt x="45" y="35"/>
                      <a:pt x="43" y="34"/>
                      <a:pt x="41" y="34"/>
                    </a:cubicBezTo>
                    <a:cubicBezTo>
                      <a:pt x="32" y="34"/>
                      <a:pt x="25" y="40"/>
                      <a:pt x="23" y="48"/>
                    </a:cubicBezTo>
                    <a:cubicBezTo>
                      <a:pt x="10" y="49"/>
                      <a:pt x="0" y="60"/>
                      <a:pt x="0" y="73"/>
                    </a:cubicBezTo>
                    <a:cubicBezTo>
                      <a:pt x="0" y="87"/>
                      <a:pt x="11" y="98"/>
                      <a:pt x="25" y="98"/>
                    </a:cubicBezTo>
                    <a:cubicBezTo>
                      <a:pt x="29" y="98"/>
                      <a:pt x="32" y="97"/>
                      <a:pt x="35" y="96"/>
                    </a:cubicBezTo>
                    <a:cubicBezTo>
                      <a:pt x="38" y="104"/>
                      <a:pt x="45" y="110"/>
                      <a:pt x="55" y="110"/>
                    </a:cubicBezTo>
                    <a:cubicBezTo>
                      <a:pt x="58" y="110"/>
                      <a:pt x="62" y="109"/>
                      <a:pt x="65" y="107"/>
                    </a:cubicBezTo>
                    <a:cubicBezTo>
                      <a:pt x="71" y="110"/>
                      <a:pt x="79" y="112"/>
                      <a:pt x="86" y="112"/>
                    </a:cubicBezTo>
                    <a:cubicBezTo>
                      <a:pt x="100" y="112"/>
                      <a:pt x="113" y="106"/>
                      <a:pt x="121" y="96"/>
                    </a:cubicBezTo>
                    <a:cubicBezTo>
                      <a:pt x="125" y="99"/>
                      <a:pt x="130" y="100"/>
                      <a:pt x="134" y="100"/>
                    </a:cubicBezTo>
                    <a:cubicBezTo>
                      <a:pt x="148" y="100"/>
                      <a:pt x="159" y="89"/>
                      <a:pt x="159" y="76"/>
                    </a:cubicBezTo>
                    <a:cubicBezTo>
                      <a:pt x="159" y="70"/>
                      <a:pt x="158" y="66"/>
                      <a:pt x="155" y="62"/>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13" name="Google Shape;613;p30"/>
              <p:cNvSpPr/>
              <p:nvPr/>
            </p:nvSpPr>
            <p:spPr>
              <a:xfrm>
                <a:off x="5504" y="1706"/>
                <a:ext cx="186" cy="131"/>
              </a:xfrm>
              <a:custGeom>
                <a:avLst/>
                <a:gdLst/>
                <a:ahLst/>
                <a:cxnLst/>
                <a:rect l="l" t="t" r="r" b="b"/>
                <a:pathLst>
                  <a:path w="144" h="102" extrusionOk="0">
                    <a:moveTo>
                      <a:pt x="140" y="56"/>
                    </a:moveTo>
                    <a:cubicBezTo>
                      <a:pt x="141" y="55"/>
                      <a:pt x="141" y="54"/>
                      <a:pt x="141" y="53"/>
                    </a:cubicBezTo>
                    <a:cubicBezTo>
                      <a:pt x="141" y="46"/>
                      <a:pt x="136" y="41"/>
                      <a:pt x="129" y="41"/>
                    </a:cubicBezTo>
                    <a:cubicBezTo>
                      <a:pt x="128" y="41"/>
                      <a:pt x="127" y="41"/>
                      <a:pt x="126" y="42"/>
                    </a:cubicBezTo>
                    <a:cubicBezTo>
                      <a:pt x="123" y="36"/>
                      <a:pt x="118" y="32"/>
                      <a:pt x="112" y="31"/>
                    </a:cubicBezTo>
                    <a:cubicBezTo>
                      <a:pt x="112" y="30"/>
                      <a:pt x="113" y="28"/>
                      <a:pt x="113" y="27"/>
                    </a:cubicBezTo>
                    <a:cubicBezTo>
                      <a:pt x="113" y="20"/>
                      <a:pt x="106" y="13"/>
                      <a:pt x="98" y="13"/>
                    </a:cubicBezTo>
                    <a:cubicBezTo>
                      <a:pt x="98" y="13"/>
                      <a:pt x="98" y="13"/>
                      <a:pt x="97" y="13"/>
                    </a:cubicBezTo>
                    <a:cubicBezTo>
                      <a:pt x="94" y="5"/>
                      <a:pt x="86" y="0"/>
                      <a:pt x="77" y="0"/>
                    </a:cubicBezTo>
                    <a:cubicBezTo>
                      <a:pt x="65" y="0"/>
                      <a:pt x="55" y="9"/>
                      <a:pt x="54" y="21"/>
                    </a:cubicBezTo>
                    <a:cubicBezTo>
                      <a:pt x="54" y="21"/>
                      <a:pt x="54" y="21"/>
                      <a:pt x="54" y="21"/>
                    </a:cubicBezTo>
                    <a:cubicBezTo>
                      <a:pt x="47" y="21"/>
                      <a:pt x="42" y="26"/>
                      <a:pt x="42" y="32"/>
                    </a:cubicBezTo>
                    <a:cubicBezTo>
                      <a:pt x="40" y="32"/>
                      <a:pt x="38" y="31"/>
                      <a:pt x="36" y="31"/>
                    </a:cubicBezTo>
                    <a:cubicBezTo>
                      <a:pt x="28" y="31"/>
                      <a:pt x="22" y="37"/>
                      <a:pt x="20" y="44"/>
                    </a:cubicBezTo>
                    <a:cubicBezTo>
                      <a:pt x="9" y="45"/>
                      <a:pt x="0" y="55"/>
                      <a:pt x="0" y="67"/>
                    </a:cubicBezTo>
                    <a:cubicBezTo>
                      <a:pt x="0" y="79"/>
                      <a:pt x="10" y="89"/>
                      <a:pt x="22" y="89"/>
                    </a:cubicBezTo>
                    <a:cubicBezTo>
                      <a:pt x="25" y="89"/>
                      <a:pt x="29" y="88"/>
                      <a:pt x="31" y="87"/>
                    </a:cubicBezTo>
                    <a:cubicBezTo>
                      <a:pt x="34" y="95"/>
                      <a:pt x="41" y="100"/>
                      <a:pt x="49" y="100"/>
                    </a:cubicBezTo>
                    <a:cubicBezTo>
                      <a:pt x="53" y="100"/>
                      <a:pt x="56" y="99"/>
                      <a:pt x="59" y="98"/>
                    </a:cubicBezTo>
                    <a:cubicBezTo>
                      <a:pt x="64" y="100"/>
                      <a:pt x="71" y="102"/>
                      <a:pt x="78" y="102"/>
                    </a:cubicBezTo>
                    <a:cubicBezTo>
                      <a:pt x="90" y="102"/>
                      <a:pt x="102" y="97"/>
                      <a:pt x="110" y="88"/>
                    </a:cubicBezTo>
                    <a:cubicBezTo>
                      <a:pt x="113" y="90"/>
                      <a:pt x="117" y="92"/>
                      <a:pt x="122" y="92"/>
                    </a:cubicBezTo>
                    <a:cubicBezTo>
                      <a:pt x="134" y="92"/>
                      <a:pt x="144" y="81"/>
                      <a:pt x="144" y="69"/>
                    </a:cubicBezTo>
                    <a:cubicBezTo>
                      <a:pt x="144" y="64"/>
                      <a:pt x="143" y="60"/>
                      <a:pt x="140" y="5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14" name="Google Shape;614;p30"/>
              <p:cNvSpPr/>
              <p:nvPr/>
            </p:nvSpPr>
            <p:spPr>
              <a:xfrm>
                <a:off x="5616" y="1850"/>
                <a:ext cx="52" cy="36"/>
              </a:xfrm>
              <a:custGeom>
                <a:avLst/>
                <a:gdLst/>
                <a:ahLst/>
                <a:cxnLst/>
                <a:rect l="l" t="t" r="r" b="b"/>
                <a:pathLst>
                  <a:path w="40" h="28" extrusionOk="0">
                    <a:moveTo>
                      <a:pt x="39" y="15"/>
                    </a:moveTo>
                    <a:cubicBezTo>
                      <a:pt x="39" y="15"/>
                      <a:pt x="39" y="15"/>
                      <a:pt x="39" y="14"/>
                    </a:cubicBezTo>
                    <a:cubicBezTo>
                      <a:pt x="39" y="13"/>
                      <a:pt x="38" y="11"/>
                      <a:pt x="36" y="11"/>
                    </a:cubicBezTo>
                    <a:cubicBezTo>
                      <a:pt x="35" y="11"/>
                      <a:pt x="35" y="11"/>
                      <a:pt x="35" y="11"/>
                    </a:cubicBezTo>
                    <a:cubicBezTo>
                      <a:pt x="34" y="10"/>
                      <a:pt x="33" y="9"/>
                      <a:pt x="31" y="8"/>
                    </a:cubicBezTo>
                    <a:cubicBezTo>
                      <a:pt x="31" y="7"/>
                      <a:pt x="31" y="7"/>
                      <a:pt x="31" y="7"/>
                    </a:cubicBezTo>
                    <a:cubicBezTo>
                      <a:pt x="31" y="5"/>
                      <a:pt x="29" y="4"/>
                      <a:pt x="27" y="4"/>
                    </a:cubicBezTo>
                    <a:cubicBezTo>
                      <a:pt x="27" y="4"/>
                      <a:pt x="27" y="4"/>
                      <a:pt x="27" y="4"/>
                    </a:cubicBezTo>
                    <a:cubicBezTo>
                      <a:pt x="26" y="1"/>
                      <a:pt x="24" y="0"/>
                      <a:pt x="21" y="0"/>
                    </a:cubicBezTo>
                    <a:cubicBezTo>
                      <a:pt x="18" y="0"/>
                      <a:pt x="15" y="3"/>
                      <a:pt x="15" y="6"/>
                    </a:cubicBezTo>
                    <a:cubicBezTo>
                      <a:pt x="15" y="6"/>
                      <a:pt x="15" y="6"/>
                      <a:pt x="15" y="6"/>
                    </a:cubicBezTo>
                    <a:cubicBezTo>
                      <a:pt x="13" y="6"/>
                      <a:pt x="12" y="7"/>
                      <a:pt x="12" y="9"/>
                    </a:cubicBezTo>
                    <a:cubicBezTo>
                      <a:pt x="11" y="9"/>
                      <a:pt x="11" y="9"/>
                      <a:pt x="10" y="9"/>
                    </a:cubicBezTo>
                    <a:cubicBezTo>
                      <a:pt x="8" y="9"/>
                      <a:pt x="6" y="10"/>
                      <a:pt x="6" y="12"/>
                    </a:cubicBezTo>
                    <a:cubicBezTo>
                      <a:pt x="3" y="12"/>
                      <a:pt x="0" y="15"/>
                      <a:pt x="0" y="18"/>
                    </a:cubicBezTo>
                    <a:cubicBezTo>
                      <a:pt x="0" y="22"/>
                      <a:pt x="3" y="24"/>
                      <a:pt x="6" y="24"/>
                    </a:cubicBezTo>
                    <a:cubicBezTo>
                      <a:pt x="7" y="24"/>
                      <a:pt x="8" y="24"/>
                      <a:pt x="9" y="24"/>
                    </a:cubicBezTo>
                    <a:cubicBezTo>
                      <a:pt x="9" y="26"/>
                      <a:pt x="11" y="28"/>
                      <a:pt x="14" y="28"/>
                    </a:cubicBezTo>
                    <a:cubicBezTo>
                      <a:pt x="15" y="28"/>
                      <a:pt x="16" y="27"/>
                      <a:pt x="16" y="27"/>
                    </a:cubicBezTo>
                    <a:cubicBezTo>
                      <a:pt x="18" y="28"/>
                      <a:pt x="20" y="28"/>
                      <a:pt x="22" y="28"/>
                    </a:cubicBezTo>
                    <a:cubicBezTo>
                      <a:pt x="25" y="28"/>
                      <a:pt x="28" y="27"/>
                      <a:pt x="30" y="24"/>
                    </a:cubicBezTo>
                    <a:cubicBezTo>
                      <a:pt x="31" y="25"/>
                      <a:pt x="32" y="25"/>
                      <a:pt x="34" y="25"/>
                    </a:cubicBezTo>
                    <a:cubicBezTo>
                      <a:pt x="37" y="25"/>
                      <a:pt x="40" y="22"/>
                      <a:pt x="40" y="19"/>
                    </a:cubicBezTo>
                    <a:cubicBezTo>
                      <a:pt x="40" y="18"/>
                      <a:pt x="40" y="16"/>
                      <a:pt x="39" y="1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15" name="Google Shape;615;p30"/>
              <p:cNvSpPr/>
              <p:nvPr/>
            </p:nvSpPr>
            <p:spPr>
              <a:xfrm>
                <a:off x="5618" y="1850"/>
                <a:ext cx="49" cy="36"/>
              </a:xfrm>
              <a:custGeom>
                <a:avLst/>
                <a:gdLst/>
                <a:ahLst/>
                <a:cxnLst/>
                <a:rect l="l" t="t" r="r" b="b"/>
                <a:pathLst>
                  <a:path w="38" h="28" extrusionOk="0">
                    <a:moveTo>
                      <a:pt x="37" y="15"/>
                    </a:moveTo>
                    <a:cubicBezTo>
                      <a:pt x="37" y="14"/>
                      <a:pt x="37" y="14"/>
                      <a:pt x="37" y="14"/>
                    </a:cubicBezTo>
                    <a:cubicBezTo>
                      <a:pt x="37" y="13"/>
                      <a:pt x="36" y="11"/>
                      <a:pt x="34" y="11"/>
                    </a:cubicBezTo>
                    <a:cubicBezTo>
                      <a:pt x="33" y="11"/>
                      <a:pt x="33" y="11"/>
                      <a:pt x="33" y="11"/>
                    </a:cubicBezTo>
                    <a:cubicBezTo>
                      <a:pt x="33" y="10"/>
                      <a:pt x="31" y="9"/>
                      <a:pt x="30" y="9"/>
                    </a:cubicBezTo>
                    <a:cubicBezTo>
                      <a:pt x="30" y="8"/>
                      <a:pt x="30" y="8"/>
                      <a:pt x="30" y="8"/>
                    </a:cubicBezTo>
                    <a:cubicBezTo>
                      <a:pt x="30" y="6"/>
                      <a:pt x="28" y="4"/>
                      <a:pt x="26" y="4"/>
                    </a:cubicBezTo>
                    <a:cubicBezTo>
                      <a:pt x="26" y="4"/>
                      <a:pt x="26" y="4"/>
                      <a:pt x="26" y="4"/>
                    </a:cubicBezTo>
                    <a:cubicBezTo>
                      <a:pt x="25" y="2"/>
                      <a:pt x="23" y="0"/>
                      <a:pt x="20" y="0"/>
                    </a:cubicBezTo>
                    <a:cubicBezTo>
                      <a:pt x="17" y="0"/>
                      <a:pt x="14" y="3"/>
                      <a:pt x="14" y="6"/>
                    </a:cubicBezTo>
                    <a:cubicBezTo>
                      <a:pt x="14" y="6"/>
                      <a:pt x="14" y="6"/>
                      <a:pt x="14" y="6"/>
                    </a:cubicBezTo>
                    <a:cubicBezTo>
                      <a:pt x="12" y="6"/>
                      <a:pt x="11" y="7"/>
                      <a:pt x="11" y="9"/>
                    </a:cubicBezTo>
                    <a:cubicBezTo>
                      <a:pt x="11" y="9"/>
                      <a:pt x="10" y="9"/>
                      <a:pt x="9" y="9"/>
                    </a:cubicBezTo>
                    <a:cubicBezTo>
                      <a:pt x="7" y="9"/>
                      <a:pt x="6" y="10"/>
                      <a:pt x="5" y="12"/>
                    </a:cubicBezTo>
                    <a:cubicBezTo>
                      <a:pt x="2" y="12"/>
                      <a:pt x="0" y="15"/>
                      <a:pt x="0" y="18"/>
                    </a:cubicBezTo>
                    <a:cubicBezTo>
                      <a:pt x="0" y="21"/>
                      <a:pt x="2" y="24"/>
                      <a:pt x="6" y="24"/>
                    </a:cubicBezTo>
                    <a:cubicBezTo>
                      <a:pt x="7" y="24"/>
                      <a:pt x="7" y="24"/>
                      <a:pt x="8" y="24"/>
                    </a:cubicBezTo>
                    <a:cubicBezTo>
                      <a:pt x="9" y="26"/>
                      <a:pt x="11" y="27"/>
                      <a:pt x="13" y="27"/>
                    </a:cubicBezTo>
                    <a:cubicBezTo>
                      <a:pt x="14" y="27"/>
                      <a:pt x="15" y="27"/>
                      <a:pt x="15" y="26"/>
                    </a:cubicBezTo>
                    <a:cubicBezTo>
                      <a:pt x="17" y="27"/>
                      <a:pt x="19" y="28"/>
                      <a:pt x="21" y="28"/>
                    </a:cubicBezTo>
                    <a:cubicBezTo>
                      <a:pt x="24" y="28"/>
                      <a:pt x="27" y="26"/>
                      <a:pt x="29" y="24"/>
                    </a:cubicBezTo>
                    <a:cubicBezTo>
                      <a:pt x="30" y="24"/>
                      <a:pt x="31" y="25"/>
                      <a:pt x="32" y="25"/>
                    </a:cubicBezTo>
                    <a:cubicBezTo>
                      <a:pt x="36" y="25"/>
                      <a:pt x="38" y="22"/>
                      <a:pt x="38" y="19"/>
                    </a:cubicBezTo>
                    <a:cubicBezTo>
                      <a:pt x="38" y="18"/>
                      <a:pt x="38" y="16"/>
                      <a:pt x="37" y="1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16" name="Google Shape;616;p30"/>
              <p:cNvSpPr/>
              <p:nvPr/>
            </p:nvSpPr>
            <p:spPr>
              <a:xfrm>
                <a:off x="5620" y="1851"/>
                <a:ext cx="45" cy="33"/>
              </a:xfrm>
              <a:custGeom>
                <a:avLst/>
                <a:gdLst/>
                <a:ahLst/>
                <a:cxnLst/>
                <a:rect l="l" t="t" r="r" b="b"/>
                <a:pathLst>
                  <a:path w="35" h="25" extrusionOk="0">
                    <a:moveTo>
                      <a:pt x="34" y="14"/>
                    </a:moveTo>
                    <a:cubicBezTo>
                      <a:pt x="34" y="13"/>
                      <a:pt x="34" y="13"/>
                      <a:pt x="34" y="13"/>
                    </a:cubicBezTo>
                    <a:cubicBezTo>
                      <a:pt x="34" y="11"/>
                      <a:pt x="33" y="10"/>
                      <a:pt x="31" y="10"/>
                    </a:cubicBezTo>
                    <a:cubicBezTo>
                      <a:pt x="30" y="10"/>
                      <a:pt x="30" y="10"/>
                      <a:pt x="30" y="10"/>
                    </a:cubicBezTo>
                    <a:cubicBezTo>
                      <a:pt x="30" y="9"/>
                      <a:pt x="28" y="8"/>
                      <a:pt x="27" y="7"/>
                    </a:cubicBezTo>
                    <a:cubicBezTo>
                      <a:pt x="27" y="7"/>
                      <a:pt x="27" y="7"/>
                      <a:pt x="27" y="7"/>
                    </a:cubicBezTo>
                    <a:cubicBezTo>
                      <a:pt x="27" y="5"/>
                      <a:pt x="26" y="3"/>
                      <a:pt x="24" y="3"/>
                    </a:cubicBezTo>
                    <a:cubicBezTo>
                      <a:pt x="23" y="3"/>
                      <a:pt x="23" y="3"/>
                      <a:pt x="23" y="3"/>
                    </a:cubicBezTo>
                    <a:cubicBezTo>
                      <a:pt x="23" y="1"/>
                      <a:pt x="21" y="0"/>
                      <a:pt x="18" y="0"/>
                    </a:cubicBezTo>
                    <a:cubicBezTo>
                      <a:pt x="15" y="0"/>
                      <a:pt x="13" y="2"/>
                      <a:pt x="13" y="5"/>
                    </a:cubicBezTo>
                    <a:cubicBezTo>
                      <a:pt x="13" y="5"/>
                      <a:pt x="13" y="5"/>
                      <a:pt x="13" y="5"/>
                    </a:cubicBezTo>
                    <a:cubicBezTo>
                      <a:pt x="11" y="5"/>
                      <a:pt x="10" y="6"/>
                      <a:pt x="10" y="8"/>
                    </a:cubicBezTo>
                    <a:cubicBezTo>
                      <a:pt x="10" y="8"/>
                      <a:pt x="9" y="8"/>
                      <a:pt x="9" y="8"/>
                    </a:cubicBezTo>
                    <a:cubicBezTo>
                      <a:pt x="7" y="8"/>
                      <a:pt x="5" y="9"/>
                      <a:pt x="5" y="11"/>
                    </a:cubicBezTo>
                    <a:cubicBezTo>
                      <a:pt x="2" y="11"/>
                      <a:pt x="0" y="13"/>
                      <a:pt x="0" y="16"/>
                    </a:cubicBezTo>
                    <a:cubicBezTo>
                      <a:pt x="0" y="19"/>
                      <a:pt x="2" y="22"/>
                      <a:pt x="5" y="22"/>
                    </a:cubicBezTo>
                    <a:cubicBezTo>
                      <a:pt x="6" y="22"/>
                      <a:pt x="7" y="21"/>
                      <a:pt x="7" y="21"/>
                    </a:cubicBezTo>
                    <a:cubicBezTo>
                      <a:pt x="8" y="23"/>
                      <a:pt x="10" y="24"/>
                      <a:pt x="12" y="24"/>
                    </a:cubicBezTo>
                    <a:cubicBezTo>
                      <a:pt x="13" y="24"/>
                      <a:pt x="13" y="24"/>
                      <a:pt x="14" y="24"/>
                    </a:cubicBezTo>
                    <a:cubicBezTo>
                      <a:pt x="15" y="24"/>
                      <a:pt x="17" y="25"/>
                      <a:pt x="19" y="25"/>
                    </a:cubicBezTo>
                    <a:cubicBezTo>
                      <a:pt x="22" y="25"/>
                      <a:pt x="25" y="23"/>
                      <a:pt x="26" y="21"/>
                    </a:cubicBezTo>
                    <a:cubicBezTo>
                      <a:pt x="27" y="22"/>
                      <a:pt x="28" y="22"/>
                      <a:pt x="29" y="22"/>
                    </a:cubicBezTo>
                    <a:cubicBezTo>
                      <a:pt x="32" y="22"/>
                      <a:pt x="35" y="20"/>
                      <a:pt x="35" y="17"/>
                    </a:cubicBezTo>
                    <a:cubicBezTo>
                      <a:pt x="35" y="16"/>
                      <a:pt x="34" y="15"/>
                      <a:pt x="34" y="1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17" name="Google Shape;617;p30"/>
              <p:cNvSpPr/>
              <p:nvPr/>
            </p:nvSpPr>
            <p:spPr>
              <a:xfrm>
                <a:off x="5582" y="1900"/>
                <a:ext cx="20" cy="89"/>
              </a:xfrm>
              <a:custGeom>
                <a:avLst/>
                <a:gdLst/>
                <a:ahLst/>
                <a:cxnLst/>
                <a:rect l="l" t="t" r="r" b="b"/>
                <a:pathLst>
                  <a:path w="16" h="69" extrusionOk="0">
                    <a:moveTo>
                      <a:pt x="14" y="0"/>
                    </a:moveTo>
                    <a:cubicBezTo>
                      <a:pt x="14" y="0"/>
                      <a:pt x="7" y="7"/>
                      <a:pt x="4" y="18"/>
                    </a:cubicBezTo>
                    <a:cubicBezTo>
                      <a:pt x="1" y="28"/>
                      <a:pt x="0" y="50"/>
                      <a:pt x="2" y="60"/>
                    </a:cubicBezTo>
                    <a:cubicBezTo>
                      <a:pt x="4" y="69"/>
                      <a:pt x="4" y="53"/>
                      <a:pt x="8" y="57"/>
                    </a:cubicBezTo>
                    <a:cubicBezTo>
                      <a:pt x="12" y="61"/>
                      <a:pt x="12" y="68"/>
                      <a:pt x="16" y="68"/>
                    </a:cubicBezTo>
                    <a:cubicBezTo>
                      <a:pt x="16" y="68"/>
                      <a:pt x="1" y="39"/>
                      <a:pt x="14"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18" name="Google Shape;618;p30"/>
              <p:cNvSpPr/>
              <p:nvPr/>
            </p:nvSpPr>
            <p:spPr>
              <a:xfrm>
                <a:off x="5645" y="1991"/>
                <a:ext cx="35" cy="5"/>
              </a:xfrm>
              <a:custGeom>
                <a:avLst/>
                <a:gdLst/>
                <a:ahLst/>
                <a:cxnLst/>
                <a:rect l="l" t="t" r="r" b="b"/>
                <a:pathLst>
                  <a:path w="27" h="4" extrusionOk="0">
                    <a:moveTo>
                      <a:pt x="19" y="0"/>
                    </a:moveTo>
                    <a:cubicBezTo>
                      <a:pt x="19" y="0"/>
                      <a:pt x="19" y="3"/>
                      <a:pt x="23" y="3"/>
                    </a:cubicBezTo>
                    <a:cubicBezTo>
                      <a:pt x="27" y="3"/>
                      <a:pt x="27" y="4"/>
                      <a:pt x="27" y="4"/>
                    </a:cubicBezTo>
                    <a:cubicBezTo>
                      <a:pt x="27" y="4"/>
                      <a:pt x="23" y="3"/>
                      <a:pt x="20" y="4"/>
                    </a:cubicBezTo>
                    <a:cubicBezTo>
                      <a:pt x="18" y="4"/>
                      <a:pt x="17" y="3"/>
                      <a:pt x="15" y="3"/>
                    </a:cubicBezTo>
                    <a:cubicBezTo>
                      <a:pt x="14" y="3"/>
                      <a:pt x="10" y="4"/>
                      <a:pt x="8" y="4"/>
                    </a:cubicBezTo>
                    <a:cubicBezTo>
                      <a:pt x="5" y="4"/>
                      <a:pt x="4" y="3"/>
                      <a:pt x="2" y="4"/>
                    </a:cubicBezTo>
                    <a:cubicBezTo>
                      <a:pt x="0" y="4"/>
                      <a:pt x="2" y="3"/>
                      <a:pt x="4" y="3"/>
                    </a:cubicBezTo>
                    <a:cubicBezTo>
                      <a:pt x="6" y="3"/>
                      <a:pt x="9" y="3"/>
                      <a:pt x="10" y="2"/>
                    </a:cubicBezTo>
                    <a:cubicBezTo>
                      <a:pt x="11" y="0"/>
                      <a:pt x="19" y="0"/>
                      <a:pt x="19"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19" name="Google Shape;619;p30"/>
              <p:cNvSpPr/>
              <p:nvPr/>
            </p:nvSpPr>
            <p:spPr>
              <a:xfrm>
                <a:off x="5645" y="1952"/>
                <a:ext cx="18" cy="10"/>
              </a:xfrm>
              <a:custGeom>
                <a:avLst/>
                <a:gdLst/>
                <a:ahLst/>
                <a:cxnLst/>
                <a:rect l="l" t="t" r="r" b="b"/>
                <a:pathLst>
                  <a:path w="14" h="8" extrusionOk="0">
                    <a:moveTo>
                      <a:pt x="1" y="0"/>
                    </a:moveTo>
                    <a:cubicBezTo>
                      <a:pt x="1" y="0"/>
                      <a:pt x="4" y="5"/>
                      <a:pt x="14" y="5"/>
                    </a:cubicBezTo>
                    <a:cubicBezTo>
                      <a:pt x="14" y="8"/>
                      <a:pt x="14" y="8"/>
                      <a:pt x="14" y="8"/>
                    </a:cubicBezTo>
                    <a:cubicBezTo>
                      <a:pt x="14" y="8"/>
                      <a:pt x="12" y="6"/>
                      <a:pt x="10" y="6"/>
                    </a:cubicBezTo>
                    <a:cubicBezTo>
                      <a:pt x="8" y="6"/>
                      <a:pt x="2" y="3"/>
                      <a:pt x="0" y="0"/>
                    </a:cubicBezTo>
                    <a:cubicBezTo>
                      <a:pt x="1" y="0"/>
                      <a:pt x="1" y="0"/>
                      <a:pt x="1"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20" name="Google Shape;620;p30"/>
              <p:cNvSpPr/>
              <p:nvPr/>
            </p:nvSpPr>
            <p:spPr>
              <a:xfrm>
                <a:off x="5646" y="1951"/>
                <a:ext cx="5" cy="6"/>
              </a:xfrm>
              <a:custGeom>
                <a:avLst/>
                <a:gdLst/>
                <a:ahLst/>
                <a:cxnLst/>
                <a:rect l="l" t="t" r="r" b="b"/>
                <a:pathLst>
                  <a:path w="4" h="5" extrusionOk="0">
                    <a:moveTo>
                      <a:pt x="1" y="0"/>
                    </a:moveTo>
                    <a:cubicBezTo>
                      <a:pt x="1" y="0"/>
                      <a:pt x="1" y="2"/>
                      <a:pt x="2" y="4"/>
                    </a:cubicBezTo>
                    <a:cubicBezTo>
                      <a:pt x="4" y="5"/>
                      <a:pt x="2" y="4"/>
                      <a:pt x="2" y="4"/>
                    </a:cubicBezTo>
                    <a:cubicBezTo>
                      <a:pt x="2" y="4"/>
                      <a:pt x="2" y="4"/>
                      <a:pt x="2" y="4"/>
                    </a:cubicBezTo>
                    <a:cubicBezTo>
                      <a:pt x="2" y="4"/>
                      <a:pt x="0" y="1"/>
                      <a:pt x="1"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21" name="Google Shape;621;p30"/>
              <p:cNvSpPr/>
              <p:nvPr/>
            </p:nvSpPr>
            <p:spPr>
              <a:xfrm>
                <a:off x="5649" y="1933"/>
                <a:ext cx="22" cy="62"/>
              </a:xfrm>
              <a:custGeom>
                <a:avLst/>
                <a:gdLst/>
                <a:ahLst/>
                <a:cxnLst/>
                <a:rect l="l" t="t" r="r" b="b"/>
                <a:pathLst>
                  <a:path w="17" h="48" extrusionOk="0">
                    <a:moveTo>
                      <a:pt x="12" y="6"/>
                    </a:moveTo>
                    <a:cubicBezTo>
                      <a:pt x="12" y="6"/>
                      <a:pt x="10" y="7"/>
                      <a:pt x="14" y="22"/>
                    </a:cubicBezTo>
                    <a:cubicBezTo>
                      <a:pt x="17" y="37"/>
                      <a:pt x="16" y="48"/>
                      <a:pt x="16" y="48"/>
                    </a:cubicBezTo>
                    <a:cubicBezTo>
                      <a:pt x="6" y="48"/>
                      <a:pt x="6" y="48"/>
                      <a:pt x="6" y="48"/>
                    </a:cubicBezTo>
                    <a:cubicBezTo>
                      <a:pt x="6" y="48"/>
                      <a:pt x="10" y="39"/>
                      <a:pt x="10" y="29"/>
                    </a:cubicBezTo>
                    <a:cubicBezTo>
                      <a:pt x="9" y="20"/>
                      <a:pt x="2" y="11"/>
                      <a:pt x="0" y="4"/>
                    </a:cubicBezTo>
                    <a:cubicBezTo>
                      <a:pt x="3" y="4"/>
                      <a:pt x="3" y="4"/>
                      <a:pt x="3" y="4"/>
                    </a:cubicBezTo>
                    <a:cubicBezTo>
                      <a:pt x="3" y="4"/>
                      <a:pt x="7" y="14"/>
                      <a:pt x="9" y="16"/>
                    </a:cubicBezTo>
                    <a:cubicBezTo>
                      <a:pt x="9" y="16"/>
                      <a:pt x="8" y="8"/>
                      <a:pt x="9" y="4"/>
                    </a:cubicBezTo>
                    <a:cubicBezTo>
                      <a:pt x="10" y="0"/>
                      <a:pt x="12" y="6"/>
                      <a:pt x="12" y="6"/>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22" name="Google Shape;622;p30"/>
              <p:cNvSpPr/>
              <p:nvPr/>
            </p:nvSpPr>
            <p:spPr>
              <a:xfrm>
                <a:off x="5654" y="1942"/>
                <a:ext cx="6" cy="11"/>
              </a:xfrm>
              <a:custGeom>
                <a:avLst/>
                <a:gdLst/>
                <a:ahLst/>
                <a:cxnLst/>
                <a:rect l="l" t="t" r="r" b="b"/>
                <a:pathLst>
                  <a:path w="5" h="9" extrusionOk="0">
                    <a:moveTo>
                      <a:pt x="5" y="9"/>
                    </a:moveTo>
                    <a:cubicBezTo>
                      <a:pt x="5" y="9"/>
                      <a:pt x="5" y="9"/>
                      <a:pt x="5" y="9"/>
                    </a:cubicBezTo>
                    <a:cubicBezTo>
                      <a:pt x="5" y="9"/>
                      <a:pt x="5" y="9"/>
                      <a:pt x="5" y="9"/>
                    </a:cubicBezTo>
                    <a:moveTo>
                      <a:pt x="5" y="9"/>
                    </a:moveTo>
                    <a:cubicBezTo>
                      <a:pt x="5" y="9"/>
                      <a:pt x="5" y="9"/>
                      <a:pt x="5" y="9"/>
                    </a:cubicBezTo>
                    <a:cubicBezTo>
                      <a:pt x="5" y="9"/>
                      <a:pt x="5" y="9"/>
                      <a:pt x="5" y="9"/>
                    </a:cubicBezTo>
                    <a:moveTo>
                      <a:pt x="0" y="0"/>
                    </a:moveTo>
                    <a:cubicBezTo>
                      <a:pt x="0" y="0"/>
                      <a:pt x="0" y="0"/>
                      <a:pt x="0" y="0"/>
                    </a:cubicBezTo>
                    <a:cubicBezTo>
                      <a:pt x="1" y="3"/>
                      <a:pt x="3" y="8"/>
                      <a:pt x="5" y="9"/>
                    </a:cubicBezTo>
                    <a:cubicBezTo>
                      <a:pt x="5" y="9"/>
                      <a:pt x="5" y="9"/>
                      <a:pt x="5" y="9"/>
                    </a:cubicBezTo>
                    <a:cubicBezTo>
                      <a:pt x="3" y="8"/>
                      <a:pt x="1" y="3"/>
                      <a:pt x="0"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23" name="Google Shape;623;p30"/>
              <p:cNvSpPr/>
              <p:nvPr/>
            </p:nvSpPr>
            <p:spPr>
              <a:xfrm>
                <a:off x="5651" y="1942"/>
                <a:ext cx="17" cy="31"/>
              </a:xfrm>
              <a:custGeom>
                <a:avLst/>
                <a:gdLst/>
                <a:ahLst/>
                <a:cxnLst/>
                <a:rect l="l" t="t" r="r" b="b"/>
                <a:pathLst>
                  <a:path w="13" h="24" extrusionOk="0">
                    <a:moveTo>
                      <a:pt x="6" y="0"/>
                    </a:moveTo>
                    <a:cubicBezTo>
                      <a:pt x="6" y="4"/>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5" y="8"/>
                      <a:pt x="3" y="3"/>
                      <a:pt x="2" y="0"/>
                    </a:cubicBezTo>
                    <a:cubicBezTo>
                      <a:pt x="1" y="0"/>
                      <a:pt x="0" y="0"/>
                      <a:pt x="0" y="0"/>
                    </a:cubicBezTo>
                    <a:cubicBezTo>
                      <a:pt x="0" y="0"/>
                      <a:pt x="4" y="10"/>
                      <a:pt x="8" y="13"/>
                    </a:cubicBezTo>
                    <a:cubicBezTo>
                      <a:pt x="11" y="17"/>
                      <a:pt x="13" y="24"/>
                      <a:pt x="13" y="24"/>
                    </a:cubicBezTo>
                    <a:cubicBezTo>
                      <a:pt x="13" y="24"/>
                      <a:pt x="11" y="15"/>
                      <a:pt x="11" y="12"/>
                    </a:cubicBezTo>
                    <a:cubicBezTo>
                      <a:pt x="10" y="9"/>
                      <a:pt x="9" y="2"/>
                      <a:pt x="9" y="1"/>
                    </a:cubicBezTo>
                    <a:cubicBezTo>
                      <a:pt x="9" y="0"/>
                      <a:pt x="8" y="0"/>
                      <a:pt x="6"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24" name="Google Shape;624;p30"/>
              <p:cNvSpPr/>
              <p:nvPr/>
            </p:nvSpPr>
            <p:spPr>
              <a:xfrm>
                <a:off x="5667" y="1957"/>
                <a:ext cx="19" cy="20"/>
              </a:xfrm>
              <a:custGeom>
                <a:avLst/>
                <a:gdLst/>
                <a:ahLst/>
                <a:cxnLst/>
                <a:rect l="l" t="t" r="r" b="b"/>
                <a:pathLst>
                  <a:path w="15" h="15" extrusionOk="0">
                    <a:moveTo>
                      <a:pt x="14" y="0"/>
                    </a:moveTo>
                    <a:cubicBezTo>
                      <a:pt x="14" y="0"/>
                      <a:pt x="12" y="7"/>
                      <a:pt x="0" y="11"/>
                    </a:cubicBezTo>
                    <a:cubicBezTo>
                      <a:pt x="0" y="15"/>
                      <a:pt x="0" y="15"/>
                      <a:pt x="0" y="15"/>
                    </a:cubicBezTo>
                    <a:cubicBezTo>
                      <a:pt x="0" y="15"/>
                      <a:pt x="2" y="12"/>
                      <a:pt x="5" y="11"/>
                    </a:cubicBezTo>
                    <a:cubicBezTo>
                      <a:pt x="7" y="10"/>
                      <a:pt x="14" y="4"/>
                      <a:pt x="15" y="0"/>
                    </a:cubicBezTo>
                    <a:lnTo>
                      <a:pt x="14" y="0"/>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25" name="Google Shape;625;p30"/>
              <p:cNvSpPr/>
              <p:nvPr/>
            </p:nvSpPr>
            <p:spPr>
              <a:xfrm>
                <a:off x="5673" y="1952"/>
                <a:ext cx="8" cy="22"/>
              </a:xfrm>
              <a:custGeom>
                <a:avLst/>
                <a:gdLst/>
                <a:ahLst/>
                <a:cxnLst/>
                <a:rect l="l" t="t" r="r" b="b"/>
                <a:pathLst>
                  <a:path w="6" h="17" extrusionOk="0">
                    <a:moveTo>
                      <a:pt x="4" y="0"/>
                    </a:moveTo>
                    <a:cubicBezTo>
                      <a:pt x="4" y="0"/>
                      <a:pt x="6" y="6"/>
                      <a:pt x="3" y="12"/>
                    </a:cubicBezTo>
                    <a:cubicBezTo>
                      <a:pt x="0" y="17"/>
                      <a:pt x="2" y="12"/>
                      <a:pt x="3" y="12"/>
                    </a:cubicBezTo>
                    <a:cubicBezTo>
                      <a:pt x="5" y="10"/>
                      <a:pt x="5" y="10"/>
                      <a:pt x="5" y="10"/>
                    </a:cubicBezTo>
                    <a:cubicBezTo>
                      <a:pt x="5" y="10"/>
                      <a:pt x="6" y="2"/>
                      <a:pt x="4"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26" name="Google Shape;626;p30"/>
              <p:cNvSpPr/>
              <p:nvPr/>
            </p:nvSpPr>
            <p:spPr>
              <a:xfrm>
                <a:off x="5669" y="1940"/>
                <a:ext cx="30" cy="22"/>
              </a:xfrm>
              <a:custGeom>
                <a:avLst/>
                <a:gdLst/>
                <a:ahLst/>
                <a:cxnLst/>
                <a:rect l="l" t="t" r="r" b="b"/>
                <a:pathLst>
                  <a:path w="23" h="17" extrusionOk="0">
                    <a:moveTo>
                      <a:pt x="1" y="9"/>
                    </a:moveTo>
                    <a:cubicBezTo>
                      <a:pt x="1" y="9"/>
                      <a:pt x="1" y="9"/>
                      <a:pt x="1" y="9"/>
                    </a:cubicBezTo>
                    <a:cubicBezTo>
                      <a:pt x="1" y="8"/>
                      <a:pt x="1" y="7"/>
                      <a:pt x="2" y="7"/>
                    </a:cubicBezTo>
                    <a:cubicBezTo>
                      <a:pt x="3" y="7"/>
                      <a:pt x="3" y="7"/>
                      <a:pt x="3" y="7"/>
                    </a:cubicBezTo>
                    <a:cubicBezTo>
                      <a:pt x="3" y="6"/>
                      <a:pt x="4" y="6"/>
                      <a:pt x="5" y="5"/>
                    </a:cubicBezTo>
                    <a:cubicBezTo>
                      <a:pt x="5" y="5"/>
                      <a:pt x="5" y="5"/>
                      <a:pt x="5" y="5"/>
                    </a:cubicBezTo>
                    <a:cubicBezTo>
                      <a:pt x="5" y="3"/>
                      <a:pt x="6" y="2"/>
                      <a:pt x="7" y="2"/>
                    </a:cubicBezTo>
                    <a:cubicBezTo>
                      <a:pt x="8" y="2"/>
                      <a:pt x="8" y="2"/>
                      <a:pt x="8" y="2"/>
                    </a:cubicBezTo>
                    <a:cubicBezTo>
                      <a:pt x="8" y="1"/>
                      <a:pt x="9" y="0"/>
                      <a:pt x="11" y="0"/>
                    </a:cubicBezTo>
                    <a:cubicBezTo>
                      <a:pt x="13" y="0"/>
                      <a:pt x="14" y="2"/>
                      <a:pt x="15" y="4"/>
                    </a:cubicBezTo>
                    <a:cubicBezTo>
                      <a:pt x="15" y="4"/>
                      <a:pt x="15" y="4"/>
                      <a:pt x="15" y="4"/>
                    </a:cubicBezTo>
                    <a:cubicBezTo>
                      <a:pt x="16" y="4"/>
                      <a:pt x="16" y="5"/>
                      <a:pt x="17" y="6"/>
                    </a:cubicBezTo>
                    <a:cubicBezTo>
                      <a:pt x="17" y="5"/>
                      <a:pt x="17" y="5"/>
                      <a:pt x="17" y="5"/>
                    </a:cubicBezTo>
                    <a:cubicBezTo>
                      <a:pt x="19" y="5"/>
                      <a:pt x="20" y="6"/>
                      <a:pt x="20" y="7"/>
                    </a:cubicBezTo>
                    <a:cubicBezTo>
                      <a:pt x="22" y="8"/>
                      <a:pt x="23" y="9"/>
                      <a:pt x="23" y="11"/>
                    </a:cubicBezTo>
                    <a:cubicBezTo>
                      <a:pt x="23" y="13"/>
                      <a:pt x="22" y="15"/>
                      <a:pt x="20" y="15"/>
                    </a:cubicBezTo>
                    <a:cubicBezTo>
                      <a:pt x="19" y="15"/>
                      <a:pt x="19" y="15"/>
                      <a:pt x="18" y="14"/>
                    </a:cubicBezTo>
                    <a:cubicBezTo>
                      <a:pt x="18" y="16"/>
                      <a:pt x="17" y="17"/>
                      <a:pt x="15" y="17"/>
                    </a:cubicBezTo>
                    <a:cubicBezTo>
                      <a:pt x="15" y="17"/>
                      <a:pt x="14" y="16"/>
                      <a:pt x="14" y="16"/>
                    </a:cubicBezTo>
                    <a:cubicBezTo>
                      <a:pt x="13" y="17"/>
                      <a:pt x="12" y="17"/>
                      <a:pt x="11" y="17"/>
                    </a:cubicBezTo>
                    <a:cubicBezTo>
                      <a:pt x="9" y="17"/>
                      <a:pt x="7" y="16"/>
                      <a:pt x="6" y="15"/>
                    </a:cubicBezTo>
                    <a:cubicBezTo>
                      <a:pt x="5" y="15"/>
                      <a:pt x="4" y="15"/>
                      <a:pt x="4" y="15"/>
                    </a:cubicBezTo>
                    <a:cubicBezTo>
                      <a:pt x="2" y="15"/>
                      <a:pt x="0" y="13"/>
                      <a:pt x="0" y="11"/>
                    </a:cubicBezTo>
                    <a:cubicBezTo>
                      <a:pt x="0" y="11"/>
                      <a:pt x="0" y="10"/>
                      <a:pt x="1" y="9"/>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27" name="Google Shape;627;p30"/>
              <p:cNvSpPr/>
              <p:nvPr/>
            </p:nvSpPr>
            <p:spPr>
              <a:xfrm>
                <a:off x="5669" y="1942"/>
                <a:ext cx="30" cy="20"/>
              </a:xfrm>
              <a:custGeom>
                <a:avLst/>
                <a:gdLst/>
                <a:ahLst/>
                <a:cxnLst/>
                <a:rect l="l" t="t" r="r" b="b"/>
                <a:pathLst>
                  <a:path w="23" h="16" extrusionOk="0">
                    <a:moveTo>
                      <a:pt x="1" y="8"/>
                    </a:moveTo>
                    <a:cubicBezTo>
                      <a:pt x="1" y="8"/>
                      <a:pt x="1" y="8"/>
                      <a:pt x="1" y="8"/>
                    </a:cubicBezTo>
                    <a:cubicBezTo>
                      <a:pt x="1" y="7"/>
                      <a:pt x="2" y="6"/>
                      <a:pt x="3" y="6"/>
                    </a:cubicBezTo>
                    <a:cubicBezTo>
                      <a:pt x="3" y="6"/>
                      <a:pt x="3" y="6"/>
                      <a:pt x="3" y="6"/>
                    </a:cubicBezTo>
                    <a:cubicBezTo>
                      <a:pt x="4" y="5"/>
                      <a:pt x="5" y="5"/>
                      <a:pt x="5" y="4"/>
                    </a:cubicBezTo>
                    <a:cubicBezTo>
                      <a:pt x="5" y="4"/>
                      <a:pt x="5" y="4"/>
                      <a:pt x="5" y="4"/>
                    </a:cubicBezTo>
                    <a:cubicBezTo>
                      <a:pt x="5" y="3"/>
                      <a:pt x="6" y="2"/>
                      <a:pt x="8" y="2"/>
                    </a:cubicBezTo>
                    <a:cubicBezTo>
                      <a:pt x="8" y="2"/>
                      <a:pt x="8" y="2"/>
                      <a:pt x="8" y="2"/>
                    </a:cubicBezTo>
                    <a:cubicBezTo>
                      <a:pt x="8" y="0"/>
                      <a:pt x="10" y="0"/>
                      <a:pt x="11" y="0"/>
                    </a:cubicBezTo>
                    <a:cubicBezTo>
                      <a:pt x="13" y="0"/>
                      <a:pt x="14" y="1"/>
                      <a:pt x="14" y="3"/>
                    </a:cubicBezTo>
                    <a:cubicBezTo>
                      <a:pt x="15" y="3"/>
                      <a:pt x="15" y="3"/>
                      <a:pt x="15" y="3"/>
                    </a:cubicBezTo>
                    <a:cubicBezTo>
                      <a:pt x="16" y="3"/>
                      <a:pt x="16" y="4"/>
                      <a:pt x="16" y="5"/>
                    </a:cubicBezTo>
                    <a:cubicBezTo>
                      <a:pt x="17" y="4"/>
                      <a:pt x="17" y="4"/>
                      <a:pt x="17" y="4"/>
                    </a:cubicBezTo>
                    <a:cubicBezTo>
                      <a:pt x="18" y="4"/>
                      <a:pt x="20" y="5"/>
                      <a:pt x="20" y="6"/>
                    </a:cubicBezTo>
                    <a:cubicBezTo>
                      <a:pt x="22" y="7"/>
                      <a:pt x="23" y="8"/>
                      <a:pt x="23" y="10"/>
                    </a:cubicBezTo>
                    <a:cubicBezTo>
                      <a:pt x="23" y="12"/>
                      <a:pt x="21" y="13"/>
                      <a:pt x="19" y="13"/>
                    </a:cubicBezTo>
                    <a:cubicBezTo>
                      <a:pt x="19" y="13"/>
                      <a:pt x="18" y="13"/>
                      <a:pt x="18" y="13"/>
                    </a:cubicBezTo>
                    <a:cubicBezTo>
                      <a:pt x="18" y="14"/>
                      <a:pt x="17" y="15"/>
                      <a:pt x="15" y="15"/>
                    </a:cubicBezTo>
                    <a:cubicBezTo>
                      <a:pt x="15" y="15"/>
                      <a:pt x="14" y="15"/>
                      <a:pt x="14" y="15"/>
                    </a:cubicBezTo>
                    <a:cubicBezTo>
                      <a:pt x="13" y="15"/>
                      <a:pt x="12" y="16"/>
                      <a:pt x="11" y="16"/>
                    </a:cubicBezTo>
                    <a:cubicBezTo>
                      <a:pt x="9" y="16"/>
                      <a:pt x="7" y="15"/>
                      <a:pt x="6" y="13"/>
                    </a:cubicBezTo>
                    <a:cubicBezTo>
                      <a:pt x="5" y="14"/>
                      <a:pt x="5" y="14"/>
                      <a:pt x="4" y="14"/>
                    </a:cubicBezTo>
                    <a:cubicBezTo>
                      <a:pt x="2" y="14"/>
                      <a:pt x="0" y="12"/>
                      <a:pt x="0" y="10"/>
                    </a:cubicBezTo>
                    <a:cubicBezTo>
                      <a:pt x="0" y="10"/>
                      <a:pt x="1" y="9"/>
                      <a:pt x="1" y="8"/>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28" name="Google Shape;628;p30"/>
              <p:cNvSpPr/>
              <p:nvPr/>
            </p:nvSpPr>
            <p:spPr>
              <a:xfrm>
                <a:off x="5671" y="1942"/>
                <a:ext cx="27" cy="18"/>
              </a:xfrm>
              <a:custGeom>
                <a:avLst/>
                <a:gdLst/>
                <a:ahLst/>
                <a:cxnLst/>
                <a:rect l="l" t="t" r="r" b="b"/>
                <a:pathLst>
                  <a:path w="21" h="14" extrusionOk="0">
                    <a:moveTo>
                      <a:pt x="1" y="8"/>
                    </a:moveTo>
                    <a:cubicBezTo>
                      <a:pt x="1" y="7"/>
                      <a:pt x="1" y="7"/>
                      <a:pt x="1" y="7"/>
                    </a:cubicBezTo>
                    <a:cubicBezTo>
                      <a:pt x="1" y="6"/>
                      <a:pt x="1" y="6"/>
                      <a:pt x="2" y="6"/>
                    </a:cubicBezTo>
                    <a:cubicBezTo>
                      <a:pt x="3" y="6"/>
                      <a:pt x="3" y="6"/>
                      <a:pt x="3" y="6"/>
                    </a:cubicBezTo>
                    <a:cubicBezTo>
                      <a:pt x="3" y="5"/>
                      <a:pt x="4" y="4"/>
                      <a:pt x="5" y="4"/>
                    </a:cubicBezTo>
                    <a:cubicBezTo>
                      <a:pt x="5" y="4"/>
                      <a:pt x="5" y="4"/>
                      <a:pt x="5" y="4"/>
                    </a:cubicBezTo>
                    <a:cubicBezTo>
                      <a:pt x="5" y="3"/>
                      <a:pt x="6" y="2"/>
                      <a:pt x="7" y="2"/>
                    </a:cubicBezTo>
                    <a:cubicBezTo>
                      <a:pt x="7" y="2"/>
                      <a:pt x="7" y="2"/>
                      <a:pt x="7" y="2"/>
                    </a:cubicBezTo>
                    <a:cubicBezTo>
                      <a:pt x="7" y="1"/>
                      <a:pt x="9" y="0"/>
                      <a:pt x="10" y="0"/>
                    </a:cubicBezTo>
                    <a:cubicBezTo>
                      <a:pt x="12" y="0"/>
                      <a:pt x="13" y="1"/>
                      <a:pt x="13" y="3"/>
                    </a:cubicBezTo>
                    <a:cubicBezTo>
                      <a:pt x="13" y="3"/>
                      <a:pt x="13" y="3"/>
                      <a:pt x="13" y="3"/>
                    </a:cubicBezTo>
                    <a:cubicBezTo>
                      <a:pt x="14" y="3"/>
                      <a:pt x="15" y="4"/>
                      <a:pt x="15" y="5"/>
                    </a:cubicBezTo>
                    <a:cubicBezTo>
                      <a:pt x="16" y="4"/>
                      <a:pt x="16" y="4"/>
                      <a:pt x="16" y="4"/>
                    </a:cubicBezTo>
                    <a:cubicBezTo>
                      <a:pt x="17" y="4"/>
                      <a:pt x="18" y="5"/>
                      <a:pt x="18" y="6"/>
                    </a:cubicBezTo>
                    <a:cubicBezTo>
                      <a:pt x="19" y="6"/>
                      <a:pt x="21" y="8"/>
                      <a:pt x="21" y="9"/>
                    </a:cubicBezTo>
                    <a:cubicBezTo>
                      <a:pt x="21" y="11"/>
                      <a:pt x="19" y="13"/>
                      <a:pt x="18" y="13"/>
                    </a:cubicBezTo>
                    <a:cubicBezTo>
                      <a:pt x="17" y="13"/>
                      <a:pt x="17" y="12"/>
                      <a:pt x="16" y="12"/>
                    </a:cubicBezTo>
                    <a:cubicBezTo>
                      <a:pt x="16" y="13"/>
                      <a:pt x="15" y="14"/>
                      <a:pt x="14" y="14"/>
                    </a:cubicBezTo>
                    <a:cubicBezTo>
                      <a:pt x="13" y="14"/>
                      <a:pt x="13" y="14"/>
                      <a:pt x="12" y="14"/>
                    </a:cubicBezTo>
                    <a:cubicBezTo>
                      <a:pt x="12" y="14"/>
                      <a:pt x="11" y="14"/>
                      <a:pt x="10" y="14"/>
                    </a:cubicBezTo>
                    <a:cubicBezTo>
                      <a:pt x="8" y="14"/>
                      <a:pt x="6" y="14"/>
                      <a:pt x="5" y="12"/>
                    </a:cubicBezTo>
                    <a:cubicBezTo>
                      <a:pt x="5" y="13"/>
                      <a:pt x="4" y="13"/>
                      <a:pt x="3" y="13"/>
                    </a:cubicBezTo>
                    <a:cubicBezTo>
                      <a:pt x="2" y="13"/>
                      <a:pt x="0" y="11"/>
                      <a:pt x="0" y="10"/>
                    </a:cubicBezTo>
                    <a:cubicBezTo>
                      <a:pt x="0" y="9"/>
                      <a:pt x="0" y="8"/>
                      <a:pt x="1" y="8"/>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29" name="Google Shape;629;p30"/>
              <p:cNvSpPr/>
              <p:nvPr/>
            </p:nvSpPr>
            <p:spPr>
              <a:xfrm>
                <a:off x="5623" y="1890"/>
                <a:ext cx="76" cy="53"/>
              </a:xfrm>
              <a:custGeom>
                <a:avLst/>
                <a:gdLst/>
                <a:ahLst/>
                <a:cxnLst/>
                <a:rect l="l" t="t" r="r" b="b"/>
                <a:pathLst>
                  <a:path w="59" h="41" extrusionOk="0">
                    <a:moveTo>
                      <a:pt x="2" y="23"/>
                    </a:moveTo>
                    <a:cubicBezTo>
                      <a:pt x="2" y="22"/>
                      <a:pt x="2" y="22"/>
                      <a:pt x="2" y="21"/>
                    </a:cubicBezTo>
                    <a:cubicBezTo>
                      <a:pt x="2" y="19"/>
                      <a:pt x="4" y="17"/>
                      <a:pt x="6" y="17"/>
                    </a:cubicBezTo>
                    <a:cubicBezTo>
                      <a:pt x="7" y="17"/>
                      <a:pt x="7" y="17"/>
                      <a:pt x="8" y="17"/>
                    </a:cubicBezTo>
                    <a:cubicBezTo>
                      <a:pt x="9" y="15"/>
                      <a:pt x="11" y="13"/>
                      <a:pt x="13" y="12"/>
                    </a:cubicBezTo>
                    <a:cubicBezTo>
                      <a:pt x="13" y="12"/>
                      <a:pt x="13" y="11"/>
                      <a:pt x="13" y="11"/>
                    </a:cubicBezTo>
                    <a:cubicBezTo>
                      <a:pt x="13" y="8"/>
                      <a:pt x="16" y="5"/>
                      <a:pt x="19" y="5"/>
                    </a:cubicBezTo>
                    <a:cubicBezTo>
                      <a:pt x="19" y="5"/>
                      <a:pt x="19" y="5"/>
                      <a:pt x="19" y="5"/>
                    </a:cubicBezTo>
                    <a:cubicBezTo>
                      <a:pt x="21" y="2"/>
                      <a:pt x="24" y="0"/>
                      <a:pt x="28" y="0"/>
                    </a:cubicBezTo>
                    <a:cubicBezTo>
                      <a:pt x="33" y="0"/>
                      <a:pt x="37" y="4"/>
                      <a:pt x="37" y="8"/>
                    </a:cubicBezTo>
                    <a:cubicBezTo>
                      <a:pt x="37" y="8"/>
                      <a:pt x="37" y="8"/>
                      <a:pt x="37" y="8"/>
                    </a:cubicBezTo>
                    <a:cubicBezTo>
                      <a:pt x="40" y="8"/>
                      <a:pt x="42" y="10"/>
                      <a:pt x="42" y="13"/>
                    </a:cubicBezTo>
                    <a:cubicBezTo>
                      <a:pt x="43" y="13"/>
                      <a:pt x="43" y="13"/>
                      <a:pt x="44" y="13"/>
                    </a:cubicBezTo>
                    <a:cubicBezTo>
                      <a:pt x="47" y="13"/>
                      <a:pt x="50" y="15"/>
                      <a:pt x="51" y="18"/>
                    </a:cubicBezTo>
                    <a:cubicBezTo>
                      <a:pt x="55" y="18"/>
                      <a:pt x="59" y="22"/>
                      <a:pt x="59" y="27"/>
                    </a:cubicBezTo>
                    <a:cubicBezTo>
                      <a:pt x="59" y="32"/>
                      <a:pt x="55" y="36"/>
                      <a:pt x="50" y="36"/>
                    </a:cubicBezTo>
                    <a:cubicBezTo>
                      <a:pt x="49" y="36"/>
                      <a:pt x="47" y="36"/>
                      <a:pt x="46" y="35"/>
                    </a:cubicBezTo>
                    <a:cubicBezTo>
                      <a:pt x="45" y="38"/>
                      <a:pt x="42" y="40"/>
                      <a:pt x="39" y="40"/>
                    </a:cubicBezTo>
                    <a:cubicBezTo>
                      <a:pt x="38" y="40"/>
                      <a:pt x="36" y="40"/>
                      <a:pt x="35" y="39"/>
                    </a:cubicBezTo>
                    <a:cubicBezTo>
                      <a:pt x="33" y="41"/>
                      <a:pt x="30" y="41"/>
                      <a:pt x="27" y="41"/>
                    </a:cubicBezTo>
                    <a:cubicBezTo>
                      <a:pt x="22" y="41"/>
                      <a:pt x="18" y="39"/>
                      <a:pt x="14" y="36"/>
                    </a:cubicBezTo>
                    <a:cubicBezTo>
                      <a:pt x="13" y="36"/>
                      <a:pt x="11" y="37"/>
                      <a:pt x="10" y="37"/>
                    </a:cubicBezTo>
                    <a:cubicBezTo>
                      <a:pt x="4" y="37"/>
                      <a:pt x="0" y="33"/>
                      <a:pt x="0" y="28"/>
                    </a:cubicBezTo>
                    <a:cubicBezTo>
                      <a:pt x="0" y="26"/>
                      <a:pt x="1" y="24"/>
                      <a:pt x="2" y="2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30" name="Google Shape;630;p30"/>
              <p:cNvSpPr/>
              <p:nvPr/>
            </p:nvSpPr>
            <p:spPr>
              <a:xfrm>
                <a:off x="5624" y="1891"/>
                <a:ext cx="74" cy="52"/>
              </a:xfrm>
              <a:custGeom>
                <a:avLst/>
                <a:gdLst/>
                <a:ahLst/>
                <a:cxnLst/>
                <a:rect l="l" t="t" r="r" b="b"/>
                <a:pathLst>
                  <a:path w="57" h="40" extrusionOk="0">
                    <a:moveTo>
                      <a:pt x="2" y="22"/>
                    </a:moveTo>
                    <a:cubicBezTo>
                      <a:pt x="2" y="21"/>
                      <a:pt x="2" y="21"/>
                      <a:pt x="2" y="20"/>
                    </a:cubicBezTo>
                    <a:cubicBezTo>
                      <a:pt x="2" y="18"/>
                      <a:pt x="4" y="16"/>
                      <a:pt x="6" y="16"/>
                    </a:cubicBezTo>
                    <a:cubicBezTo>
                      <a:pt x="7" y="16"/>
                      <a:pt x="7" y="16"/>
                      <a:pt x="7" y="16"/>
                    </a:cubicBezTo>
                    <a:cubicBezTo>
                      <a:pt x="9" y="14"/>
                      <a:pt x="11" y="12"/>
                      <a:pt x="13" y="12"/>
                    </a:cubicBezTo>
                    <a:cubicBezTo>
                      <a:pt x="13" y="11"/>
                      <a:pt x="13" y="11"/>
                      <a:pt x="13" y="10"/>
                    </a:cubicBezTo>
                    <a:cubicBezTo>
                      <a:pt x="13" y="7"/>
                      <a:pt x="15" y="5"/>
                      <a:pt x="18" y="5"/>
                    </a:cubicBezTo>
                    <a:cubicBezTo>
                      <a:pt x="19" y="5"/>
                      <a:pt x="19" y="5"/>
                      <a:pt x="19" y="5"/>
                    </a:cubicBezTo>
                    <a:cubicBezTo>
                      <a:pt x="20" y="2"/>
                      <a:pt x="23" y="0"/>
                      <a:pt x="27" y="0"/>
                    </a:cubicBezTo>
                    <a:cubicBezTo>
                      <a:pt x="32" y="0"/>
                      <a:pt x="35" y="3"/>
                      <a:pt x="36" y="8"/>
                    </a:cubicBezTo>
                    <a:cubicBezTo>
                      <a:pt x="36" y="8"/>
                      <a:pt x="36" y="8"/>
                      <a:pt x="36" y="8"/>
                    </a:cubicBezTo>
                    <a:cubicBezTo>
                      <a:pt x="38" y="8"/>
                      <a:pt x="40" y="10"/>
                      <a:pt x="40" y="12"/>
                    </a:cubicBezTo>
                    <a:cubicBezTo>
                      <a:pt x="41" y="12"/>
                      <a:pt x="42" y="12"/>
                      <a:pt x="43" y="12"/>
                    </a:cubicBezTo>
                    <a:cubicBezTo>
                      <a:pt x="46" y="12"/>
                      <a:pt x="48" y="14"/>
                      <a:pt x="49" y="17"/>
                    </a:cubicBezTo>
                    <a:cubicBezTo>
                      <a:pt x="53" y="17"/>
                      <a:pt x="57" y="21"/>
                      <a:pt x="57" y="26"/>
                    </a:cubicBezTo>
                    <a:cubicBezTo>
                      <a:pt x="57" y="31"/>
                      <a:pt x="53" y="34"/>
                      <a:pt x="48" y="34"/>
                    </a:cubicBezTo>
                    <a:cubicBezTo>
                      <a:pt x="47" y="34"/>
                      <a:pt x="46" y="34"/>
                      <a:pt x="45" y="34"/>
                    </a:cubicBezTo>
                    <a:cubicBezTo>
                      <a:pt x="44" y="37"/>
                      <a:pt x="41" y="39"/>
                      <a:pt x="38" y="39"/>
                    </a:cubicBezTo>
                    <a:cubicBezTo>
                      <a:pt x="36" y="39"/>
                      <a:pt x="35" y="38"/>
                      <a:pt x="34" y="38"/>
                    </a:cubicBezTo>
                    <a:cubicBezTo>
                      <a:pt x="32" y="39"/>
                      <a:pt x="29" y="40"/>
                      <a:pt x="26" y="40"/>
                    </a:cubicBezTo>
                    <a:cubicBezTo>
                      <a:pt x="21" y="40"/>
                      <a:pt x="17" y="37"/>
                      <a:pt x="14" y="34"/>
                    </a:cubicBezTo>
                    <a:cubicBezTo>
                      <a:pt x="13" y="35"/>
                      <a:pt x="11" y="35"/>
                      <a:pt x="9" y="35"/>
                    </a:cubicBezTo>
                    <a:cubicBezTo>
                      <a:pt x="4" y="35"/>
                      <a:pt x="0" y="31"/>
                      <a:pt x="0" y="27"/>
                    </a:cubicBezTo>
                    <a:cubicBezTo>
                      <a:pt x="0" y="25"/>
                      <a:pt x="1" y="23"/>
                      <a:pt x="2" y="22"/>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31" name="Google Shape;631;p30"/>
              <p:cNvSpPr/>
              <p:nvPr/>
            </p:nvSpPr>
            <p:spPr>
              <a:xfrm>
                <a:off x="5628" y="1891"/>
                <a:ext cx="66" cy="48"/>
              </a:xfrm>
              <a:custGeom>
                <a:avLst/>
                <a:gdLst/>
                <a:ahLst/>
                <a:cxnLst/>
                <a:rect l="l" t="t" r="r" b="b"/>
                <a:pathLst>
                  <a:path w="51" h="37" extrusionOk="0">
                    <a:moveTo>
                      <a:pt x="1" y="20"/>
                    </a:moveTo>
                    <a:cubicBezTo>
                      <a:pt x="1" y="20"/>
                      <a:pt x="1" y="20"/>
                      <a:pt x="1" y="19"/>
                    </a:cubicBezTo>
                    <a:cubicBezTo>
                      <a:pt x="1" y="17"/>
                      <a:pt x="3" y="15"/>
                      <a:pt x="5" y="15"/>
                    </a:cubicBezTo>
                    <a:cubicBezTo>
                      <a:pt x="5" y="15"/>
                      <a:pt x="6" y="15"/>
                      <a:pt x="6" y="15"/>
                    </a:cubicBezTo>
                    <a:cubicBezTo>
                      <a:pt x="7" y="13"/>
                      <a:pt x="9" y="12"/>
                      <a:pt x="11" y="11"/>
                    </a:cubicBezTo>
                    <a:cubicBezTo>
                      <a:pt x="11" y="11"/>
                      <a:pt x="11" y="10"/>
                      <a:pt x="11" y="10"/>
                    </a:cubicBezTo>
                    <a:cubicBezTo>
                      <a:pt x="11" y="7"/>
                      <a:pt x="13" y="5"/>
                      <a:pt x="16" y="5"/>
                    </a:cubicBezTo>
                    <a:cubicBezTo>
                      <a:pt x="16" y="5"/>
                      <a:pt x="16" y="5"/>
                      <a:pt x="16" y="5"/>
                    </a:cubicBezTo>
                    <a:cubicBezTo>
                      <a:pt x="17" y="2"/>
                      <a:pt x="20" y="0"/>
                      <a:pt x="24" y="0"/>
                    </a:cubicBezTo>
                    <a:cubicBezTo>
                      <a:pt x="28" y="0"/>
                      <a:pt x="31" y="4"/>
                      <a:pt x="32" y="8"/>
                    </a:cubicBezTo>
                    <a:cubicBezTo>
                      <a:pt x="32" y="8"/>
                      <a:pt x="32" y="8"/>
                      <a:pt x="32" y="8"/>
                    </a:cubicBezTo>
                    <a:cubicBezTo>
                      <a:pt x="34" y="8"/>
                      <a:pt x="36" y="10"/>
                      <a:pt x="36" y="12"/>
                    </a:cubicBezTo>
                    <a:cubicBezTo>
                      <a:pt x="37" y="12"/>
                      <a:pt x="37" y="12"/>
                      <a:pt x="38" y="12"/>
                    </a:cubicBezTo>
                    <a:cubicBezTo>
                      <a:pt x="41" y="12"/>
                      <a:pt x="43" y="14"/>
                      <a:pt x="44" y="16"/>
                    </a:cubicBezTo>
                    <a:cubicBezTo>
                      <a:pt x="48" y="16"/>
                      <a:pt x="51" y="20"/>
                      <a:pt x="51" y="24"/>
                    </a:cubicBezTo>
                    <a:cubicBezTo>
                      <a:pt x="51" y="29"/>
                      <a:pt x="47" y="32"/>
                      <a:pt x="43" y="32"/>
                    </a:cubicBezTo>
                    <a:cubicBezTo>
                      <a:pt x="42" y="32"/>
                      <a:pt x="41" y="32"/>
                      <a:pt x="40" y="31"/>
                    </a:cubicBezTo>
                    <a:cubicBezTo>
                      <a:pt x="39" y="34"/>
                      <a:pt x="36" y="36"/>
                      <a:pt x="33" y="36"/>
                    </a:cubicBezTo>
                    <a:cubicBezTo>
                      <a:pt x="32" y="36"/>
                      <a:pt x="31" y="36"/>
                      <a:pt x="30" y="35"/>
                    </a:cubicBezTo>
                    <a:cubicBezTo>
                      <a:pt x="28" y="36"/>
                      <a:pt x="26" y="37"/>
                      <a:pt x="23" y="37"/>
                    </a:cubicBezTo>
                    <a:cubicBezTo>
                      <a:pt x="19" y="37"/>
                      <a:pt x="15" y="35"/>
                      <a:pt x="12" y="32"/>
                    </a:cubicBezTo>
                    <a:cubicBezTo>
                      <a:pt x="11" y="33"/>
                      <a:pt x="9" y="33"/>
                      <a:pt x="8" y="33"/>
                    </a:cubicBezTo>
                    <a:cubicBezTo>
                      <a:pt x="3" y="33"/>
                      <a:pt x="0" y="29"/>
                      <a:pt x="0" y="25"/>
                    </a:cubicBezTo>
                    <a:cubicBezTo>
                      <a:pt x="0" y="23"/>
                      <a:pt x="0" y="22"/>
                      <a:pt x="1" y="2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32" name="Google Shape;632;p30"/>
              <p:cNvSpPr/>
              <p:nvPr/>
            </p:nvSpPr>
            <p:spPr>
              <a:xfrm>
                <a:off x="5636" y="1943"/>
                <a:ext cx="18" cy="13"/>
              </a:xfrm>
              <a:custGeom>
                <a:avLst/>
                <a:gdLst/>
                <a:ahLst/>
                <a:cxnLst/>
                <a:rect l="l" t="t" r="r" b="b"/>
                <a:pathLst>
                  <a:path w="14" h="10" extrusionOk="0">
                    <a:moveTo>
                      <a:pt x="0" y="6"/>
                    </a:moveTo>
                    <a:cubicBezTo>
                      <a:pt x="0" y="5"/>
                      <a:pt x="0" y="5"/>
                      <a:pt x="0" y="5"/>
                    </a:cubicBezTo>
                    <a:cubicBezTo>
                      <a:pt x="0" y="5"/>
                      <a:pt x="1" y="4"/>
                      <a:pt x="1" y="4"/>
                    </a:cubicBezTo>
                    <a:cubicBezTo>
                      <a:pt x="1" y="4"/>
                      <a:pt x="1" y="4"/>
                      <a:pt x="1" y="4"/>
                    </a:cubicBezTo>
                    <a:cubicBezTo>
                      <a:pt x="2" y="4"/>
                      <a:pt x="2" y="3"/>
                      <a:pt x="3" y="3"/>
                    </a:cubicBezTo>
                    <a:cubicBezTo>
                      <a:pt x="3" y="3"/>
                      <a:pt x="3" y="3"/>
                      <a:pt x="3" y="3"/>
                    </a:cubicBezTo>
                    <a:cubicBezTo>
                      <a:pt x="3" y="2"/>
                      <a:pt x="3" y="2"/>
                      <a:pt x="4" y="2"/>
                    </a:cubicBezTo>
                    <a:cubicBezTo>
                      <a:pt x="4" y="2"/>
                      <a:pt x="4" y="2"/>
                      <a:pt x="4" y="2"/>
                    </a:cubicBezTo>
                    <a:cubicBezTo>
                      <a:pt x="5" y="1"/>
                      <a:pt x="5" y="0"/>
                      <a:pt x="6" y="0"/>
                    </a:cubicBezTo>
                    <a:cubicBezTo>
                      <a:pt x="8" y="0"/>
                      <a:pt x="8" y="1"/>
                      <a:pt x="9" y="2"/>
                    </a:cubicBezTo>
                    <a:cubicBezTo>
                      <a:pt x="9" y="2"/>
                      <a:pt x="9" y="2"/>
                      <a:pt x="9" y="2"/>
                    </a:cubicBezTo>
                    <a:cubicBezTo>
                      <a:pt x="9" y="2"/>
                      <a:pt x="10" y="3"/>
                      <a:pt x="10" y="3"/>
                    </a:cubicBezTo>
                    <a:cubicBezTo>
                      <a:pt x="10" y="3"/>
                      <a:pt x="10" y="3"/>
                      <a:pt x="10" y="3"/>
                    </a:cubicBezTo>
                    <a:cubicBezTo>
                      <a:pt x="11" y="3"/>
                      <a:pt x="12" y="4"/>
                      <a:pt x="12" y="5"/>
                    </a:cubicBezTo>
                    <a:cubicBezTo>
                      <a:pt x="13" y="5"/>
                      <a:pt x="14" y="6"/>
                      <a:pt x="14" y="7"/>
                    </a:cubicBezTo>
                    <a:cubicBezTo>
                      <a:pt x="14" y="8"/>
                      <a:pt x="13" y="9"/>
                      <a:pt x="12" y="9"/>
                    </a:cubicBezTo>
                    <a:cubicBezTo>
                      <a:pt x="11" y="9"/>
                      <a:pt x="11" y="9"/>
                      <a:pt x="11" y="9"/>
                    </a:cubicBezTo>
                    <a:cubicBezTo>
                      <a:pt x="11" y="10"/>
                      <a:pt x="10" y="10"/>
                      <a:pt x="9" y="10"/>
                    </a:cubicBezTo>
                    <a:cubicBezTo>
                      <a:pt x="8" y="10"/>
                      <a:pt x="8" y="10"/>
                      <a:pt x="8" y="10"/>
                    </a:cubicBezTo>
                    <a:cubicBezTo>
                      <a:pt x="8" y="10"/>
                      <a:pt x="7" y="10"/>
                      <a:pt x="6" y="10"/>
                    </a:cubicBezTo>
                    <a:cubicBezTo>
                      <a:pt x="5" y="10"/>
                      <a:pt x="4" y="10"/>
                      <a:pt x="3" y="9"/>
                    </a:cubicBezTo>
                    <a:cubicBezTo>
                      <a:pt x="3" y="9"/>
                      <a:pt x="2" y="9"/>
                      <a:pt x="2" y="9"/>
                    </a:cubicBezTo>
                    <a:cubicBezTo>
                      <a:pt x="1" y="9"/>
                      <a:pt x="0" y="8"/>
                      <a:pt x="0" y="7"/>
                    </a:cubicBezTo>
                    <a:cubicBezTo>
                      <a:pt x="0" y="7"/>
                      <a:pt x="0" y="6"/>
                      <a:pt x="0" y="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33" name="Google Shape;633;p30"/>
              <p:cNvSpPr/>
              <p:nvPr/>
            </p:nvSpPr>
            <p:spPr>
              <a:xfrm>
                <a:off x="5636" y="1943"/>
                <a:ext cx="18" cy="13"/>
              </a:xfrm>
              <a:custGeom>
                <a:avLst/>
                <a:gdLst/>
                <a:ahLst/>
                <a:cxnLst/>
                <a:rect l="l" t="t" r="r" b="b"/>
                <a:pathLst>
                  <a:path w="14" h="10" extrusionOk="0">
                    <a:moveTo>
                      <a:pt x="0" y="6"/>
                    </a:moveTo>
                    <a:cubicBezTo>
                      <a:pt x="0" y="5"/>
                      <a:pt x="0" y="5"/>
                      <a:pt x="0" y="5"/>
                    </a:cubicBezTo>
                    <a:cubicBezTo>
                      <a:pt x="0" y="5"/>
                      <a:pt x="1" y="4"/>
                      <a:pt x="1" y="4"/>
                    </a:cubicBezTo>
                    <a:cubicBezTo>
                      <a:pt x="2" y="4"/>
                      <a:pt x="2" y="4"/>
                      <a:pt x="2" y="4"/>
                    </a:cubicBezTo>
                    <a:cubicBezTo>
                      <a:pt x="2" y="4"/>
                      <a:pt x="2" y="4"/>
                      <a:pt x="3" y="3"/>
                    </a:cubicBezTo>
                    <a:cubicBezTo>
                      <a:pt x="3" y="3"/>
                      <a:pt x="3" y="3"/>
                      <a:pt x="3" y="3"/>
                    </a:cubicBezTo>
                    <a:cubicBezTo>
                      <a:pt x="3" y="2"/>
                      <a:pt x="4" y="2"/>
                      <a:pt x="4" y="2"/>
                    </a:cubicBezTo>
                    <a:cubicBezTo>
                      <a:pt x="4" y="2"/>
                      <a:pt x="4" y="2"/>
                      <a:pt x="4" y="2"/>
                    </a:cubicBezTo>
                    <a:cubicBezTo>
                      <a:pt x="5" y="1"/>
                      <a:pt x="5" y="0"/>
                      <a:pt x="6" y="0"/>
                    </a:cubicBezTo>
                    <a:cubicBezTo>
                      <a:pt x="7" y="0"/>
                      <a:pt x="8" y="1"/>
                      <a:pt x="8" y="2"/>
                    </a:cubicBezTo>
                    <a:cubicBezTo>
                      <a:pt x="9" y="2"/>
                      <a:pt x="9" y="2"/>
                      <a:pt x="9" y="2"/>
                    </a:cubicBezTo>
                    <a:cubicBezTo>
                      <a:pt x="9" y="2"/>
                      <a:pt x="10" y="3"/>
                      <a:pt x="10" y="4"/>
                    </a:cubicBezTo>
                    <a:cubicBezTo>
                      <a:pt x="10" y="3"/>
                      <a:pt x="10" y="3"/>
                      <a:pt x="10" y="3"/>
                    </a:cubicBezTo>
                    <a:cubicBezTo>
                      <a:pt x="11" y="3"/>
                      <a:pt x="12" y="4"/>
                      <a:pt x="12" y="5"/>
                    </a:cubicBezTo>
                    <a:cubicBezTo>
                      <a:pt x="13" y="5"/>
                      <a:pt x="14" y="6"/>
                      <a:pt x="14" y="7"/>
                    </a:cubicBezTo>
                    <a:cubicBezTo>
                      <a:pt x="14" y="8"/>
                      <a:pt x="13" y="9"/>
                      <a:pt x="12" y="9"/>
                    </a:cubicBezTo>
                    <a:cubicBezTo>
                      <a:pt x="11" y="9"/>
                      <a:pt x="11" y="9"/>
                      <a:pt x="11" y="9"/>
                    </a:cubicBezTo>
                    <a:cubicBezTo>
                      <a:pt x="10" y="9"/>
                      <a:pt x="10" y="10"/>
                      <a:pt x="9" y="10"/>
                    </a:cubicBezTo>
                    <a:cubicBezTo>
                      <a:pt x="8" y="10"/>
                      <a:pt x="8" y="10"/>
                      <a:pt x="8" y="10"/>
                    </a:cubicBezTo>
                    <a:cubicBezTo>
                      <a:pt x="8" y="10"/>
                      <a:pt x="7" y="10"/>
                      <a:pt x="6" y="10"/>
                    </a:cubicBezTo>
                    <a:cubicBezTo>
                      <a:pt x="5" y="10"/>
                      <a:pt x="4" y="10"/>
                      <a:pt x="3" y="9"/>
                    </a:cubicBezTo>
                    <a:cubicBezTo>
                      <a:pt x="3" y="9"/>
                      <a:pt x="2" y="9"/>
                      <a:pt x="2" y="9"/>
                    </a:cubicBezTo>
                    <a:cubicBezTo>
                      <a:pt x="1" y="9"/>
                      <a:pt x="0" y="8"/>
                      <a:pt x="0" y="7"/>
                    </a:cubicBezTo>
                    <a:cubicBezTo>
                      <a:pt x="0" y="7"/>
                      <a:pt x="0" y="6"/>
                      <a:pt x="0" y="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34" name="Google Shape;634;p30"/>
              <p:cNvSpPr/>
              <p:nvPr/>
            </p:nvSpPr>
            <p:spPr>
              <a:xfrm>
                <a:off x="5636" y="1944"/>
                <a:ext cx="17" cy="11"/>
              </a:xfrm>
              <a:custGeom>
                <a:avLst/>
                <a:gdLst/>
                <a:ahLst/>
                <a:cxnLst/>
                <a:rect l="l" t="t" r="r" b="b"/>
                <a:pathLst>
                  <a:path w="13" h="8" extrusionOk="0">
                    <a:moveTo>
                      <a:pt x="1" y="5"/>
                    </a:moveTo>
                    <a:cubicBezTo>
                      <a:pt x="1" y="4"/>
                      <a:pt x="1" y="4"/>
                      <a:pt x="1" y="4"/>
                    </a:cubicBezTo>
                    <a:cubicBezTo>
                      <a:pt x="1" y="4"/>
                      <a:pt x="1" y="3"/>
                      <a:pt x="2" y="3"/>
                    </a:cubicBezTo>
                    <a:cubicBezTo>
                      <a:pt x="2" y="3"/>
                      <a:pt x="2" y="3"/>
                      <a:pt x="2" y="3"/>
                    </a:cubicBezTo>
                    <a:cubicBezTo>
                      <a:pt x="2" y="3"/>
                      <a:pt x="3" y="2"/>
                      <a:pt x="3" y="2"/>
                    </a:cubicBezTo>
                    <a:cubicBezTo>
                      <a:pt x="3" y="2"/>
                      <a:pt x="3" y="2"/>
                      <a:pt x="3" y="2"/>
                    </a:cubicBezTo>
                    <a:cubicBezTo>
                      <a:pt x="3" y="1"/>
                      <a:pt x="4" y="1"/>
                      <a:pt x="4" y="1"/>
                    </a:cubicBezTo>
                    <a:cubicBezTo>
                      <a:pt x="4" y="1"/>
                      <a:pt x="4" y="1"/>
                      <a:pt x="4" y="1"/>
                    </a:cubicBezTo>
                    <a:cubicBezTo>
                      <a:pt x="5" y="0"/>
                      <a:pt x="5" y="0"/>
                      <a:pt x="6" y="0"/>
                    </a:cubicBezTo>
                    <a:cubicBezTo>
                      <a:pt x="7" y="0"/>
                      <a:pt x="8" y="0"/>
                      <a:pt x="8" y="1"/>
                    </a:cubicBezTo>
                    <a:cubicBezTo>
                      <a:pt x="8" y="1"/>
                      <a:pt x="8" y="1"/>
                      <a:pt x="8" y="1"/>
                    </a:cubicBezTo>
                    <a:cubicBezTo>
                      <a:pt x="9" y="1"/>
                      <a:pt x="9" y="2"/>
                      <a:pt x="9" y="2"/>
                    </a:cubicBezTo>
                    <a:cubicBezTo>
                      <a:pt x="10" y="2"/>
                      <a:pt x="10" y="2"/>
                      <a:pt x="10" y="2"/>
                    </a:cubicBezTo>
                    <a:cubicBezTo>
                      <a:pt x="10" y="2"/>
                      <a:pt x="11" y="3"/>
                      <a:pt x="11" y="3"/>
                    </a:cubicBezTo>
                    <a:cubicBezTo>
                      <a:pt x="12" y="4"/>
                      <a:pt x="13" y="4"/>
                      <a:pt x="13" y="5"/>
                    </a:cubicBezTo>
                    <a:cubicBezTo>
                      <a:pt x="13" y="6"/>
                      <a:pt x="12" y="7"/>
                      <a:pt x="11" y="7"/>
                    </a:cubicBezTo>
                    <a:cubicBezTo>
                      <a:pt x="10" y="7"/>
                      <a:pt x="10" y="7"/>
                      <a:pt x="10" y="7"/>
                    </a:cubicBezTo>
                    <a:cubicBezTo>
                      <a:pt x="10" y="8"/>
                      <a:pt x="9" y="8"/>
                      <a:pt x="9" y="8"/>
                    </a:cubicBezTo>
                    <a:cubicBezTo>
                      <a:pt x="8" y="8"/>
                      <a:pt x="8" y="8"/>
                      <a:pt x="8" y="8"/>
                    </a:cubicBezTo>
                    <a:cubicBezTo>
                      <a:pt x="7" y="8"/>
                      <a:pt x="7" y="8"/>
                      <a:pt x="6" y="8"/>
                    </a:cubicBezTo>
                    <a:cubicBezTo>
                      <a:pt x="5" y="8"/>
                      <a:pt x="4" y="8"/>
                      <a:pt x="3" y="7"/>
                    </a:cubicBezTo>
                    <a:cubicBezTo>
                      <a:pt x="3" y="7"/>
                      <a:pt x="3" y="8"/>
                      <a:pt x="2" y="8"/>
                    </a:cubicBezTo>
                    <a:cubicBezTo>
                      <a:pt x="1" y="8"/>
                      <a:pt x="0" y="7"/>
                      <a:pt x="0" y="6"/>
                    </a:cubicBezTo>
                    <a:cubicBezTo>
                      <a:pt x="0" y="5"/>
                      <a:pt x="1" y="5"/>
                      <a:pt x="1" y="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35" name="Google Shape;635;p30"/>
              <p:cNvSpPr/>
              <p:nvPr/>
            </p:nvSpPr>
            <p:spPr>
              <a:xfrm>
                <a:off x="5659" y="1961"/>
                <a:ext cx="6" cy="32"/>
              </a:xfrm>
              <a:custGeom>
                <a:avLst/>
                <a:gdLst/>
                <a:ahLst/>
                <a:cxnLst/>
                <a:rect l="l" t="t" r="r" b="b"/>
                <a:pathLst>
                  <a:path w="5" h="25" extrusionOk="0">
                    <a:moveTo>
                      <a:pt x="1" y="0"/>
                    </a:moveTo>
                    <a:cubicBezTo>
                      <a:pt x="1" y="0"/>
                      <a:pt x="3" y="3"/>
                      <a:pt x="4" y="6"/>
                    </a:cubicBezTo>
                    <a:cubicBezTo>
                      <a:pt x="5" y="10"/>
                      <a:pt x="5" y="18"/>
                      <a:pt x="5" y="21"/>
                    </a:cubicBezTo>
                    <a:cubicBezTo>
                      <a:pt x="4" y="25"/>
                      <a:pt x="4" y="19"/>
                      <a:pt x="3" y="20"/>
                    </a:cubicBezTo>
                    <a:cubicBezTo>
                      <a:pt x="1" y="22"/>
                      <a:pt x="1" y="25"/>
                      <a:pt x="0" y="24"/>
                    </a:cubicBezTo>
                    <a:cubicBezTo>
                      <a:pt x="0" y="24"/>
                      <a:pt x="5" y="14"/>
                      <a:pt x="1"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36" name="Google Shape;636;p30"/>
              <p:cNvSpPr/>
              <p:nvPr/>
            </p:nvSpPr>
            <p:spPr>
              <a:xfrm>
                <a:off x="5770" y="1979"/>
                <a:ext cx="348" cy="28"/>
              </a:xfrm>
              <a:custGeom>
                <a:avLst/>
                <a:gdLst/>
                <a:ahLst/>
                <a:cxnLst/>
                <a:rect l="l" t="t" r="r" b="b"/>
                <a:pathLst>
                  <a:path w="270" h="22" extrusionOk="0">
                    <a:moveTo>
                      <a:pt x="64" y="9"/>
                    </a:moveTo>
                    <a:cubicBezTo>
                      <a:pt x="64" y="9"/>
                      <a:pt x="63" y="9"/>
                      <a:pt x="62" y="9"/>
                    </a:cubicBezTo>
                    <a:cubicBezTo>
                      <a:pt x="52" y="9"/>
                      <a:pt x="18" y="9"/>
                      <a:pt x="10" y="14"/>
                    </a:cubicBezTo>
                    <a:cubicBezTo>
                      <a:pt x="0" y="19"/>
                      <a:pt x="48" y="22"/>
                      <a:pt x="94" y="20"/>
                    </a:cubicBezTo>
                    <a:cubicBezTo>
                      <a:pt x="140" y="19"/>
                      <a:pt x="160" y="20"/>
                      <a:pt x="188" y="19"/>
                    </a:cubicBezTo>
                    <a:cubicBezTo>
                      <a:pt x="216" y="18"/>
                      <a:pt x="270" y="14"/>
                      <a:pt x="246" y="12"/>
                    </a:cubicBezTo>
                    <a:cubicBezTo>
                      <a:pt x="222" y="10"/>
                      <a:pt x="199" y="6"/>
                      <a:pt x="186" y="6"/>
                    </a:cubicBezTo>
                    <a:cubicBezTo>
                      <a:pt x="174" y="6"/>
                      <a:pt x="145" y="5"/>
                      <a:pt x="135" y="7"/>
                    </a:cubicBezTo>
                    <a:cubicBezTo>
                      <a:pt x="126" y="9"/>
                      <a:pt x="102" y="0"/>
                      <a:pt x="64" y="9"/>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37" name="Google Shape;637;p30"/>
              <p:cNvSpPr/>
              <p:nvPr/>
            </p:nvSpPr>
            <p:spPr>
              <a:xfrm>
                <a:off x="5847" y="1973"/>
                <a:ext cx="143" cy="22"/>
              </a:xfrm>
              <a:custGeom>
                <a:avLst/>
                <a:gdLst/>
                <a:ahLst/>
                <a:cxnLst/>
                <a:rect l="l" t="t" r="r" b="b"/>
                <a:pathLst>
                  <a:path w="111" h="17" extrusionOk="0">
                    <a:moveTo>
                      <a:pt x="33" y="0"/>
                    </a:moveTo>
                    <a:cubicBezTo>
                      <a:pt x="33" y="0"/>
                      <a:pt x="35" y="10"/>
                      <a:pt x="18" y="12"/>
                    </a:cubicBezTo>
                    <a:cubicBezTo>
                      <a:pt x="1" y="13"/>
                      <a:pt x="0" y="16"/>
                      <a:pt x="0" y="16"/>
                    </a:cubicBezTo>
                    <a:cubicBezTo>
                      <a:pt x="0" y="16"/>
                      <a:pt x="18" y="14"/>
                      <a:pt x="27" y="14"/>
                    </a:cubicBezTo>
                    <a:cubicBezTo>
                      <a:pt x="37" y="15"/>
                      <a:pt x="40" y="11"/>
                      <a:pt x="48" y="12"/>
                    </a:cubicBezTo>
                    <a:cubicBezTo>
                      <a:pt x="56" y="13"/>
                      <a:pt x="68" y="17"/>
                      <a:pt x="79" y="16"/>
                    </a:cubicBezTo>
                    <a:cubicBezTo>
                      <a:pt x="90" y="16"/>
                      <a:pt x="97" y="13"/>
                      <a:pt x="104" y="14"/>
                    </a:cubicBezTo>
                    <a:cubicBezTo>
                      <a:pt x="111" y="16"/>
                      <a:pt x="105" y="12"/>
                      <a:pt x="95" y="12"/>
                    </a:cubicBezTo>
                    <a:cubicBezTo>
                      <a:pt x="85" y="12"/>
                      <a:pt x="76" y="12"/>
                      <a:pt x="72" y="6"/>
                    </a:cubicBezTo>
                    <a:cubicBezTo>
                      <a:pt x="67" y="0"/>
                      <a:pt x="33" y="0"/>
                      <a:pt x="33"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38" name="Google Shape;638;p30"/>
              <p:cNvSpPr/>
              <p:nvPr/>
            </p:nvSpPr>
            <p:spPr>
              <a:xfrm>
                <a:off x="5914" y="1814"/>
                <a:ext cx="76" cy="40"/>
              </a:xfrm>
              <a:custGeom>
                <a:avLst/>
                <a:gdLst/>
                <a:ahLst/>
                <a:cxnLst/>
                <a:rect l="l" t="t" r="r" b="b"/>
                <a:pathLst>
                  <a:path w="59" h="31" extrusionOk="0">
                    <a:moveTo>
                      <a:pt x="57" y="0"/>
                    </a:moveTo>
                    <a:cubicBezTo>
                      <a:pt x="57" y="0"/>
                      <a:pt x="42" y="19"/>
                      <a:pt x="3" y="20"/>
                    </a:cubicBezTo>
                    <a:cubicBezTo>
                      <a:pt x="0" y="31"/>
                      <a:pt x="0" y="31"/>
                      <a:pt x="0" y="31"/>
                    </a:cubicBezTo>
                    <a:cubicBezTo>
                      <a:pt x="0" y="31"/>
                      <a:pt x="8" y="25"/>
                      <a:pt x="17" y="24"/>
                    </a:cubicBezTo>
                    <a:cubicBezTo>
                      <a:pt x="26" y="22"/>
                      <a:pt x="53" y="11"/>
                      <a:pt x="59" y="0"/>
                    </a:cubicBezTo>
                    <a:cubicBezTo>
                      <a:pt x="57" y="0"/>
                      <a:pt x="57" y="0"/>
                      <a:pt x="57"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39" name="Google Shape;639;p30"/>
              <p:cNvSpPr/>
              <p:nvPr/>
            </p:nvSpPr>
            <p:spPr>
              <a:xfrm>
                <a:off x="5966" y="1809"/>
                <a:ext cx="18" cy="26"/>
              </a:xfrm>
              <a:custGeom>
                <a:avLst/>
                <a:gdLst/>
                <a:ahLst/>
                <a:cxnLst/>
                <a:rect l="l" t="t" r="r" b="b"/>
                <a:pathLst>
                  <a:path w="14" h="20" extrusionOk="0">
                    <a:moveTo>
                      <a:pt x="12" y="0"/>
                    </a:moveTo>
                    <a:cubicBezTo>
                      <a:pt x="12" y="0"/>
                      <a:pt x="12" y="9"/>
                      <a:pt x="6" y="14"/>
                    </a:cubicBezTo>
                    <a:cubicBezTo>
                      <a:pt x="0" y="20"/>
                      <a:pt x="5" y="14"/>
                      <a:pt x="6" y="14"/>
                    </a:cubicBezTo>
                    <a:cubicBezTo>
                      <a:pt x="9" y="13"/>
                      <a:pt x="9" y="13"/>
                      <a:pt x="9" y="13"/>
                    </a:cubicBezTo>
                    <a:cubicBezTo>
                      <a:pt x="9" y="13"/>
                      <a:pt x="14" y="3"/>
                      <a:pt x="12"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40" name="Google Shape;640;p30"/>
              <p:cNvSpPr/>
              <p:nvPr/>
            </p:nvSpPr>
            <p:spPr>
              <a:xfrm>
                <a:off x="5885" y="1734"/>
                <a:ext cx="89" cy="254"/>
              </a:xfrm>
              <a:custGeom>
                <a:avLst/>
                <a:gdLst/>
                <a:ahLst/>
                <a:cxnLst/>
                <a:rect l="l" t="t" r="r" b="b"/>
                <a:pathLst>
                  <a:path w="69" h="197" extrusionOk="0">
                    <a:moveTo>
                      <a:pt x="20" y="25"/>
                    </a:moveTo>
                    <a:cubicBezTo>
                      <a:pt x="20" y="25"/>
                      <a:pt x="28" y="27"/>
                      <a:pt x="14" y="90"/>
                    </a:cubicBezTo>
                    <a:cubicBezTo>
                      <a:pt x="0" y="152"/>
                      <a:pt x="5" y="197"/>
                      <a:pt x="5" y="197"/>
                    </a:cubicBezTo>
                    <a:cubicBezTo>
                      <a:pt x="46" y="197"/>
                      <a:pt x="46" y="197"/>
                      <a:pt x="46" y="197"/>
                    </a:cubicBezTo>
                    <a:cubicBezTo>
                      <a:pt x="46" y="197"/>
                      <a:pt x="27" y="158"/>
                      <a:pt x="29" y="120"/>
                    </a:cubicBezTo>
                    <a:cubicBezTo>
                      <a:pt x="32" y="81"/>
                      <a:pt x="63" y="44"/>
                      <a:pt x="69" y="16"/>
                    </a:cubicBezTo>
                    <a:cubicBezTo>
                      <a:pt x="58" y="15"/>
                      <a:pt x="58" y="15"/>
                      <a:pt x="58" y="15"/>
                    </a:cubicBezTo>
                    <a:cubicBezTo>
                      <a:pt x="58" y="15"/>
                      <a:pt x="43" y="56"/>
                      <a:pt x="33" y="66"/>
                    </a:cubicBezTo>
                    <a:cubicBezTo>
                      <a:pt x="33" y="66"/>
                      <a:pt x="38" y="31"/>
                      <a:pt x="34" y="15"/>
                    </a:cubicBezTo>
                    <a:cubicBezTo>
                      <a:pt x="30" y="0"/>
                      <a:pt x="20" y="25"/>
                      <a:pt x="20" y="25"/>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41" name="Google Shape;641;p30"/>
              <p:cNvSpPr/>
              <p:nvPr/>
            </p:nvSpPr>
            <p:spPr>
              <a:xfrm>
                <a:off x="5927" y="1768"/>
                <a:ext cx="4" cy="51"/>
              </a:xfrm>
              <a:custGeom>
                <a:avLst/>
                <a:gdLst/>
                <a:ahLst/>
                <a:cxnLst/>
                <a:rect l="l" t="t" r="r" b="b"/>
                <a:pathLst>
                  <a:path w="3" h="40" extrusionOk="0">
                    <a:moveTo>
                      <a:pt x="0" y="40"/>
                    </a:moveTo>
                    <a:cubicBezTo>
                      <a:pt x="0" y="40"/>
                      <a:pt x="0" y="40"/>
                      <a:pt x="0" y="40"/>
                    </a:cubicBezTo>
                    <a:cubicBezTo>
                      <a:pt x="0" y="40"/>
                      <a:pt x="0" y="40"/>
                      <a:pt x="0" y="40"/>
                    </a:cubicBezTo>
                    <a:moveTo>
                      <a:pt x="0" y="40"/>
                    </a:moveTo>
                    <a:cubicBezTo>
                      <a:pt x="0" y="40"/>
                      <a:pt x="0" y="40"/>
                      <a:pt x="0" y="40"/>
                    </a:cubicBezTo>
                    <a:cubicBezTo>
                      <a:pt x="0" y="40"/>
                      <a:pt x="0" y="40"/>
                      <a:pt x="0" y="40"/>
                    </a:cubicBezTo>
                    <a:moveTo>
                      <a:pt x="0" y="40"/>
                    </a:moveTo>
                    <a:cubicBezTo>
                      <a:pt x="0" y="40"/>
                      <a:pt x="0" y="40"/>
                      <a:pt x="0" y="40"/>
                    </a:cubicBezTo>
                    <a:cubicBezTo>
                      <a:pt x="0" y="40"/>
                      <a:pt x="0" y="40"/>
                      <a:pt x="0" y="40"/>
                    </a:cubicBezTo>
                    <a:moveTo>
                      <a:pt x="0" y="40"/>
                    </a:moveTo>
                    <a:cubicBezTo>
                      <a:pt x="0" y="40"/>
                      <a:pt x="0" y="40"/>
                      <a:pt x="0" y="40"/>
                    </a:cubicBezTo>
                    <a:cubicBezTo>
                      <a:pt x="0" y="40"/>
                      <a:pt x="0" y="40"/>
                      <a:pt x="0" y="40"/>
                    </a:cubicBezTo>
                    <a:moveTo>
                      <a:pt x="0" y="40"/>
                    </a:moveTo>
                    <a:cubicBezTo>
                      <a:pt x="0" y="40"/>
                      <a:pt x="0" y="40"/>
                      <a:pt x="0" y="40"/>
                    </a:cubicBezTo>
                    <a:cubicBezTo>
                      <a:pt x="0" y="40"/>
                      <a:pt x="0" y="40"/>
                      <a:pt x="0" y="40"/>
                    </a:cubicBezTo>
                    <a:moveTo>
                      <a:pt x="0" y="40"/>
                    </a:moveTo>
                    <a:cubicBezTo>
                      <a:pt x="0" y="40"/>
                      <a:pt x="0" y="40"/>
                      <a:pt x="0" y="40"/>
                    </a:cubicBezTo>
                    <a:cubicBezTo>
                      <a:pt x="0" y="40"/>
                      <a:pt x="0" y="40"/>
                      <a:pt x="0" y="40"/>
                    </a:cubicBezTo>
                    <a:moveTo>
                      <a:pt x="0" y="40"/>
                    </a:moveTo>
                    <a:cubicBezTo>
                      <a:pt x="0" y="40"/>
                      <a:pt x="0" y="40"/>
                      <a:pt x="0" y="40"/>
                    </a:cubicBezTo>
                    <a:cubicBezTo>
                      <a:pt x="0" y="40"/>
                      <a:pt x="0" y="40"/>
                      <a:pt x="0" y="40"/>
                    </a:cubicBezTo>
                    <a:moveTo>
                      <a:pt x="0" y="40"/>
                    </a:moveTo>
                    <a:cubicBezTo>
                      <a:pt x="0" y="40"/>
                      <a:pt x="0" y="40"/>
                      <a:pt x="0" y="40"/>
                    </a:cubicBezTo>
                    <a:cubicBezTo>
                      <a:pt x="0" y="40"/>
                      <a:pt x="0" y="40"/>
                      <a:pt x="0" y="40"/>
                    </a:cubicBezTo>
                    <a:moveTo>
                      <a:pt x="0" y="40"/>
                    </a:moveTo>
                    <a:cubicBezTo>
                      <a:pt x="0" y="40"/>
                      <a:pt x="0" y="40"/>
                      <a:pt x="0" y="40"/>
                    </a:cubicBezTo>
                    <a:cubicBezTo>
                      <a:pt x="0" y="40"/>
                      <a:pt x="0" y="40"/>
                      <a:pt x="0" y="40"/>
                    </a:cubicBezTo>
                    <a:moveTo>
                      <a:pt x="3" y="0"/>
                    </a:moveTo>
                    <a:cubicBezTo>
                      <a:pt x="3" y="0"/>
                      <a:pt x="3" y="0"/>
                      <a:pt x="3" y="0"/>
                    </a:cubicBezTo>
                    <a:cubicBezTo>
                      <a:pt x="3" y="17"/>
                      <a:pt x="0" y="39"/>
                      <a:pt x="0" y="40"/>
                    </a:cubicBezTo>
                    <a:cubicBezTo>
                      <a:pt x="0" y="39"/>
                      <a:pt x="3" y="17"/>
                      <a:pt x="3"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42" name="Google Shape;642;p30"/>
              <p:cNvSpPr/>
              <p:nvPr/>
            </p:nvSpPr>
            <p:spPr>
              <a:xfrm>
                <a:off x="5898" y="1768"/>
                <a:ext cx="69" cy="129"/>
              </a:xfrm>
              <a:custGeom>
                <a:avLst/>
                <a:gdLst/>
                <a:ahLst/>
                <a:cxnLst/>
                <a:rect l="l" t="t" r="r" b="b"/>
                <a:pathLst>
                  <a:path w="54" h="100" extrusionOk="0">
                    <a:moveTo>
                      <a:pt x="26" y="0"/>
                    </a:moveTo>
                    <a:cubicBezTo>
                      <a:pt x="19" y="0"/>
                      <a:pt x="13" y="2"/>
                      <a:pt x="14" y="4"/>
                    </a:cubicBezTo>
                    <a:cubicBezTo>
                      <a:pt x="16" y="11"/>
                      <a:pt x="11" y="39"/>
                      <a:pt x="9" y="52"/>
                    </a:cubicBezTo>
                    <a:cubicBezTo>
                      <a:pt x="6" y="65"/>
                      <a:pt x="0" y="100"/>
                      <a:pt x="0" y="100"/>
                    </a:cubicBezTo>
                    <a:cubicBezTo>
                      <a:pt x="0" y="100"/>
                      <a:pt x="6" y="70"/>
                      <a:pt x="21" y="57"/>
                    </a:cubicBezTo>
                    <a:cubicBezTo>
                      <a:pt x="35" y="44"/>
                      <a:pt x="54" y="1"/>
                      <a:pt x="54" y="1"/>
                    </a:cubicBezTo>
                    <a:cubicBezTo>
                      <a:pt x="54" y="1"/>
                      <a:pt x="50" y="0"/>
                      <a:pt x="44" y="0"/>
                    </a:cubicBezTo>
                    <a:cubicBezTo>
                      <a:pt x="39" y="13"/>
                      <a:pt x="30" y="34"/>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6" y="17"/>
                      <a:pt x="26"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43" name="Google Shape;643;p30"/>
              <p:cNvSpPr/>
              <p:nvPr/>
            </p:nvSpPr>
            <p:spPr>
              <a:xfrm>
                <a:off x="5820" y="1835"/>
                <a:ext cx="78" cy="76"/>
              </a:xfrm>
              <a:custGeom>
                <a:avLst/>
                <a:gdLst/>
                <a:ahLst/>
                <a:cxnLst/>
                <a:rect l="l" t="t" r="r" b="b"/>
                <a:pathLst>
                  <a:path w="60" h="59" extrusionOk="0">
                    <a:moveTo>
                      <a:pt x="2" y="0"/>
                    </a:moveTo>
                    <a:cubicBezTo>
                      <a:pt x="2" y="0"/>
                      <a:pt x="14" y="28"/>
                      <a:pt x="60" y="45"/>
                    </a:cubicBezTo>
                    <a:cubicBezTo>
                      <a:pt x="60" y="59"/>
                      <a:pt x="60" y="59"/>
                      <a:pt x="60" y="59"/>
                    </a:cubicBezTo>
                    <a:cubicBezTo>
                      <a:pt x="60" y="59"/>
                      <a:pt x="53" y="49"/>
                      <a:pt x="42" y="44"/>
                    </a:cubicBezTo>
                    <a:cubicBezTo>
                      <a:pt x="32" y="39"/>
                      <a:pt x="3" y="15"/>
                      <a:pt x="0" y="0"/>
                    </a:cubicBezTo>
                    <a:lnTo>
                      <a:pt x="2" y="0"/>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44" name="Google Shape;644;p30"/>
              <p:cNvSpPr/>
              <p:nvPr/>
            </p:nvSpPr>
            <p:spPr>
              <a:xfrm>
                <a:off x="5842" y="1814"/>
                <a:ext cx="32" cy="89"/>
              </a:xfrm>
              <a:custGeom>
                <a:avLst/>
                <a:gdLst/>
                <a:ahLst/>
                <a:cxnLst/>
                <a:rect l="l" t="t" r="r" b="b"/>
                <a:pathLst>
                  <a:path w="25" h="69" extrusionOk="0">
                    <a:moveTo>
                      <a:pt x="9" y="0"/>
                    </a:moveTo>
                    <a:cubicBezTo>
                      <a:pt x="9" y="0"/>
                      <a:pt x="1" y="25"/>
                      <a:pt x="13" y="47"/>
                    </a:cubicBezTo>
                    <a:cubicBezTo>
                      <a:pt x="25" y="69"/>
                      <a:pt x="14" y="48"/>
                      <a:pt x="14" y="48"/>
                    </a:cubicBezTo>
                    <a:cubicBezTo>
                      <a:pt x="13" y="48"/>
                      <a:pt x="5" y="41"/>
                      <a:pt x="5" y="41"/>
                    </a:cubicBezTo>
                    <a:cubicBezTo>
                      <a:pt x="5" y="41"/>
                      <a:pt x="0" y="9"/>
                      <a:pt x="9"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45" name="Google Shape;645;p30"/>
              <p:cNvSpPr/>
              <p:nvPr/>
            </p:nvSpPr>
            <p:spPr>
              <a:xfrm>
                <a:off x="5766" y="1766"/>
                <a:ext cx="124" cy="88"/>
              </a:xfrm>
              <a:custGeom>
                <a:avLst/>
                <a:gdLst/>
                <a:ahLst/>
                <a:cxnLst/>
                <a:rect l="l" t="t" r="r" b="b"/>
                <a:pathLst>
                  <a:path w="96" h="68" extrusionOk="0">
                    <a:moveTo>
                      <a:pt x="93" y="37"/>
                    </a:moveTo>
                    <a:cubicBezTo>
                      <a:pt x="94" y="37"/>
                      <a:pt x="94" y="36"/>
                      <a:pt x="94" y="35"/>
                    </a:cubicBezTo>
                    <a:cubicBezTo>
                      <a:pt x="94" y="31"/>
                      <a:pt x="90" y="27"/>
                      <a:pt x="86" y="27"/>
                    </a:cubicBezTo>
                    <a:cubicBezTo>
                      <a:pt x="85" y="27"/>
                      <a:pt x="85" y="27"/>
                      <a:pt x="84" y="27"/>
                    </a:cubicBezTo>
                    <a:cubicBezTo>
                      <a:pt x="82" y="24"/>
                      <a:pt x="79" y="21"/>
                      <a:pt x="75" y="20"/>
                    </a:cubicBezTo>
                    <a:cubicBezTo>
                      <a:pt x="75" y="20"/>
                      <a:pt x="75" y="19"/>
                      <a:pt x="75" y="18"/>
                    </a:cubicBezTo>
                    <a:cubicBezTo>
                      <a:pt x="75" y="13"/>
                      <a:pt x="71" y="9"/>
                      <a:pt x="65" y="9"/>
                    </a:cubicBezTo>
                    <a:cubicBezTo>
                      <a:pt x="65" y="9"/>
                      <a:pt x="65" y="9"/>
                      <a:pt x="65" y="9"/>
                    </a:cubicBezTo>
                    <a:cubicBezTo>
                      <a:pt x="62" y="3"/>
                      <a:pt x="57" y="0"/>
                      <a:pt x="51" y="0"/>
                    </a:cubicBezTo>
                    <a:cubicBezTo>
                      <a:pt x="43" y="0"/>
                      <a:pt x="36" y="6"/>
                      <a:pt x="36" y="14"/>
                    </a:cubicBezTo>
                    <a:cubicBezTo>
                      <a:pt x="36" y="14"/>
                      <a:pt x="36" y="14"/>
                      <a:pt x="36" y="14"/>
                    </a:cubicBezTo>
                    <a:cubicBezTo>
                      <a:pt x="31" y="14"/>
                      <a:pt x="28" y="17"/>
                      <a:pt x="28" y="21"/>
                    </a:cubicBezTo>
                    <a:cubicBezTo>
                      <a:pt x="27" y="21"/>
                      <a:pt x="25" y="21"/>
                      <a:pt x="24" y="21"/>
                    </a:cubicBezTo>
                    <a:cubicBezTo>
                      <a:pt x="19" y="21"/>
                      <a:pt x="14" y="24"/>
                      <a:pt x="13" y="29"/>
                    </a:cubicBezTo>
                    <a:cubicBezTo>
                      <a:pt x="6" y="30"/>
                      <a:pt x="0" y="36"/>
                      <a:pt x="0" y="44"/>
                    </a:cubicBezTo>
                    <a:cubicBezTo>
                      <a:pt x="0" y="52"/>
                      <a:pt x="6" y="59"/>
                      <a:pt x="15" y="59"/>
                    </a:cubicBezTo>
                    <a:cubicBezTo>
                      <a:pt x="17" y="59"/>
                      <a:pt x="19" y="59"/>
                      <a:pt x="21" y="58"/>
                    </a:cubicBezTo>
                    <a:cubicBezTo>
                      <a:pt x="22" y="63"/>
                      <a:pt x="27" y="67"/>
                      <a:pt x="33" y="67"/>
                    </a:cubicBezTo>
                    <a:cubicBezTo>
                      <a:pt x="35" y="67"/>
                      <a:pt x="37" y="66"/>
                      <a:pt x="39" y="65"/>
                    </a:cubicBezTo>
                    <a:cubicBezTo>
                      <a:pt x="43" y="67"/>
                      <a:pt x="47" y="68"/>
                      <a:pt x="52" y="68"/>
                    </a:cubicBezTo>
                    <a:cubicBezTo>
                      <a:pt x="60" y="68"/>
                      <a:pt x="68" y="64"/>
                      <a:pt x="73" y="59"/>
                    </a:cubicBezTo>
                    <a:cubicBezTo>
                      <a:pt x="75" y="60"/>
                      <a:pt x="78" y="61"/>
                      <a:pt x="81" y="61"/>
                    </a:cubicBezTo>
                    <a:cubicBezTo>
                      <a:pt x="89" y="61"/>
                      <a:pt x="96" y="54"/>
                      <a:pt x="96" y="46"/>
                    </a:cubicBezTo>
                    <a:cubicBezTo>
                      <a:pt x="96" y="43"/>
                      <a:pt x="95" y="40"/>
                      <a:pt x="93" y="37"/>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46" name="Google Shape;646;p30"/>
              <p:cNvSpPr/>
              <p:nvPr/>
            </p:nvSpPr>
            <p:spPr>
              <a:xfrm>
                <a:off x="5767" y="1768"/>
                <a:ext cx="120" cy="85"/>
              </a:xfrm>
              <a:custGeom>
                <a:avLst/>
                <a:gdLst/>
                <a:ahLst/>
                <a:cxnLst/>
                <a:rect l="l" t="t" r="r" b="b"/>
                <a:pathLst>
                  <a:path w="93" h="66" extrusionOk="0">
                    <a:moveTo>
                      <a:pt x="91" y="36"/>
                    </a:moveTo>
                    <a:cubicBezTo>
                      <a:pt x="91" y="36"/>
                      <a:pt x="91" y="35"/>
                      <a:pt x="91" y="34"/>
                    </a:cubicBezTo>
                    <a:cubicBezTo>
                      <a:pt x="91" y="30"/>
                      <a:pt x="88" y="26"/>
                      <a:pt x="84" y="26"/>
                    </a:cubicBezTo>
                    <a:cubicBezTo>
                      <a:pt x="83" y="26"/>
                      <a:pt x="82" y="27"/>
                      <a:pt x="82" y="27"/>
                    </a:cubicBezTo>
                    <a:cubicBezTo>
                      <a:pt x="80" y="23"/>
                      <a:pt x="77" y="21"/>
                      <a:pt x="73" y="20"/>
                    </a:cubicBezTo>
                    <a:cubicBezTo>
                      <a:pt x="73" y="19"/>
                      <a:pt x="73" y="18"/>
                      <a:pt x="73" y="18"/>
                    </a:cubicBezTo>
                    <a:cubicBezTo>
                      <a:pt x="73" y="13"/>
                      <a:pt x="69" y="8"/>
                      <a:pt x="64" y="8"/>
                    </a:cubicBezTo>
                    <a:cubicBezTo>
                      <a:pt x="63" y="8"/>
                      <a:pt x="63" y="8"/>
                      <a:pt x="63" y="8"/>
                    </a:cubicBezTo>
                    <a:cubicBezTo>
                      <a:pt x="61" y="3"/>
                      <a:pt x="56" y="0"/>
                      <a:pt x="50" y="0"/>
                    </a:cubicBezTo>
                    <a:cubicBezTo>
                      <a:pt x="42" y="0"/>
                      <a:pt x="36" y="6"/>
                      <a:pt x="35" y="14"/>
                    </a:cubicBezTo>
                    <a:cubicBezTo>
                      <a:pt x="35" y="14"/>
                      <a:pt x="35" y="14"/>
                      <a:pt x="35" y="14"/>
                    </a:cubicBezTo>
                    <a:cubicBezTo>
                      <a:pt x="31" y="14"/>
                      <a:pt x="28" y="17"/>
                      <a:pt x="28" y="21"/>
                    </a:cubicBezTo>
                    <a:cubicBezTo>
                      <a:pt x="26" y="20"/>
                      <a:pt x="25" y="20"/>
                      <a:pt x="24" y="20"/>
                    </a:cubicBezTo>
                    <a:cubicBezTo>
                      <a:pt x="19" y="20"/>
                      <a:pt x="15" y="24"/>
                      <a:pt x="13" y="28"/>
                    </a:cubicBezTo>
                    <a:cubicBezTo>
                      <a:pt x="6" y="29"/>
                      <a:pt x="0" y="35"/>
                      <a:pt x="0" y="43"/>
                    </a:cubicBezTo>
                    <a:cubicBezTo>
                      <a:pt x="0" y="51"/>
                      <a:pt x="7" y="57"/>
                      <a:pt x="15" y="57"/>
                    </a:cubicBezTo>
                    <a:cubicBezTo>
                      <a:pt x="17" y="57"/>
                      <a:pt x="19" y="57"/>
                      <a:pt x="21" y="56"/>
                    </a:cubicBezTo>
                    <a:cubicBezTo>
                      <a:pt x="22" y="61"/>
                      <a:pt x="27" y="64"/>
                      <a:pt x="32" y="64"/>
                    </a:cubicBezTo>
                    <a:cubicBezTo>
                      <a:pt x="34" y="64"/>
                      <a:pt x="36" y="64"/>
                      <a:pt x="38" y="63"/>
                    </a:cubicBezTo>
                    <a:cubicBezTo>
                      <a:pt x="42" y="65"/>
                      <a:pt x="46" y="66"/>
                      <a:pt x="51" y="66"/>
                    </a:cubicBezTo>
                    <a:cubicBezTo>
                      <a:pt x="59" y="66"/>
                      <a:pt x="66" y="62"/>
                      <a:pt x="71" y="57"/>
                    </a:cubicBezTo>
                    <a:cubicBezTo>
                      <a:pt x="73" y="58"/>
                      <a:pt x="76" y="59"/>
                      <a:pt x="79" y="59"/>
                    </a:cubicBezTo>
                    <a:cubicBezTo>
                      <a:pt x="87" y="59"/>
                      <a:pt x="93" y="52"/>
                      <a:pt x="93" y="44"/>
                    </a:cubicBezTo>
                    <a:cubicBezTo>
                      <a:pt x="93" y="41"/>
                      <a:pt x="92" y="39"/>
                      <a:pt x="91" y="3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47" name="Google Shape;647;p30"/>
              <p:cNvSpPr/>
              <p:nvPr/>
            </p:nvSpPr>
            <p:spPr>
              <a:xfrm>
                <a:off x="5774" y="1769"/>
                <a:ext cx="109" cy="77"/>
              </a:xfrm>
              <a:custGeom>
                <a:avLst/>
                <a:gdLst/>
                <a:ahLst/>
                <a:cxnLst/>
                <a:rect l="l" t="t" r="r" b="b"/>
                <a:pathLst>
                  <a:path w="85" h="60" extrusionOk="0">
                    <a:moveTo>
                      <a:pt x="83" y="33"/>
                    </a:moveTo>
                    <a:cubicBezTo>
                      <a:pt x="83" y="33"/>
                      <a:pt x="83" y="32"/>
                      <a:pt x="83" y="31"/>
                    </a:cubicBezTo>
                    <a:cubicBezTo>
                      <a:pt x="83" y="27"/>
                      <a:pt x="80" y="24"/>
                      <a:pt x="76" y="24"/>
                    </a:cubicBezTo>
                    <a:cubicBezTo>
                      <a:pt x="75" y="24"/>
                      <a:pt x="75" y="24"/>
                      <a:pt x="74" y="25"/>
                    </a:cubicBezTo>
                    <a:cubicBezTo>
                      <a:pt x="73" y="22"/>
                      <a:pt x="70" y="19"/>
                      <a:pt x="66" y="18"/>
                    </a:cubicBezTo>
                    <a:cubicBezTo>
                      <a:pt x="66" y="18"/>
                      <a:pt x="66" y="17"/>
                      <a:pt x="66" y="16"/>
                    </a:cubicBezTo>
                    <a:cubicBezTo>
                      <a:pt x="66" y="12"/>
                      <a:pt x="63" y="8"/>
                      <a:pt x="58" y="8"/>
                    </a:cubicBezTo>
                    <a:cubicBezTo>
                      <a:pt x="57" y="8"/>
                      <a:pt x="57" y="8"/>
                      <a:pt x="57" y="8"/>
                    </a:cubicBezTo>
                    <a:cubicBezTo>
                      <a:pt x="55" y="3"/>
                      <a:pt x="51" y="0"/>
                      <a:pt x="45" y="0"/>
                    </a:cubicBezTo>
                    <a:cubicBezTo>
                      <a:pt x="38" y="0"/>
                      <a:pt x="32" y="6"/>
                      <a:pt x="32" y="13"/>
                    </a:cubicBezTo>
                    <a:cubicBezTo>
                      <a:pt x="32" y="13"/>
                      <a:pt x="32" y="13"/>
                      <a:pt x="32" y="13"/>
                    </a:cubicBezTo>
                    <a:cubicBezTo>
                      <a:pt x="28" y="13"/>
                      <a:pt x="25" y="16"/>
                      <a:pt x="25" y="19"/>
                    </a:cubicBezTo>
                    <a:cubicBezTo>
                      <a:pt x="24" y="19"/>
                      <a:pt x="23" y="19"/>
                      <a:pt x="22" y="19"/>
                    </a:cubicBezTo>
                    <a:cubicBezTo>
                      <a:pt x="17" y="19"/>
                      <a:pt x="13" y="22"/>
                      <a:pt x="12" y="26"/>
                    </a:cubicBezTo>
                    <a:cubicBezTo>
                      <a:pt x="5" y="27"/>
                      <a:pt x="0" y="32"/>
                      <a:pt x="0" y="39"/>
                    </a:cubicBezTo>
                    <a:cubicBezTo>
                      <a:pt x="0" y="47"/>
                      <a:pt x="6" y="52"/>
                      <a:pt x="13" y="52"/>
                    </a:cubicBezTo>
                    <a:cubicBezTo>
                      <a:pt x="15" y="52"/>
                      <a:pt x="17" y="52"/>
                      <a:pt x="19" y="51"/>
                    </a:cubicBezTo>
                    <a:cubicBezTo>
                      <a:pt x="20" y="56"/>
                      <a:pt x="24" y="59"/>
                      <a:pt x="29" y="59"/>
                    </a:cubicBezTo>
                    <a:cubicBezTo>
                      <a:pt x="31" y="59"/>
                      <a:pt x="33" y="58"/>
                      <a:pt x="35" y="57"/>
                    </a:cubicBezTo>
                    <a:cubicBezTo>
                      <a:pt x="38" y="59"/>
                      <a:pt x="42" y="60"/>
                      <a:pt x="46" y="60"/>
                    </a:cubicBezTo>
                    <a:cubicBezTo>
                      <a:pt x="53" y="60"/>
                      <a:pt x="60" y="57"/>
                      <a:pt x="65" y="52"/>
                    </a:cubicBezTo>
                    <a:cubicBezTo>
                      <a:pt x="67" y="53"/>
                      <a:pt x="69" y="54"/>
                      <a:pt x="72" y="54"/>
                    </a:cubicBezTo>
                    <a:cubicBezTo>
                      <a:pt x="79" y="54"/>
                      <a:pt x="85" y="48"/>
                      <a:pt x="85" y="41"/>
                    </a:cubicBezTo>
                    <a:cubicBezTo>
                      <a:pt x="85" y="38"/>
                      <a:pt x="84" y="35"/>
                      <a:pt x="83" y="3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48" name="Google Shape;648;p30"/>
              <p:cNvSpPr/>
              <p:nvPr/>
            </p:nvSpPr>
            <p:spPr>
              <a:xfrm>
                <a:off x="5767" y="1556"/>
                <a:ext cx="312" cy="221"/>
              </a:xfrm>
              <a:custGeom>
                <a:avLst/>
                <a:gdLst/>
                <a:ahLst/>
                <a:cxnLst/>
                <a:rect l="l" t="t" r="r" b="b"/>
                <a:pathLst>
                  <a:path w="242" h="171" extrusionOk="0">
                    <a:moveTo>
                      <a:pt x="236" y="94"/>
                    </a:moveTo>
                    <a:cubicBezTo>
                      <a:pt x="236" y="92"/>
                      <a:pt x="237" y="90"/>
                      <a:pt x="237" y="88"/>
                    </a:cubicBezTo>
                    <a:cubicBezTo>
                      <a:pt x="237" y="77"/>
                      <a:pt x="228" y="69"/>
                      <a:pt x="217" y="69"/>
                    </a:cubicBezTo>
                    <a:cubicBezTo>
                      <a:pt x="215" y="69"/>
                      <a:pt x="214" y="69"/>
                      <a:pt x="212" y="69"/>
                    </a:cubicBezTo>
                    <a:cubicBezTo>
                      <a:pt x="207" y="60"/>
                      <a:pt x="198" y="54"/>
                      <a:pt x="188" y="51"/>
                    </a:cubicBezTo>
                    <a:cubicBezTo>
                      <a:pt x="189" y="49"/>
                      <a:pt x="189" y="48"/>
                      <a:pt x="189" y="46"/>
                    </a:cubicBezTo>
                    <a:cubicBezTo>
                      <a:pt x="189" y="32"/>
                      <a:pt x="179" y="22"/>
                      <a:pt x="165" y="22"/>
                    </a:cubicBezTo>
                    <a:cubicBezTo>
                      <a:pt x="165" y="22"/>
                      <a:pt x="164" y="22"/>
                      <a:pt x="164" y="22"/>
                    </a:cubicBezTo>
                    <a:cubicBezTo>
                      <a:pt x="158" y="9"/>
                      <a:pt x="144" y="0"/>
                      <a:pt x="129" y="0"/>
                    </a:cubicBezTo>
                    <a:cubicBezTo>
                      <a:pt x="109" y="0"/>
                      <a:pt x="92" y="16"/>
                      <a:pt x="92" y="36"/>
                    </a:cubicBezTo>
                    <a:cubicBezTo>
                      <a:pt x="91" y="36"/>
                      <a:pt x="91" y="36"/>
                      <a:pt x="91" y="36"/>
                    </a:cubicBezTo>
                    <a:cubicBezTo>
                      <a:pt x="80" y="36"/>
                      <a:pt x="72" y="44"/>
                      <a:pt x="71" y="54"/>
                    </a:cubicBezTo>
                    <a:cubicBezTo>
                      <a:pt x="68" y="53"/>
                      <a:pt x="65" y="52"/>
                      <a:pt x="61" y="52"/>
                    </a:cubicBezTo>
                    <a:cubicBezTo>
                      <a:pt x="48" y="52"/>
                      <a:pt x="37" y="62"/>
                      <a:pt x="34" y="74"/>
                    </a:cubicBezTo>
                    <a:cubicBezTo>
                      <a:pt x="15" y="76"/>
                      <a:pt x="0" y="92"/>
                      <a:pt x="0" y="111"/>
                    </a:cubicBezTo>
                    <a:cubicBezTo>
                      <a:pt x="0" y="132"/>
                      <a:pt x="17" y="149"/>
                      <a:pt x="38" y="149"/>
                    </a:cubicBezTo>
                    <a:cubicBezTo>
                      <a:pt x="43" y="149"/>
                      <a:pt x="48" y="148"/>
                      <a:pt x="53" y="146"/>
                    </a:cubicBezTo>
                    <a:cubicBezTo>
                      <a:pt x="57" y="158"/>
                      <a:pt x="69" y="168"/>
                      <a:pt x="83" y="168"/>
                    </a:cubicBezTo>
                    <a:cubicBezTo>
                      <a:pt x="89" y="168"/>
                      <a:pt x="94" y="166"/>
                      <a:pt x="99" y="163"/>
                    </a:cubicBezTo>
                    <a:cubicBezTo>
                      <a:pt x="108" y="168"/>
                      <a:pt x="119" y="171"/>
                      <a:pt x="131" y="171"/>
                    </a:cubicBezTo>
                    <a:cubicBezTo>
                      <a:pt x="152" y="171"/>
                      <a:pt x="171" y="162"/>
                      <a:pt x="184" y="147"/>
                    </a:cubicBezTo>
                    <a:cubicBezTo>
                      <a:pt x="190" y="151"/>
                      <a:pt x="197" y="153"/>
                      <a:pt x="204" y="153"/>
                    </a:cubicBezTo>
                    <a:cubicBezTo>
                      <a:pt x="225" y="153"/>
                      <a:pt x="242" y="136"/>
                      <a:pt x="242" y="115"/>
                    </a:cubicBezTo>
                    <a:cubicBezTo>
                      <a:pt x="242" y="108"/>
                      <a:pt x="240" y="100"/>
                      <a:pt x="236" y="9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49" name="Google Shape;649;p30"/>
              <p:cNvSpPr/>
              <p:nvPr/>
            </p:nvSpPr>
            <p:spPr>
              <a:xfrm>
                <a:off x="5772" y="1560"/>
                <a:ext cx="302" cy="213"/>
              </a:xfrm>
              <a:custGeom>
                <a:avLst/>
                <a:gdLst/>
                <a:ahLst/>
                <a:cxnLst/>
                <a:rect l="l" t="t" r="r" b="b"/>
                <a:pathLst>
                  <a:path w="234" h="165" extrusionOk="0">
                    <a:moveTo>
                      <a:pt x="228" y="91"/>
                    </a:moveTo>
                    <a:cubicBezTo>
                      <a:pt x="228" y="89"/>
                      <a:pt x="229" y="87"/>
                      <a:pt x="229" y="85"/>
                    </a:cubicBezTo>
                    <a:cubicBezTo>
                      <a:pt x="229" y="75"/>
                      <a:pt x="220" y="66"/>
                      <a:pt x="210" y="66"/>
                    </a:cubicBezTo>
                    <a:cubicBezTo>
                      <a:pt x="208" y="66"/>
                      <a:pt x="206" y="66"/>
                      <a:pt x="205" y="67"/>
                    </a:cubicBezTo>
                    <a:cubicBezTo>
                      <a:pt x="200" y="58"/>
                      <a:pt x="192" y="52"/>
                      <a:pt x="182" y="49"/>
                    </a:cubicBezTo>
                    <a:cubicBezTo>
                      <a:pt x="183" y="48"/>
                      <a:pt x="183" y="46"/>
                      <a:pt x="183" y="44"/>
                    </a:cubicBezTo>
                    <a:cubicBezTo>
                      <a:pt x="183" y="31"/>
                      <a:pt x="173" y="21"/>
                      <a:pt x="160" y="21"/>
                    </a:cubicBezTo>
                    <a:cubicBezTo>
                      <a:pt x="159" y="21"/>
                      <a:pt x="159" y="21"/>
                      <a:pt x="158" y="21"/>
                    </a:cubicBezTo>
                    <a:cubicBezTo>
                      <a:pt x="152" y="8"/>
                      <a:pt x="140" y="0"/>
                      <a:pt x="125" y="0"/>
                    </a:cubicBezTo>
                    <a:cubicBezTo>
                      <a:pt x="105" y="0"/>
                      <a:pt x="89" y="15"/>
                      <a:pt x="89" y="34"/>
                    </a:cubicBezTo>
                    <a:cubicBezTo>
                      <a:pt x="88" y="34"/>
                      <a:pt x="88" y="34"/>
                      <a:pt x="88" y="34"/>
                    </a:cubicBezTo>
                    <a:cubicBezTo>
                      <a:pt x="78" y="34"/>
                      <a:pt x="69" y="42"/>
                      <a:pt x="69" y="52"/>
                    </a:cubicBezTo>
                    <a:cubicBezTo>
                      <a:pt x="66" y="51"/>
                      <a:pt x="63" y="50"/>
                      <a:pt x="60" y="50"/>
                    </a:cubicBezTo>
                    <a:cubicBezTo>
                      <a:pt x="47" y="50"/>
                      <a:pt x="36" y="59"/>
                      <a:pt x="33" y="71"/>
                    </a:cubicBezTo>
                    <a:cubicBezTo>
                      <a:pt x="15" y="73"/>
                      <a:pt x="0" y="88"/>
                      <a:pt x="0" y="107"/>
                    </a:cubicBezTo>
                    <a:cubicBezTo>
                      <a:pt x="0" y="128"/>
                      <a:pt x="17" y="144"/>
                      <a:pt x="37" y="144"/>
                    </a:cubicBezTo>
                    <a:cubicBezTo>
                      <a:pt x="42" y="144"/>
                      <a:pt x="47" y="143"/>
                      <a:pt x="51" y="141"/>
                    </a:cubicBezTo>
                    <a:cubicBezTo>
                      <a:pt x="55" y="153"/>
                      <a:pt x="67" y="162"/>
                      <a:pt x="80" y="162"/>
                    </a:cubicBezTo>
                    <a:cubicBezTo>
                      <a:pt x="86" y="162"/>
                      <a:pt x="91" y="160"/>
                      <a:pt x="95" y="158"/>
                    </a:cubicBezTo>
                    <a:cubicBezTo>
                      <a:pt x="105" y="162"/>
                      <a:pt x="115" y="165"/>
                      <a:pt x="127" y="165"/>
                    </a:cubicBezTo>
                    <a:cubicBezTo>
                      <a:pt x="147" y="165"/>
                      <a:pt x="165" y="156"/>
                      <a:pt x="178" y="142"/>
                    </a:cubicBezTo>
                    <a:cubicBezTo>
                      <a:pt x="184" y="146"/>
                      <a:pt x="191" y="148"/>
                      <a:pt x="198" y="148"/>
                    </a:cubicBezTo>
                    <a:cubicBezTo>
                      <a:pt x="218" y="148"/>
                      <a:pt x="234" y="131"/>
                      <a:pt x="234" y="111"/>
                    </a:cubicBezTo>
                    <a:cubicBezTo>
                      <a:pt x="234" y="104"/>
                      <a:pt x="232" y="97"/>
                      <a:pt x="228" y="91"/>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50" name="Google Shape;650;p30"/>
              <p:cNvSpPr/>
              <p:nvPr/>
            </p:nvSpPr>
            <p:spPr>
              <a:xfrm>
                <a:off x="5789" y="1564"/>
                <a:ext cx="274" cy="193"/>
              </a:xfrm>
              <a:custGeom>
                <a:avLst/>
                <a:gdLst/>
                <a:ahLst/>
                <a:cxnLst/>
                <a:rect l="l" t="t" r="r" b="b"/>
                <a:pathLst>
                  <a:path w="212" h="150" extrusionOk="0">
                    <a:moveTo>
                      <a:pt x="207" y="83"/>
                    </a:moveTo>
                    <a:cubicBezTo>
                      <a:pt x="207" y="81"/>
                      <a:pt x="208" y="80"/>
                      <a:pt x="208" y="78"/>
                    </a:cubicBezTo>
                    <a:cubicBezTo>
                      <a:pt x="208" y="68"/>
                      <a:pt x="200" y="61"/>
                      <a:pt x="190" y="61"/>
                    </a:cubicBezTo>
                    <a:cubicBezTo>
                      <a:pt x="189" y="61"/>
                      <a:pt x="187" y="61"/>
                      <a:pt x="186" y="61"/>
                    </a:cubicBezTo>
                    <a:cubicBezTo>
                      <a:pt x="181" y="53"/>
                      <a:pt x="174" y="48"/>
                      <a:pt x="165" y="45"/>
                    </a:cubicBezTo>
                    <a:cubicBezTo>
                      <a:pt x="165" y="44"/>
                      <a:pt x="166" y="42"/>
                      <a:pt x="166" y="40"/>
                    </a:cubicBezTo>
                    <a:cubicBezTo>
                      <a:pt x="166" y="29"/>
                      <a:pt x="156" y="19"/>
                      <a:pt x="145" y="19"/>
                    </a:cubicBezTo>
                    <a:cubicBezTo>
                      <a:pt x="144" y="19"/>
                      <a:pt x="144" y="20"/>
                      <a:pt x="143" y="20"/>
                    </a:cubicBezTo>
                    <a:cubicBezTo>
                      <a:pt x="138" y="8"/>
                      <a:pt x="126" y="0"/>
                      <a:pt x="113" y="0"/>
                    </a:cubicBezTo>
                    <a:cubicBezTo>
                      <a:pt x="95" y="0"/>
                      <a:pt x="81" y="14"/>
                      <a:pt x="80" y="31"/>
                    </a:cubicBezTo>
                    <a:cubicBezTo>
                      <a:pt x="79" y="31"/>
                      <a:pt x="79" y="31"/>
                      <a:pt x="79" y="31"/>
                    </a:cubicBezTo>
                    <a:cubicBezTo>
                      <a:pt x="70" y="31"/>
                      <a:pt x="62" y="39"/>
                      <a:pt x="62" y="48"/>
                    </a:cubicBezTo>
                    <a:cubicBezTo>
                      <a:pt x="59" y="47"/>
                      <a:pt x="56" y="46"/>
                      <a:pt x="53" y="46"/>
                    </a:cubicBezTo>
                    <a:cubicBezTo>
                      <a:pt x="42" y="46"/>
                      <a:pt x="32" y="54"/>
                      <a:pt x="30" y="65"/>
                    </a:cubicBezTo>
                    <a:cubicBezTo>
                      <a:pt x="13" y="67"/>
                      <a:pt x="0" y="81"/>
                      <a:pt x="0" y="98"/>
                    </a:cubicBezTo>
                    <a:cubicBezTo>
                      <a:pt x="0" y="116"/>
                      <a:pt x="14" y="131"/>
                      <a:pt x="33" y="131"/>
                    </a:cubicBezTo>
                    <a:cubicBezTo>
                      <a:pt x="37" y="131"/>
                      <a:pt x="42" y="130"/>
                      <a:pt x="46" y="128"/>
                    </a:cubicBezTo>
                    <a:cubicBezTo>
                      <a:pt x="50" y="140"/>
                      <a:pt x="60" y="148"/>
                      <a:pt x="72" y="148"/>
                    </a:cubicBezTo>
                    <a:cubicBezTo>
                      <a:pt x="77" y="148"/>
                      <a:pt x="82" y="146"/>
                      <a:pt x="86" y="144"/>
                    </a:cubicBezTo>
                    <a:cubicBezTo>
                      <a:pt x="95" y="148"/>
                      <a:pt x="104" y="150"/>
                      <a:pt x="115" y="150"/>
                    </a:cubicBezTo>
                    <a:cubicBezTo>
                      <a:pt x="133" y="150"/>
                      <a:pt x="150" y="142"/>
                      <a:pt x="162" y="130"/>
                    </a:cubicBezTo>
                    <a:cubicBezTo>
                      <a:pt x="167" y="133"/>
                      <a:pt x="173" y="135"/>
                      <a:pt x="179" y="135"/>
                    </a:cubicBezTo>
                    <a:cubicBezTo>
                      <a:pt x="197" y="135"/>
                      <a:pt x="212" y="120"/>
                      <a:pt x="212" y="102"/>
                    </a:cubicBezTo>
                    <a:cubicBezTo>
                      <a:pt x="212" y="95"/>
                      <a:pt x="210" y="88"/>
                      <a:pt x="207" y="8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51" name="Google Shape;651;p30"/>
              <p:cNvSpPr/>
              <p:nvPr/>
            </p:nvSpPr>
            <p:spPr>
              <a:xfrm>
                <a:off x="5954" y="1777"/>
                <a:ext cx="76" cy="52"/>
              </a:xfrm>
              <a:custGeom>
                <a:avLst/>
                <a:gdLst/>
                <a:ahLst/>
                <a:cxnLst/>
                <a:rect l="l" t="t" r="r" b="b"/>
                <a:pathLst>
                  <a:path w="59" h="41" extrusionOk="0">
                    <a:moveTo>
                      <a:pt x="57" y="23"/>
                    </a:moveTo>
                    <a:cubicBezTo>
                      <a:pt x="57" y="22"/>
                      <a:pt x="57" y="22"/>
                      <a:pt x="57" y="21"/>
                    </a:cubicBezTo>
                    <a:cubicBezTo>
                      <a:pt x="57" y="19"/>
                      <a:pt x="55" y="17"/>
                      <a:pt x="53" y="17"/>
                    </a:cubicBezTo>
                    <a:cubicBezTo>
                      <a:pt x="52" y="17"/>
                      <a:pt x="52" y="17"/>
                      <a:pt x="51" y="17"/>
                    </a:cubicBezTo>
                    <a:cubicBezTo>
                      <a:pt x="50" y="15"/>
                      <a:pt x="48" y="13"/>
                      <a:pt x="46" y="12"/>
                    </a:cubicBezTo>
                    <a:cubicBezTo>
                      <a:pt x="46" y="12"/>
                      <a:pt x="46" y="11"/>
                      <a:pt x="46" y="11"/>
                    </a:cubicBezTo>
                    <a:cubicBezTo>
                      <a:pt x="46" y="8"/>
                      <a:pt x="43" y="5"/>
                      <a:pt x="40" y="5"/>
                    </a:cubicBezTo>
                    <a:cubicBezTo>
                      <a:pt x="40" y="5"/>
                      <a:pt x="40" y="5"/>
                      <a:pt x="40" y="5"/>
                    </a:cubicBezTo>
                    <a:cubicBezTo>
                      <a:pt x="38" y="2"/>
                      <a:pt x="35" y="0"/>
                      <a:pt x="31" y="0"/>
                    </a:cubicBezTo>
                    <a:cubicBezTo>
                      <a:pt x="27" y="0"/>
                      <a:pt x="23" y="4"/>
                      <a:pt x="22" y="8"/>
                    </a:cubicBezTo>
                    <a:cubicBezTo>
                      <a:pt x="22" y="8"/>
                      <a:pt x="22" y="8"/>
                      <a:pt x="22" y="8"/>
                    </a:cubicBezTo>
                    <a:cubicBezTo>
                      <a:pt x="19" y="8"/>
                      <a:pt x="17" y="10"/>
                      <a:pt x="17" y="13"/>
                    </a:cubicBezTo>
                    <a:cubicBezTo>
                      <a:pt x="17" y="13"/>
                      <a:pt x="16" y="13"/>
                      <a:pt x="15" y="13"/>
                    </a:cubicBezTo>
                    <a:cubicBezTo>
                      <a:pt x="12" y="13"/>
                      <a:pt x="9" y="15"/>
                      <a:pt x="8" y="18"/>
                    </a:cubicBezTo>
                    <a:cubicBezTo>
                      <a:pt x="4" y="18"/>
                      <a:pt x="0" y="22"/>
                      <a:pt x="0" y="27"/>
                    </a:cubicBezTo>
                    <a:cubicBezTo>
                      <a:pt x="0" y="32"/>
                      <a:pt x="4" y="36"/>
                      <a:pt x="9" y="36"/>
                    </a:cubicBezTo>
                    <a:cubicBezTo>
                      <a:pt x="11" y="36"/>
                      <a:pt x="12" y="36"/>
                      <a:pt x="13" y="35"/>
                    </a:cubicBezTo>
                    <a:cubicBezTo>
                      <a:pt x="14" y="38"/>
                      <a:pt x="17" y="40"/>
                      <a:pt x="20" y="40"/>
                    </a:cubicBezTo>
                    <a:cubicBezTo>
                      <a:pt x="22" y="40"/>
                      <a:pt x="23" y="40"/>
                      <a:pt x="24" y="39"/>
                    </a:cubicBezTo>
                    <a:cubicBezTo>
                      <a:pt x="26" y="41"/>
                      <a:pt x="29" y="41"/>
                      <a:pt x="32" y="41"/>
                    </a:cubicBezTo>
                    <a:cubicBezTo>
                      <a:pt x="37" y="41"/>
                      <a:pt x="42" y="39"/>
                      <a:pt x="45" y="36"/>
                    </a:cubicBezTo>
                    <a:cubicBezTo>
                      <a:pt x="46" y="36"/>
                      <a:pt x="48" y="37"/>
                      <a:pt x="50" y="37"/>
                    </a:cubicBezTo>
                    <a:cubicBezTo>
                      <a:pt x="55" y="37"/>
                      <a:pt x="59" y="33"/>
                      <a:pt x="59" y="28"/>
                    </a:cubicBezTo>
                    <a:cubicBezTo>
                      <a:pt x="59" y="26"/>
                      <a:pt x="58" y="24"/>
                      <a:pt x="57" y="2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52" name="Google Shape;652;p30"/>
              <p:cNvSpPr/>
              <p:nvPr/>
            </p:nvSpPr>
            <p:spPr>
              <a:xfrm>
                <a:off x="5956" y="1778"/>
                <a:ext cx="73" cy="51"/>
              </a:xfrm>
              <a:custGeom>
                <a:avLst/>
                <a:gdLst/>
                <a:ahLst/>
                <a:cxnLst/>
                <a:rect l="l" t="t" r="r" b="b"/>
                <a:pathLst>
                  <a:path w="57" h="40" extrusionOk="0">
                    <a:moveTo>
                      <a:pt x="55" y="22"/>
                    </a:moveTo>
                    <a:cubicBezTo>
                      <a:pt x="55" y="21"/>
                      <a:pt x="55" y="21"/>
                      <a:pt x="55" y="20"/>
                    </a:cubicBezTo>
                    <a:cubicBezTo>
                      <a:pt x="55" y="18"/>
                      <a:pt x="53" y="16"/>
                      <a:pt x="51" y="16"/>
                    </a:cubicBezTo>
                    <a:cubicBezTo>
                      <a:pt x="51" y="16"/>
                      <a:pt x="50" y="16"/>
                      <a:pt x="50" y="16"/>
                    </a:cubicBezTo>
                    <a:cubicBezTo>
                      <a:pt x="49" y="14"/>
                      <a:pt x="47" y="12"/>
                      <a:pt x="44" y="12"/>
                    </a:cubicBezTo>
                    <a:cubicBezTo>
                      <a:pt x="44" y="11"/>
                      <a:pt x="44" y="11"/>
                      <a:pt x="44" y="10"/>
                    </a:cubicBezTo>
                    <a:cubicBezTo>
                      <a:pt x="44" y="7"/>
                      <a:pt x="42" y="5"/>
                      <a:pt x="39" y="5"/>
                    </a:cubicBezTo>
                    <a:cubicBezTo>
                      <a:pt x="38" y="5"/>
                      <a:pt x="38" y="5"/>
                      <a:pt x="38" y="5"/>
                    </a:cubicBezTo>
                    <a:cubicBezTo>
                      <a:pt x="37" y="2"/>
                      <a:pt x="34" y="0"/>
                      <a:pt x="30" y="0"/>
                    </a:cubicBezTo>
                    <a:cubicBezTo>
                      <a:pt x="26" y="0"/>
                      <a:pt x="22" y="3"/>
                      <a:pt x="22" y="8"/>
                    </a:cubicBezTo>
                    <a:cubicBezTo>
                      <a:pt x="21" y="8"/>
                      <a:pt x="21" y="8"/>
                      <a:pt x="21" y="8"/>
                    </a:cubicBezTo>
                    <a:cubicBezTo>
                      <a:pt x="19" y="8"/>
                      <a:pt x="17" y="10"/>
                      <a:pt x="17" y="12"/>
                    </a:cubicBezTo>
                    <a:cubicBezTo>
                      <a:pt x="16" y="12"/>
                      <a:pt x="15" y="12"/>
                      <a:pt x="14" y="12"/>
                    </a:cubicBezTo>
                    <a:cubicBezTo>
                      <a:pt x="11" y="12"/>
                      <a:pt x="9" y="14"/>
                      <a:pt x="8" y="17"/>
                    </a:cubicBezTo>
                    <a:cubicBezTo>
                      <a:pt x="4" y="17"/>
                      <a:pt x="0" y="21"/>
                      <a:pt x="0" y="26"/>
                    </a:cubicBezTo>
                    <a:cubicBezTo>
                      <a:pt x="0" y="31"/>
                      <a:pt x="4" y="34"/>
                      <a:pt x="9" y="34"/>
                    </a:cubicBezTo>
                    <a:cubicBezTo>
                      <a:pt x="10" y="34"/>
                      <a:pt x="11" y="34"/>
                      <a:pt x="12" y="34"/>
                    </a:cubicBezTo>
                    <a:cubicBezTo>
                      <a:pt x="13" y="37"/>
                      <a:pt x="16" y="39"/>
                      <a:pt x="19" y="39"/>
                    </a:cubicBezTo>
                    <a:cubicBezTo>
                      <a:pt x="21" y="39"/>
                      <a:pt x="22" y="38"/>
                      <a:pt x="23" y="38"/>
                    </a:cubicBezTo>
                    <a:cubicBezTo>
                      <a:pt x="25" y="39"/>
                      <a:pt x="28" y="40"/>
                      <a:pt x="31" y="40"/>
                    </a:cubicBezTo>
                    <a:cubicBezTo>
                      <a:pt x="36" y="40"/>
                      <a:pt x="40" y="37"/>
                      <a:pt x="43" y="34"/>
                    </a:cubicBezTo>
                    <a:cubicBezTo>
                      <a:pt x="45" y="35"/>
                      <a:pt x="46" y="35"/>
                      <a:pt x="48" y="35"/>
                    </a:cubicBezTo>
                    <a:cubicBezTo>
                      <a:pt x="53" y="35"/>
                      <a:pt x="57" y="31"/>
                      <a:pt x="57" y="27"/>
                    </a:cubicBezTo>
                    <a:cubicBezTo>
                      <a:pt x="57" y="25"/>
                      <a:pt x="56" y="23"/>
                      <a:pt x="55" y="22"/>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53" name="Google Shape;653;p30"/>
              <p:cNvSpPr/>
              <p:nvPr/>
            </p:nvSpPr>
            <p:spPr>
              <a:xfrm>
                <a:off x="5959" y="1778"/>
                <a:ext cx="68" cy="48"/>
              </a:xfrm>
              <a:custGeom>
                <a:avLst/>
                <a:gdLst/>
                <a:ahLst/>
                <a:cxnLst/>
                <a:rect l="l" t="t" r="r" b="b"/>
                <a:pathLst>
                  <a:path w="52" h="37" extrusionOk="0">
                    <a:moveTo>
                      <a:pt x="50" y="21"/>
                    </a:moveTo>
                    <a:cubicBezTo>
                      <a:pt x="50" y="20"/>
                      <a:pt x="51" y="20"/>
                      <a:pt x="51" y="19"/>
                    </a:cubicBezTo>
                    <a:cubicBezTo>
                      <a:pt x="51" y="17"/>
                      <a:pt x="49" y="15"/>
                      <a:pt x="46" y="15"/>
                    </a:cubicBezTo>
                    <a:cubicBezTo>
                      <a:pt x="46" y="15"/>
                      <a:pt x="46" y="15"/>
                      <a:pt x="45" y="15"/>
                    </a:cubicBezTo>
                    <a:cubicBezTo>
                      <a:pt x="44" y="13"/>
                      <a:pt x="42" y="12"/>
                      <a:pt x="40" y="11"/>
                    </a:cubicBezTo>
                    <a:cubicBezTo>
                      <a:pt x="40" y="11"/>
                      <a:pt x="40" y="10"/>
                      <a:pt x="40" y="10"/>
                    </a:cubicBezTo>
                    <a:cubicBezTo>
                      <a:pt x="40" y="7"/>
                      <a:pt x="38" y="5"/>
                      <a:pt x="35" y="5"/>
                    </a:cubicBezTo>
                    <a:cubicBezTo>
                      <a:pt x="35" y="5"/>
                      <a:pt x="35" y="5"/>
                      <a:pt x="35" y="5"/>
                    </a:cubicBezTo>
                    <a:cubicBezTo>
                      <a:pt x="34" y="2"/>
                      <a:pt x="31" y="0"/>
                      <a:pt x="28" y="0"/>
                    </a:cubicBezTo>
                    <a:cubicBezTo>
                      <a:pt x="23" y="0"/>
                      <a:pt x="20" y="4"/>
                      <a:pt x="20" y="8"/>
                    </a:cubicBezTo>
                    <a:cubicBezTo>
                      <a:pt x="19" y="8"/>
                      <a:pt x="19" y="8"/>
                      <a:pt x="19" y="8"/>
                    </a:cubicBezTo>
                    <a:cubicBezTo>
                      <a:pt x="17" y="8"/>
                      <a:pt x="15" y="10"/>
                      <a:pt x="15" y="12"/>
                    </a:cubicBezTo>
                    <a:cubicBezTo>
                      <a:pt x="15" y="12"/>
                      <a:pt x="14" y="12"/>
                      <a:pt x="13" y="12"/>
                    </a:cubicBezTo>
                    <a:cubicBezTo>
                      <a:pt x="10" y="12"/>
                      <a:pt x="8" y="13"/>
                      <a:pt x="7" y="16"/>
                    </a:cubicBezTo>
                    <a:cubicBezTo>
                      <a:pt x="3" y="16"/>
                      <a:pt x="0" y="20"/>
                      <a:pt x="0" y="24"/>
                    </a:cubicBezTo>
                    <a:cubicBezTo>
                      <a:pt x="0" y="29"/>
                      <a:pt x="4" y="32"/>
                      <a:pt x="8" y="32"/>
                    </a:cubicBezTo>
                    <a:cubicBezTo>
                      <a:pt x="9" y="32"/>
                      <a:pt x="10" y="32"/>
                      <a:pt x="11" y="31"/>
                    </a:cubicBezTo>
                    <a:cubicBezTo>
                      <a:pt x="12" y="34"/>
                      <a:pt x="15" y="36"/>
                      <a:pt x="18" y="36"/>
                    </a:cubicBezTo>
                    <a:cubicBezTo>
                      <a:pt x="19" y="36"/>
                      <a:pt x="20" y="36"/>
                      <a:pt x="21" y="35"/>
                    </a:cubicBezTo>
                    <a:cubicBezTo>
                      <a:pt x="23" y="36"/>
                      <a:pt x="26" y="37"/>
                      <a:pt x="28" y="37"/>
                    </a:cubicBezTo>
                    <a:cubicBezTo>
                      <a:pt x="32" y="37"/>
                      <a:pt x="37" y="35"/>
                      <a:pt x="39" y="32"/>
                    </a:cubicBezTo>
                    <a:cubicBezTo>
                      <a:pt x="41" y="33"/>
                      <a:pt x="42" y="33"/>
                      <a:pt x="44" y="33"/>
                    </a:cubicBezTo>
                    <a:cubicBezTo>
                      <a:pt x="48" y="33"/>
                      <a:pt x="52" y="29"/>
                      <a:pt x="52" y="25"/>
                    </a:cubicBezTo>
                    <a:cubicBezTo>
                      <a:pt x="52" y="23"/>
                      <a:pt x="51" y="22"/>
                      <a:pt x="50" y="21"/>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54" name="Google Shape;654;p30"/>
              <p:cNvSpPr/>
              <p:nvPr/>
            </p:nvSpPr>
            <p:spPr>
              <a:xfrm>
                <a:off x="5904" y="1850"/>
                <a:ext cx="30" cy="133"/>
              </a:xfrm>
              <a:custGeom>
                <a:avLst/>
                <a:gdLst/>
                <a:ahLst/>
                <a:cxnLst/>
                <a:rect l="l" t="t" r="r" b="b"/>
                <a:pathLst>
                  <a:path w="23" h="103" extrusionOk="0">
                    <a:moveTo>
                      <a:pt x="19" y="0"/>
                    </a:moveTo>
                    <a:cubicBezTo>
                      <a:pt x="19" y="0"/>
                      <a:pt x="10" y="11"/>
                      <a:pt x="5" y="26"/>
                    </a:cubicBezTo>
                    <a:cubicBezTo>
                      <a:pt x="0" y="42"/>
                      <a:pt x="0" y="74"/>
                      <a:pt x="3" y="88"/>
                    </a:cubicBezTo>
                    <a:cubicBezTo>
                      <a:pt x="5" y="103"/>
                      <a:pt x="5" y="78"/>
                      <a:pt x="11" y="84"/>
                    </a:cubicBezTo>
                    <a:cubicBezTo>
                      <a:pt x="17" y="90"/>
                      <a:pt x="17" y="101"/>
                      <a:pt x="23" y="100"/>
                    </a:cubicBezTo>
                    <a:cubicBezTo>
                      <a:pt x="23" y="100"/>
                      <a:pt x="1" y="58"/>
                      <a:pt x="19"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55" name="Google Shape;655;p30"/>
              <p:cNvSpPr/>
              <p:nvPr/>
            </p:nvSpPr>
            <p:spPr>
              <a:xfrm>
                <a:off x="5997" y="1984"/>
                <a:ext cx="50" cy="8"/>
              </a:xfrm>
              <a:custGeom>
                <a:avLst/>
                <a:gdLst/>
                <a:ahLst/>
                <a:cxnLst/>
                <a:rect l="l" t="t" r="r" b="b"/>
                <a:pathLst>
                  <a:path w="39" h="6" extrusionOk="0">
                    <a:moveTo>
                      <a:pt x="28" y="0"/>
                    </a:moveTo>
                    <a:cubicBezTo>
                      <a:pt x="28" y="0"/>
                      <a:pt x="27" y="3"/>
                      <a:pt x="33" y="4"/>
                    </a:cubicBezTo>
                    <a:cubicBezTo>
                      <a:pt x="39" y="4"/>
                      <a:pt x="39" y="5"/>
                      <a:pt x="39" y="5"/>
                    </a:cubicBezTo>
                    <a:cubicBezTo>
                      <a:pt x="39" y="5"/>
                      <a:pt x="33" y="5"/>
                      <a:pt x="29" y="5"/>
                    </a:cubicBezTo>
                    <a:cubicBezTo>
                      <a:pt x="26" y="5"/>
                      <a:pt x="25" y="4"/>
                      <a:pt x="22" y="4"/>
                    </a:cubicBezTo>
                    <a:cubicBezTo>
                      <a:pt x="19" y="4"/>
                      <a:pt x="15" y="6"/>
                      <a:pt x="11" y="5"/>
                    </a:cubicBezTo>
                    <a:cubicBezTo>
                      <a:pt x="7" y="5"/>
                      <a:pt x="5" y="4"/>
                      <a:pt x="2" y="5"/>
                    </a:cubicBezTo>
                    <a:cubicBezTo>
                      <a:pt x="0" y="5"/>
                      <a:pt x="2" y="4"/>
                      <a:pt x="5" y="4"/>
                    </a:cubicBezTo>
                    <a:cubicBezTo>
                      <a:pt x="9" y="4"/>
                      <a:pt x="12" y="4"/>
                      <a:pt x="14" y="2"/>
                    </a:cubicBezTo>
                    <a:cubicBezTo>
                      <a:pt x="15" y="0"/>
                      <a:pt x="28" y="0"/>
                      <a:pt x="28"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56" name="Google Shape;656;p30"/>
              <p:cNvSpPr/>
              <p:nvPr/>
            </p:nvSpPr>
            <p:spPr>
              <a:xfrm>
                <a:off x="5997" y="1927"/>
                <a:ext cx="27" cy="15"/>
              </a:xfrm>
              <a:custGeom>
                <a:avLst/>
                <a:gdLst/>
                <a:ahLst/>
                <a:cxnLst/>
                <a:rect l="l" t="t" r="r" b="b"/>
                <a:pathLst>
                  <a:path w="21" h="11" extrusionOk="0">
                    <a:moveTo>
                      <a:pt x="0" y="0"/>
                    </a:moveTo>
                    <a:cubicBezTo>
                      <a:pt x="0" y="0"/>
                      <a:pt x="6" y="6"/>
                      <a:pt x="20" y="7"/>
                    </a:cubicBezTo>
                    <a:cubicBezTo>
                      <a:pt x="21" y="11"/>
                      <a:pt x="21" y="11"/>
                      <a:pt x="21" y="11"/>
                    </a:cubicBezTo>
                    <a:cubicBezTo>
                      <a:pt x="21" y="11"/>
                      <a:pt x="18" y="9"/>
                      <a:pt x="15" y="8"/>
                    </a:cubicBezTo>
                    <a:cubicBezTo>
                      <a:pt x="11" y="8"/>
                      <a:pt x="2" y="4"/>
                      <a:pt x="0" y="0"/>
                    </a:cubicBezTo>
                    <a:cubicBezTo>
                      <a:pt x="0" y="0"/>
                      <a:pt x="0" y="0"/>
                      <a:pt x="0"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57" name="Google Shape;657;p30"/>
              <p:cNvSpPr/>
              <p:nvPr/>
            </p:nvSpPr>
            <p:spPr>
              <a:xfrm>
                <a:off x="5999" y="1925"/>
                <a:ext cx="6" cy="9"/>
              </a:xfrm>
              <a:custGeom>
                <a:avLst/>
                <a:gdLst/>
                <a:ahLst/>
                <a:cxnLst/>
                <a:rect l="l" t="t" r="r" b="b"/>
                <a:pathLst>
                  <a:path w="4" h="7" extrusionOk="0">
                    <a:moveTo>
                      <a:pt x="0" y="0"/>
                    </a:moveTo>
                    <a:cubicBezTo>
                      <a:pt x="0" y="0"/>
                      <a:pt x="0" y="3"/>
                      <a:pt x="2" y="5"/>
                    </a:cubicBezTo>
                    <a:cubicBezTo>
                      <a:pt x="4" y="7"/>
                      <a:pt x="2" y="5"/>
                      <a:pt x="2" y="6"/>
                    </a:cubicBezTo>
                    <a:cubicBezTo>
                      <a:pt x="1" y="5"/>
                      <a:pt x="1" y="5"/>
                      <a:pt x="1" y="5"/>
                    </a:cubicBezTo>
                    <a:cubicBezTo>
                      <a:pt x="1" y="5"/>
                      <a:pt x="0" y="2"/>
                      <a:pt x="0"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58" name="Google Shape;658;p30"/>
              <p:cNvSpPr/>
              <p:nvPr/>
            </p:nvSpPr>
            <p:spPr>
              <a:xfrm>
                <a:off x="6002" y="1899"/>
                <a:ext cx="32" cy="90"/>
              </a:xfrm>
              <a:custGeom>
                <a:avLst/>
                <a:gdLst/>
                <a:ahLst/>
                <a:cxnLst/>
                <a:rect l="l" t="t" r="r" b="b"/>
                <a:pathLst>
                  <a:path w="25" h="70" extrusionOk="0">
                    <a:moveTo>
                      <a:pt x="18" y="9"/>
                    </a:moveTo>
                    <a:cubicBezTo>
                      <a:pt x="18" y="9"/>
                      <a:pt x="15" y="9"/>
                      <a:pt x="20" y="32"/>
                    </a:cubicBezTo>
                    <a:cubicBezTo>
                      <a:pt x="25" y="54"/>
                      <a:pt x="23" y="70"/>
                      <a:pt x="23" y="70"/>
                    </a:cubicBezTo>
                    <a:cubicBezTo>
                      <a:pt x="8" y="70"/>
                      <a:pt x="8" y="70"/>
                      <a:pt x="8" y="70"/>
                    </a:cubicBezTo>
                    <a:cubicBezTo>
                      <a:pt x="8" y="70"/>
                      <a:pt x="15" y="56"/>
                      <a:pt x="14" y="42"/>
                    </a:cubicBezTo>
                    <a:cubicBezTo>
                      <a:pt x="14" y="29"/>
                      <a:pt x="2" y="15"/>
                      <a:pt x="0" y="5"/>
                    </a:cubicBezTo>
                    <a:cubicBezTo>
                      <a:pt x="4" y="5"/>
                      <a:pt x="4" y="5"/>
                      <a:pt x="4" y="5"/>
                    </a:cubicBezTo>
                    <a:cubicBezTo>
                      <a:pt x="4" y="5"/>
                      <a:pt x="10" y="20"/>
                      <a:pt x="13" y="23"/>
                    </a:cubicBezTo>
                    <a:cubicBezTo>
                      <a:pt x="13" y="23"/>
                      <a:pt x="11" y="11"/>
                      <a:pt x="13" y="5"/>
                    </a:cubicBezTo>
                    <a:cubicBezTo>
                      <a:pt x="14" y="0"/>
                      <a:pt x="18" y="9"/>
                      <a:pt x="18" y="9"/>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59" name="Google Shape;659;p30"/>
              <p:cNvSpPr/>
              <p:nvPr/>
            </p:nvSpPr>
            <p:spPr>
              <a:xfrm>
                <a:off x="6010" y="1911"/>
                <a:ext cx="9" cy="18"/>
              </a:xfrm>
              <a:custGeom>
                <a:avLst/>
                <a:gdLst/>
                <a:ahLst/>
                <a:cxnLst/>
                <a:rect l="l" t="t" r="r" b="b"/>
                <a:pathLst>
                  <a:path w="7" h="14" extrusionOk="0">
                    <a:moveTo>
                      <a:pt x="7" y="14"/>
                    </a:moveTo>
                    <a:cubicBezTo>
                      <a:pt x="7" y="14"/>
                      <a:pt x="7" y="14"/>
                      <a:pt x="7" y="14"/>
                    </a:cubicBezTo>
                    <a:cubicBezTo>
                      <a:pt x="7" y="14"/>
                      <a:pt x="7" y="14"/>
                      <a:pt x="7" y="14"/>
                    </a:cubicBezTo>
                    <a:moveTo>
                      <a:pt x="7" y="14"/>
                    </a:moveTo>
                    <a:cubicBezTo>
                      <a:pt x="7" y="14"/>
                      <a:pt x="7" y="14"/>
                      <a:pt x="7" y="14"/>
                    </a:cubicBezTo>
                    <a:cubicBezTo>
                      <a:pt x="7" y="14"/>
                      <a:pt x="7" y="14"/>
                      <a:pt x="7" y="14"/>
                    </a:cubicBezTo>
                    <a:moveTo>
                      <a:pt x="7" y="12"/>
                    </a:moveTo>
                    <a:cubicBezTo>
                      <a:pt x="7" y="13"/>
                      <a:pt x="7" y="14"/>
                      <a:pt x="7" y="14"/>
                    </a:cubicBezTo>
                    <a:cubicBezTo>
                      <a:pt x="7" y="14"/>
                      <a:pt x="7" y="13"/>
                      <a:pt x="7" y="12"/>
                    </a:cubicBezTo>
                    <a:moveTo>
                      <a:pt x="0" y="0"/>
                    </a:moveTo>
                    <a:cubicBezTo>
                      <a:pt x="0" y="0"/>
                      <a:pt x="0" y="0"/>
                      <a:pt x="0" y="0"/>
                    </a:cubicBezTo>
                    <a:cubicBezTo>
                      <a:pt x="1" y="5"/>
                      <a:pt x="5" y="12"/>
                      <a:pt x="7" y="14"/>
                    </a:cubicBezTo>
                    <a:cubicBezTo>
                      <a:pt x="7" y="14"/>
                      <a:pt x="7" y="14"/>
                      <a:pt x="7" y="14"/>
                    </a:cubicBezTo>
                    <a:cubicBezTo>
                      <a:pt x="5" y="12"/>
                      <a:pt x="1" y="5"/>
                      <a:pt x="0"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60" name="Google Shape;660;p30"/>
              <p:cNvSpPr/>
              <p:nvPr/>
            </p:nvSpPr>
            <p:spPr>
              <a:xfrm>
                <a:off x="6005" y="1911"/>
                <a:ext cx="24" cy="46"/>
              </a:xfrm>
              <a:custGeom>
                <a:avLst/>
                <a:gdLst/>
                <a:ahLst/>
                <a:cxnLst/>
                <a:rect l="l" t="t" r="r" b="b"/>
                <a:pathLst>
                  <a:path w="19" h="36" extrusionOk="0">
                    <a:moveTo>
                      <a:pt x="10" y="0"/>
                    </a:moveTo>
                    <a:cubicBezTo>
                      <a:pt x="10" y="4"/>
                      <a:pt x="10" y="9"/>
                      <a:pt x="11" y="12"/>
                    </a:cubicBezTo>
                    <a:cubicBezTo>
                      <a:pt x="11" y="13"/>
                      <a:pt x="11" y="14"/>
                      <a:pt x="11" y="14"/>
                    </a:cubicBezTo>
                    <a:cubicBezTo>
                      <a:pt x="11" y="14"/>
                      <a:pt x="11" y="14"/>
                      <a:pt x="11" y="14"/>
                    </a:cubicBezTo>
                    <a:cubicBezTo>
                      <a:pt x="11" y="14"/>
                      <a:pt x="11" y="14"/>
                      <a:pt x="11" y="14"/>
                    </a:cubicBezTo>
                    <a:cubicBezTo>
                      <a:pt x="11" y="14"/>
                      <a:pt x="11" y="14"/>
                      <a:pt x="11" y="14"/>
                    </a:cubicBezTo>
                    <a:cubicBezTo>
                      <a:pt x="11" y="14"/>
                      <a:pt x="11" y="14"/>
                      <a:pt x="11" y="14"/>
                    </a:cubicBezTo>
                    <a:cubicBezTo>
                      <a:pt x="11" y="14"/>
                      <a:pt x="11" y="14"/>
                      <a:pt x="11" y="14"/>
                    </a:cubicBezTo>
                    <a:cubicBezTo>
                      <a:pt x="11" y="14"/>
                      <a:pt x="11" y="14"/>
                      <a:pt x="11" y="14"/>
                    </a:cubicBezTo>
                    <a:cubicBezTo>
                      <a:pt x="11" y="14"/>
                      <a:pt x="11" y="14"/>
                      <a:pt x="11" y="14"/>
                    </a:cubicBezTo>
                    <a:cubicBezTo>
                      <a:pt x="9" y="12"/>
                      <a:pt x="5" y="5"/>
                      <a:pt x="4" y="0"/>
                    </a:cubicBezTo>
                    <a:cubicBezTo>
                      <a:pt x="2" y="0"/>
                      <a:pt x="0" y="0"/>
                      <a:pt x="0" y="0"/>
                    </a:cubicBezTo>
                    <a:cubicBezTo>
                      <a:pt x="0" y="0"/>
                      <a:pt x="7" y="15"/>
                      <a:pt x="12" y="20"/>
                    </a:cubicBezTo>
                    <a:cubicBezTo>
                      <a:pt x="17" y="25"/>
                      <a:pt x="19" y="36"/>
                      <a:pt x="19" y="36"/>
                    </a:cubicBezTo>
                    <a:cubicBezTo>
                      <a:pt x="19" y="36"/>
                      <a:pt x="17" y="23"/>
                      <a:pt x="16" y="19"/>
                    </a:cubicBezTo>
                    <a:cubicBezTo>
                      <a:pt x="15" y="14"/>
                      <a:pt x="14" y="4"/>
                      <a:pt x="14" y="1"/>
                    </a:cubicBezTo>
                    <a:cubicBezTo>
                      <a:pt x="15" y="0"/>
                      <a:pt x="13" y="0"/>
                      <a:pt x="10"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61" name="Google Shape;661;p30"/>
              <p:cNvSpPr/>
              <p:nvPr/>
            </p:nvSpPr>
            <p:spPr>
              <a:xfrm>
                <a:off x="6029" y="1934"/>
                <a:ext cx="29" cy="28"/>
              </a:xfrm>
              <a:custGeom>
                <a:avLst/>
                <a:gdLst/>
                <a:ahLst/>
                <a:cxnLst/>
                <a:rect l="l" t="t" r="r" b="b"/>
                <a:pathLst>
                  <a:path w="22" h="22" extrusionOk="0">
                    <a:moveTo>
                      <a:pt x="21" y="1"/>
                    </a:moveTo>
                    <a:cubicBezTo>
                      <a:pt x="21" y="1"/>
                      <a:pt x="17" y="11"/>
                      <a:pt x="0" y="17"/>
                    </a:cubicBezTo>
                    <a:cubicBezTo>
                      <a:pt x="0" y="22"/>
                      <a:pt x="0" y="22"/>
                      <a:pt x="0" y="22"/>
                    </a:cubicBezTo>
                    <a:cubicBezTo>
                      <a:pt x="0" y="22"/>
                      <a:pt x="3" y="18"/>
                      <a:pt x="7" y="16"/>
                    </a:cubicBezTo>
                    <a:cubicBezTo>
                      <a:pt x="10" y="14"/>
                      <a:pt x="20" y="6"/>
                      <a:pt x="22" y="0"/>
                    </a:cubicBezTo>
                    <a:lnTo>
                      <a:pt x="21" y="1"/>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62" name="Google Shape;662;p30"/>
              <p:cNvSpPr/>
              <p:nvPr/>
            </p:nvSpPr>
            <p:spPr>
              <a:xfrm>
                <a:off x="6038" y="1927"/>
                <a:ext cx="12" cy="31"/>
              </a:xfrm>
              <a:custGeom>
                <a:avLst/>
                <a:gdLst/>
                <a:ahLst/>
                <a:cxnLst/>
                <a:rect l="l" t="t" r="r" b="b"/>
                <a:pathLst>
                  <a:path w="9" h="24" extrusionOk="0">
                    <a:moveTo>
                      <a:pt x="5" y="0"/>
                    </a:moveTo>
                    <a:cubicBezTo>
                      <a:pt x="5" y="0"/>
                      <a:pt x="8" y="9"/>
                      <a:pt x="4" y="17"/>
                    </a:cubicBezTo>
                    <a:cubicBezTo>
                      <a:pt x="0" y="24"/>
                      <a:pt x="3" y="17"/>
                      <a:pt x="4" y="17"/>
                    </a:cubicBezTo>
                    <a:cubicBezTo>
                      <a:pt x="7" y="14"/>
                      <a:pt x="7" y="14"/>
                      <a:pt x="7" y="14"/>
                    </a:cubicBezTo>
                    <a:cubicBezTo>
                      <a:pt x="7" y="14"/>
                      <a:pt x="9" y="3"/>
                      <a:pt x="5"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63" name="Google Shape;663;p30"/>
              <p:cNvSpPr/>
              <p:nvPr/>
            </p:nvSpPr>
            <p:spPr>
              <a:xfrm>
                <a:off x="6032" y="1909"/>
                <a:ext cx="45" cy="33"/>
              </a:xfrm>
              <a:custGeom>
                <a:avLst/>
                <a:gdLst/>
                <a:ahLst/>
                <a:cxnLst/>
                <a:rect l="l" t="t" r="r" b="b"/>
                <a:pathLst>
                  <a:path w="35" h="25" extrusionOk="0">
                    <a:moveTo>
                      <a:pt x="1" y="14"/>
                    </a:moveTo>
                    <a:cubicBezTo>
                      <a:pt x="1" y="13"/>
                      <a:pt x="1" y="13"/>
                      <a:pt x="1" y="13"/>
                    </a:cubicBezTo>
                    <a:cubicBezTo>
                      <a:pt x="1" y="12"/>
                      <a:pt x="2" y="10"/>
                      <a:pt x="4" y="10"/>
                    </a:cubicBezTo>
                    <a:cubicBezTo>
                      <a:pt x="5" y="10"/>
                      <a:pt x="5" y="10"/>
                      <a:pt x="5" y="10"/>
                    </a:cubicBezTo>
                    <a:cubicBezTo>
                      <a:pt x="5" y="9"/>
                      <a:pt x="7" y="8"/>
                      <a:pt x="8" y="8"/>
                    </a:cubicBezTo>
                    <a:cubicBezTo>
                      <a:pt x="8" y="7"/>
                      <a:pt x="8" y="7"/>
                      <a:pt x="8" y="7"/>
                    </a:cubicBezTo>
                    <a:cubicBezTo>
                      <a:pt x="8" y="5"/>
                      <a:pt x="10" y="4"/>
                      <a:pt x="11" y="4"/>
                    </a:cubicBezTo>
                    <a:cubicBezTo>
                      <a:pt x="12" y="4"/>
                      <a:pt x="12" y="4"/>
                      <a:pt x="12" y="4"/>
                    </a:cubicBezTo>
                    <a:cubicBezTo>
                      <a:pt x="12" y="2"/>
                      <a:pt x="14" y="0"/>
                      <a:pt x="17" y="0"/>
                    </a:cubicBezTo>
                    <a:cubicBezTo>
                      <a:pt x="19" y="0"/>
                      <a:pt x="22" y="3"/>
                      <a:pt x="22" y="6"/>
                    </a:cubicBezTo>
                    <a:cubicBezTo>
                      <a:pt x="22" y="6"/>
                      <a:pt x="22" y="6"/>
                      <a:pt x="22" y="6"/>
                    </a:cubicBezTo>
                    <a:cubicBezTo>
                      <a:pt x="23" y="6"/>
                      <a:pt x="25" y="7"/>
                      <a:pt x="25" y="8"/>
                    </a:cubicBezTo>
                    <a:cubicBezTo>
                      <a:pt x="25" y="8"/>
                      <a:pt x="26" y="8"/>
                      <a:pt x="26" y="8"/>
                    </a:cubicBezTo>
                    <a:cubicBezTo>
                      <a:pt x="28" y="8"/>
                      <a:pt x="30" y="9"/>
                      <a:pt x="30" y="11"/>
                    </a:cubicBezTo>
                    <a:cubicBezTo>
                      <a:pt x="33" y="11"/>
                      <a:pt x="35" y="14"/>
                      <a:pt x="35" y="16"/>
                    </a:cubicBezTo>
                    <a:cubicBezTo>
                      <a:pt x="35" y="19"/>
                      <a:pt x="32" y="22"/>
                      <a:pt x="29" y="22"/>
                    </a:cubicBezTo>
                    <a:cubicBezTo>
                      <a:pt x="29" y="22"/>
                      <a:pt x="28" y="21"/>
                      <a:pt x="27" y="21"/>
                    </a:cubicBezTo>
                    <a:cubicBezTo>
                      <a:pt x="27" y="23"/>
                      <a:pt x="25" y="24"/>
                      <a:pt x="23" y="24"/>
                    </a:cubicBezTo>
                    <a:cubicBezTo>
                      <a:pt x="22" y="24"/>
                      <a:pt x="21" y="24"/>
                      <a:pt x="21" y="24"/>
                    </a:cubicBezTo>
                    <a:cubicBezTo>
                      <a:pt x="19" y="24"/>
                      <a:pt x="18" y="25"/>
                      <a:pt x="16" y="25"/>
                    </a:cubicBezTo>
                    <a:cubicBezTo>
                      <a:pt x="13" y="25"/>
                      <a:pt x="11" y="23"/>
                      <a:pt x="9" y="21"/>
                    </a:cubicBezTo>
                    <a:cubicBezTo>
                      <a:pt x="8" y="22"/>
                      <a:pt x="7" y="22"/>
                      <a:pt x="6" y="22"/>
                    </a:cubicBezTo>
                    <a:cubicBezTo>
                      <a:pt x="3" y="22"/>
                      <a:pt x="0" y="20"/>
                      <a:pt x="0" y="17"/>
                    </a:cubicBezTo>
                    <a:cubicBezTo>
                      <a:pt x="0" y="16"/>
                      <a:pt x="1" y="15"/>
                      <a:pt x="1" y="1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64" name="Google Shape;664;p30"/>
              <p:cNvSpPr/>
              <p:nvPr/>
            </p:nvSpPr>
            <p:spPr>
              <a:xfrm>
                <a:off x="6033" y="1911"/>
                <a:ext cx="43" cy="29"/>
              </a:xfrm>
              <a:custGeom>
                <a:avLst/>
                <a:gdLst/>
                <a:ahLst/>
                <a:cxnLst/>
                <a:rect l="l" t="t" r="r" b="b"/>
                <a:pathLst>
                  <a:path w="33" h="23" extrusionOk="0">
                    <a:moveTo>
                      <a:pt x="1" y="13"/>
                    </a:moveTo>
                    <a:cubicBezTo>
                      <a:pt x="1" y="12"/>
                      <a:pt x="1" y="12"/>
                      <a:pt x="1" y="12"/>
                    </a:cubicBezTo>
                    <a:cubicBezTo>
                      <a:pt x="1" y="11"/>
                      <a:pt x="2" y="9"/>
                      <a:pt x="3" y="9"/>
                    </a:cubicBezTo>
                    <a:cubicBezTo>
                      <a:pt x="4" y="9"/>
                      <a:pt x="4" y="9"/>
                      <a:pt x="4" y="9"/>
                    </a:cubicBezTo>
                    <a:cubicBezTo>
                      <a:pt x="5" y="8"/>
                      <a:pt x="6" y="7"/>
                      <a:pt x="7" y="7"/>
                    </a:cubicBezTo>
                    <a:cubicBezTo>
                      <a:pt x="7" y="6"/>
                      <a:pt x="7" y="6"/>
                      <a:pt x="7" y="6"/>
                    </a:cubicBezTo>
                    <a:cubicBezTo>
                      <a:pt x="7" y="4"/>
                      <a:pt x="9" y="3"/>
                      <a:pt x="11" y="3"/>
                    </a:cubicBezTo>
                    <a:cubicBezTo>
                      <a:pt x="11" y="3"/>
                      <a:pt x="11" y="3"/>
                      <a:pt x="11" y="3"/>
                    </a:cubicBezTo>
                    <a:cubicBezTo>
                      <a:pt x="12" y="1"/>
                      <a:pt x="13" y="0"/>
                      <a:pt x="16" y="0"/>
                    </a:cubicBezTo>
                    <a:cubicBezTo>
                      <a:pt x="18" y="0"/>
                      <a:pt x="21" y="2"/>
                      <a:pt x="21" y="5"/>
                    </a:cubicBezTo>
                    <a:cubicBezTo>
                      <a:pt x="21" y="5"/>
                      <a:pt x="21" y="5"/>
                      <a:pt x="21" y="5"/>
                    </a:cubicBezTo>
                    <a:cubicBezTo>
                      <a:pt x="22" y="5"/>
                      <a:pt x="23" y="6"/>
                      <a:pt x="24" y="7"/>
                    </a:cubicBezTo>
                    <a:cubicBezTo>
                      <a:pt x="24" y="7"/>
                      <a:pt x="24" y="7"/>
                      <a:pt x="25" y="7"/>
                    </a:cubicBezTo>
                    <a:cubicBezTo>
                      <a:pt x="27" y="7"/>
                      <a:pt x="28" y="8"/>
                      <a:pt x="29" y="10"/>
                    </a:cubicBezTo>
                    <a:cubicBezTo>
                      <a:pt x="31" y="10"/>
                      <a:pt x="33" y="12"/>
                      <a:pt x="33" y="15"/>
                    </a:cubicBezTo>
                    <a:cubicBezTo>
                      <a:pt x="33" y="18"/>
                      <a:pt x="31" y="20"/>
                      <a:pt x="28" y="20"/>
                    </a:cubicBezTo>
                    <a:cubicBezTo>
                      <a:pt x="27" y="20"/>
                      <a:pt x="27" y="20"/>
                      <a:pt x="26" y="20"/>
                    </a:cubicBezTo>
                    <a:cubicBezTo>
                      <a:pt x="25" y="22"/>
                      <a:pt x="24" y="23"/>
                      <a:pt x="22" y="23"/>
                    </a:cubicBezTo>
                    <a:cubicBezTo>
                      <a:pt x="21" y="23"/>
                      <a:pt x="20" y="23"/>
                      <a:pt x="20" y="22"/>
                    </a:cubicBezTo>
                    <a:cubicBezTo>
                      <a:pt x="18" y="23"/>
                      <a:pt x="17" y="23"/>
                      <a:pt x="15" y="23"/>
                    </a:cubicBezTo>
                    <a:cubicBezTo>
                      <a:pt x="12" y="23"/>
                      <a:pt x="10" y="22"/>
                      <a:pt x="8" y="20"/>
                    </a:cubicBezTo>
                    <a:cubicBezTo>
                      <a:pt x="7" y="21"/>
                      <a:pt x="6" y="21"/>
                      <a:pt x="5" y="21"/>
                    </a:cubicBezTo>
                    <a:cubicBezTo>
                      <a:pt x="2" y="21"/>
                      <a:pt x="0" y="19"/>
                      <a:pt x="0" y="16"/>
                    </a:cubicBezTo>
                    <a:cubicBezTo>
                      <a:pt x="0" y="15"/>
                      <a:pt x="0" y="14"/>
                      <a:pt x="1" y="1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65" name="Google Shape;665;p30"/>
              <p:cNvSpPr/>
              <p:nvPr/>
            </p:nvSpPr>
            <p:spPr>
              <a:xfrm>
                <a:off x="6034" y="1911"/>
                <a:ext cx="39" cy="28"/>
              </a:xfrm>
              <a:custGeom>
                <a:avLst/>
                <a:gdLst/>
                <a:ahLst/>
                <a:cxnLst/>
                <a:rect l="l" t="t" r="r" b="b"/>
                <a:pathLst>
                  <a:path w="30" h="22" extrusionOk="0">
                    <a:moveTo>
                      <a:pt x="1" y="12"/>
                    </a:moveTo>
                    <a:cubicBezTo>
                      <a:pt x="1" y="11"/>
                      <a:pt x="1" y="11"/>
                      <a:pt x="1" y="11"/>
                    </a:cubicBezTo>
                    <a:cubicBezTo>
                      <a:pt x="1" y="10"/>
                      <a:pt x="2" y="9"/>
                      <a:pt x="3" y="9"/>
                    </a:cubicBezTo>
                    <a:cubicBezTo>
                      <a:pt x="4" y="9"/>
                      <a:pt x="4" y="9"/>
                      <a:pt x="4" y="9"/>
                    </a:cubicBezTo>
                    <a:cubicBezTo>
                      <a:pt x="5" y="8"/>
                      <a:pt x="6" y="7"/>
                      <a:pt x="7" y="7"/>
                    </a:cubicBezTo>
                    <a:cubicBezTo>
                      <a:pt x="7" y="6"/>
                      <a:pt x="7" y="6"/>
                      <a:pt x="7" y="6"/>
                    </a:cubicBezTo>
                    <a:cubicBezTo>
                      <a:pt x="7" y="4"/>
                      <a:pt x="8" y="3"/>
                      <a:pt x="10" y="3"/>
                    </a:cubicBezTo>
                    <a:cubicBezTo>
                      <a:pt x="10" y="3"/>
                      <a:pt x="10" y="3"/>
                      <a:pt x="10" y="3"/>
                    </a:cubicBezTo>
                    <a:cubicBezTo>
                      <a:pt x="11" y="1"/>
                      <a:pt x="12" y="0"/>
                      <a:pt x="14" y="0"/>
                    </a:cubicBezTo>
                    <a:cubicBezTo>
                      <a:pt x="17" y="0"/>
                      <a:pt x="19" y="2"/>
                      <a:pt x="19" y="5"/>
                    </a:cubicBezTo>
                    <a:cubicBezTo>
                      <a:pt x="19" y="5"/>
                      <a:pt x="19" y="5"/>
                      <a:pt x="19" y="5"/>
                    </a:cubicBezTo>
                    <a:cubicBezTo>
                      <a:pt x="21" y="5"/>
                      <a:pt x="22" y="6"/>
                      <a:pt x="22" y="7"/>
                    </a:cubicBezTo>
                    <a:cubicBezTo>
                      <a:pt x="22" y="7"/>
                      <a:pt x="22" y="7"/>
                      <a:pt x="23" y="7"/>
                    </a:cubicBezTo>
                    <a:cubicBezTo>
                      <a:pt x="24" y="7"/>
                      <a:pt x="26" y="8"/>
                      <a:pt x="26" y="10"/>
                    </a:cubicBezTo>
                    <a:cubicBezTo>
                      <a:pt x="29" y="10"/>
                      <a:pt x="30" y="12"/>
                      <a:pt x="30" y="14"/>
                    </a:cubicBezTo>
                    <a:cubicBezTo>
                      <a:pt x="30" y="17"/>
                      <a:pt x="28" y="19"/>
                      <a:pt x="26" y="19"/>
                    </a:cubicBezTo>
                    <a:cubicBezTo>
                      <a:pt x="25" y="19"/>
                      <a:pt x="24" y="19"/>
                      <a:pt x="24" y="19"/>
                    </a:cubicBezTo>
                    <a:cubicBezTo>
                      <a:pt x="23" y="20"/>
                      <a:pt x="22" y="21"/>
                      <a:pt x="20" y="21"/>
                    </a:cubicBezTo>
                    <a:cubicBezTo>
                      <a:pt x="19" y="21"/>
                      <a:pt x="19" y="21"/>
                      <a:pt x="18" y="21"/>
                    </a:cubicBezTo>
                    <a:cubicBezTo>
                      <a:pt x="17" y="21"/>
                      <a:pt x="16" y="22"/>
                      <a:pt x="14" y="22"/>
                    </a:cubicBezTo>
                    <a:cubicBezTo>
                      <a:pt x="11" y="22"/>
                      <a:pt x="9" y="21"/>
                      <a:pt x="7" y="19"/>
                    </a:cubicBezTo>
                    <a:cubicBezTo>
                      <a:pt x="7" y="19"/>
                      <a:pt x="6" y="20"/>
                      <a:pt x="5" y="20"/>
                    </a:cubicBezTo>
                    <a:cubicBezTo>
                      <a:pt x="2" y="20"/>
                      <a:pt x="0" y="17"/>
                      <a:pt x="0" y="15"/>
                    </a:cubicBezTo>
                    <a:cubicBezTo>
                      <a:pt x="0" y="14"/>
                      <a:pt x="1" y="13"/>
                      <a:pt x="1" y="12"/>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66" name="Google Shape;666;p30"/>
              <p:cNvSpPr/>
              <p:nvPr/>
            </p:nvSpPr>
            <p:spPr>
              <a:xfrm>
                <a:off x="5965" y="1835"/>
                <a:ext cx="111" cy="78"/>
              </a:xfrm>
              <a:custGeom>
                <a:avLst/>
                <a:gdLst/>
                <a:ahLst/>
                <a:cxnLst/>
                <a:rect l="l" t="t" r="r" b="b"/>
                <a:pathLst>
                  <a:path w="86" h="61" extrusionOk="0">
                    <a:moveTo>
                      <a:pt x="2" y="34"/>
                    </a:moveTo>
                    <a:cubicBezTo>
                      <a:pt x="2" y="33"/>
                      <a:pt x="2" y="33"/>
                      <a:pt x="2" y="32"/>
                    </a:cubicBezTo>
                    <a:cubicBezTo>
                      <a:pt x="2" y="28"/>
                      <a:pt x="5" y="25"/>
                      <a:pt x="9" y="25"/>
                    </a:cubicBezTo>
                    <a:cubicBezTo>
                      <a:pt x="10" y="25"/>
                      <a:pt x="10" y="25"/>
                      <a:pt x="11" y="25"/>
                    </a:cubicBezTo>
                    <a:cubicBezTo>
                      <a:pt x="13" y="22"/>
                      <a:pt x="16" y="20"/>
                      <a:pt x="19" y="19"/>
                    </a:cubicBezTo>
                    <a:cubicBezTo>
                      <a:pt x="19" y="18"/>
                      <a:pt x="19" y="17"/>
                      <a:pt x="19" y="17"/>
                    </a:cubicBezTo>
                    <a:cubicBezTo>
                      <a:pt x="19" y="12"/>
                      <a:pt x="23" y="8"/>
                      <a:pt x="27" y="8"/>
                    </a:cubicBezTo>
                    <a:cubicBezTo>
                      <a:pt x="28" y="8"/>
                      <a:pt x="28" y="8"/>
                      <a:pt x="28" y="8"/>
                    </a:cubicBezTo>
                    <a:cubicBezTo>
                      <a:pt x="30" y="4"/>
                      <a:pt x="35" y="0"/>
                      <a:pt x="40" y="0"/>
                    </a:cubicBezTo>
                    <a:cubicBezTo>
                      <a:pt x="47" y="0"/>
                      <a:pt x="53" y="6"/>
                      <a:pt x="54" y="13"/>
                    </a:cubicBezTo>
                    <a:cubicBezTo>
                      <a:pt x="54" y="13"/>
                      <a:pt x="54" y="13"/>
                      <a:pt x="54" y="13"/>
                    </a:cubicBezTo>
                    <a:cubicBezTo>
                      <a:pt x="58" y="13"/>
                      <a:pt x="61" y="16"/>
                      <a:pt x="61" y="20"/>
                    </a:cubicBezTo>
                    <a:cubicBezTo>
                      <a:pt x="62" y="19"/>
                      <a:pt x="63" y="19"/>
                      <a:pt x="64" y="19"/>
                    </a:cubicBezTo>
                    <a:cubicBezTo>
                      <a:pt x="69" y="19"/>
                      <a:pt x="73" y="22"/>
                      <a:pt x="74" y="27"/>
                    </a:cubicBezTo>
                    <a:cubicBezTo>
                      <a:pt x="81" y="27"/>
                      <a:pt x="86" y="33"/>
                      <a:pt x="86" y="40"/>
                    </a:cubicBezTo>
                    <a:cubicBezTo>
                      <a:pt x="86" y="48"/>
                      <a:pt x="80" y="54"/>
                      <a:pt x="73" y="54"/>
                    </a:cubicBezTo>
                    <a:cubicBezTo>
                      <a:pt x="71" y="54"/>
                      <a:pt x="69" y="53"/>
                      <a:pt x="67" y="52"/>
                    </a:cubicBezTo>
                    <a:cubicBezTo>
                      <a:pt x="66" y="57"/>
                      <a:pt x="62" y="60"/>
                      <a:pt x="57" y="60"/>
                    </a:cubicBezTo>
                    <a:cubicBezTo>
                      <a:pt x="55" y="60"/>
                      <a:pt x="53" y="60"/>
                      <a:pt x="51" y="59"/>
                    </a:cubicBezTo>
                    <a:cubicBezTo>
                      <a:pt x="48" y="60"/>
                      <a:pt x="44" y="61"/>
                      <a:pt x="40" y="61"/>
                    </a:cubicBezTo>
                    <a:cubicBezTo>
                      <a:pt x="32" y="61"/>
                      <a:pt x="25" y="58"/>
                      <a:pt x="21" y="53"/>
                    </a:cubicBezTo>
                    <a:cubicBezTo>
                      <a:pt x="19" y="54"/>
                      <a:pt x="16" y="55"/>
                      <a:pt x="13" y="55"/>
                    </a:cubicBezTo>
                    <a:cubicBezTo>
                      <a:pt x="6" y="55"/>
                      <a:pt x="0" y="49"/>
                      <a:pt x="0" y="42"/>
                    </a:cubicBezTo>
                    <a:cubicBezTo>
                      <a:pt x="0" y="39"/>
                      <a:pt x="1" y="36"/>
                      <a:pt x="2" y="3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67" name="Google Shape;667;p30"/>
              <p:cNvSpPr/>
              <p:nvPr/>
            </p:nvSpPr>
            <p:spPr>
              <a:xfrm>
                <a:off x="5966" y="1836"/>
                <a:ext cx="108" cy="76"/>
              </a:xfrm>
              <a:custGeom>
                <a:avLst/>
                <a:gdLst/>
                <a:ahLst/>
                <a:cxnLst/>
                <a:rect l="l" t="t" r="r" b="b"/>
                <a:pathLst>
                  <a:path w="84" h="59" extrusionOk="0">
                    <a:moveTo>
                      <a:pt x="3" y="33"/>
                    </a:moveTo>
                    <a:cubicBezTo>
                      <a:pt x="2" y="32"/>
                      <a:pt x="2" y="32"/>
                      <a:pt x="2" y="31"/>
                    </a:cubicBezTo>
                    <a:cubicBezTo>
                      <a:pt x="2" y="27"/>
                      <a:pt x="5" y="24"/>
                      <a:pt x="9" y="24"/>
                    </a:cubicBezTo>
                    <a:cubicBezTo>
                      <a:pt x="10" y="24"/>
                      <a:pt x="10" y="24"/>
                      <a:pt x="11" y="24"/>
                    </a:cubicBezTo>
                    <a:cubicBezTo>
                      <a:pt x="13" y="21"/>
                      <a:pt x="15" y="19"/>
                      <a:pt x="19" y="18"/>
                    </a:cubicBezTo>
                    <a:cubicBezTo>
                      <a:pt x="19" y="17"/>
                      <a:pt x="19" y="17"/>
                      <a:pt x="19" y="16"/>
                    </a:cubicBezTo>
                    <a:cubicBezTo>
                      <a:pt x="19" y="12"/>
                      <a:pt x="22" y="8"/>
                      <a:pt x="27" y="8"/>
                    </a:cubicBezTo>
                    <a:cubicBezTo>
                      <a:pt x="28" y="8"/>
                      <a:pt x="28" y="8"/>
                      <a:pt x="28" y="8"/>
                    </a:cubicBezTo>
                    <a:cubicBezTo>
                      <a:pt x="30" y="3"/>
                      <a:pt x="34" y="0"/>
                      <a:pt x="39" y="0"/>
                    </a:cubicBezTo>
                    <a:cubicBezTo>
                      <a:pt x="46" y="0"/>
                      <a:pt x="52" y="6"/>
                      <a:pt x="52" y="13"/>
                    </a:cubicBezTo>
                    <a:cubicBezTo>
                      <a:pt x="53" y="13"/>
                      <a:pt x="53" y="13"/>
                      <a:pt x="53" y="13"/>
                    </a:cubicBezTo>
                    <a:cubicBezTo>
                      <a:pt x="56" y="13"/>
                      <a:pt x="59" y="16"/>
                      <a:pt x="59" y="19"/>
                    </a:cubicBezTo>
                    <a:cubicBezTo>
                      <a:pt x="60" y="19"/>
                      <a:pt x="62" y="19"/>
                      <a:pt x="63" y="19"/>
                    </a:cubicBezTo>
                    <a:cubicBezTo>
                      <a:pt x="67" y="19"/>
                      <a:pt x="71" y="22"/>
                      <a:pt x="72" y="26"/>
                    </a:cubicBezTo>
                    <a:cubicBezTo>
                      <a:pt x="79" y="26"/>
                      <a:pt x="84" y="32"/>
                      <a:pt x="84" y="39"/>
                    </a:cubicBezTo>
                    <a:cubicBezTo>
                      <a:pt x="84" y="46"/>
                      <a:pt x="78" y="52"/>
                      <a:pt x="71" y="52"/>
                    </a:cubicBezTo>
                    <a:cubicBezTo>
                      <a:pt x="69" y="52"/>
                      <a:pt x="67" y="51"/>
                      <a:pt x="66" y="51"/>
                    </a:cubicBezTo>
                    <a:cubicBezTo>
                      <a:pt x="64" y="55"/>
                      <a:pt x="60" y="58"/>
                      <a:pt x="55" y="58"/>
                    </a:cubicBezTo>
                    <a:cubicBezTo>
                      <a:pt x="53" y="58"/>
                      <a:pt x="51" y="58"/>
                      <a:pt x="50" y="57"/>
                    </a:cubicBezTo>
                    <a:cubicBezTo>
                      <a:pt x="47" y="58"/>
                      <a:pt x="43" y="59"/>
                      <a:pt x="39" y="59"/>
                    </a:cubicBezTo>
                    <a:cubicBezTo>
                      <a:pt x="31" y="59"/>
                      <a:pt x="25" y="56"/>
                      <a:pt x="20" y="51"/>
                    </a:cubicBezTo>
                    <a:cubicBezTo>
                      <a:pt x="18" y="52"/>
                      <a:pt x="16" y="53"/>
                      <a:pt x="13" y="53"/>
                    </a:cubicBezTo>
                    <a:cubicBezTo>
                      <a:pt x="6" y="53"/>
                      <a:pt x="0" y="47"/>
                      <a:pt x="0" y="40"/>
                    </a:cubicBezTo>
                    <a:cubicBezTo>
                      <a:pt x="0" y="38"/>
                      <a:pt x="1" y="35"/>
                      <a:pt x="3" y="3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68" name="Google Shape;668;p30"/>
              <p:cNvSpPr/>
              <p:nvPr/>
            </p:nvSpPr>
            <p:spPr>
              <a:xfrm>
                <a:off x="5971" y="1838"/>
                <a:ext cx="97" cy="69"/>
              </a:xfrm>
              <a:custGeom>
                <a:avLst/>
                <a:gdLst/>
                <a:ahLst/>
                <a:cxnLst/>
                <a:rect l="l" t="t" r="r" b="b"/>
                <a:pathLst>
                  <a:path w="75" h="53" extrusionOk="0">
                    <a:moveTo>
                      <a:pt x="2" y="29"/>
                    </a:moveTo>
                    <a:cubicBezTo>
                      <a:pt x="1" y="29"/>
                      <a:pt x="1" y="28"/>
                      <a:pt x="1" y="27"/>
                    </a:cubicBezTo>
                    <a:cubicBezTo>
                      <a:pt x="1" y="24"/>
                      <a:pt x="4" y="21"/>
                      <a:pt x="7" y="21"/>
                    </a:cubicBezTo>
                    <a:cubicBezTo>
                      <a:pt x="8" y="21"/>
                      <a:pt x="9" y="21"/>
                      <a:pt x="9" y="21"/>
                    </a:cubicBezTo>
                    <a:cubicBezTo>
                      <a:pt x="11" y="19"/>
                      <a:pt x="13" y="17"/>
                      <a:pt x="16" y="16"/>
                    </a:cubicBezTo>
                    <a:cubicBezTo>
                      <a:pt x="16" y="15"/>
                      <a:pt x="16" y="15"/>
                      <a:pt x="16" y="14"/>
                    </a:cubicBezTo>
                    <a:cubicBezTo>
                      <a:pt x="16" y="10"/>
                      <a:pt x="20" y="7"/>
                      <a:pt x="24" y="7"/>
                    </a:cubicBezTo>
                    <a:cubicBezTo>
                      <a:pt x="24" y="7"/>
                      <a:pt x="24" y="7"/>
                      <a:pt x="24" y="7"/>
                    </a:cubicBezTo>
                    <a:cubicBezTo>
                      <a:pt x="26" y="2"/>
                      <a:pt x="30" y="0"/>
                      <a:pt x="35" y="0"/>
                    </a:cubicBezTo>
                    <a:cubicBezTo>
                      <a:pt x="41" y="0"/>
                      <a:pt x="46" y="5"/>
                      <a:pt x="47" y="11"/>
                    </a:cubicBezTo>
                    <a:cubicBezTo>
                      <a:pt x="47" y="11"/>
                      <a:pt x="47" y="11"/>
                      <a:pt x="47" y="11"/>
                    </a:cubicBezTo>
                    <a:cubicBezTo>
                      <a:pt x="50" y="11"/>
                      <a:pt x="53" y="13"/>
                      <a:pt x="53" y="17"/>
                    </a:cubicBezTo>
                    <a:cubicBezTo>
                      <a:pt x="54" y="16"/>
                      <a:pt x="55" y="16"/>
                      <a:pt x="56" y="16"/>
                    </a:cubicBezTo>
                    <a:cubicBezTo>
                      <a:pt x="60" y="16"/>
                      <a:pt x="64" y="19"/>
                      <a:pt x="65" y="23"/>
                    </a:cubicBezTo>
                    <a:cubicBezTo>
                      <a:pt x="71" y="23"/>
                      <a:pt x="75" y="28"/>
                      <a:pt x="75" y="35"/>
                    </a:cubicBezTo>
                    <a:cubicBezTo>
                      <a:pt x="75" y="41"/>
                      <a:pt x="70" y="46"/>
                      <a:pt x="64" y="46"/>
                    </a:cubicBezTo>
                    <a:cubicBezTo>
                      <a:pt x="62" y="46"/>
                      <a:pt x="60" y="46"/>
                      <a:pt x="59" y="45"/>
                    </a:cubicBezTo>
                    <a:cubicBezTo>
                      <a:pt x="58" y="49"/>
                      <a:pt x="54" y="52"/>
                      <a:pt x="50" y="52"/>
                    </a:cubicBezTo>
                    <a:cubicBezTo>
                      <a:pt x="48" y="52"/>
                      <a:pt x="46" y="52"/>
                      <a:pt x="45" y="51"/>
                    </a:cubicBezTo>
                    <a:cubicBezTo>
                      <a:pt x="42" y="52"/>
                      <a:pt x="38" y="53"/>
                      <a:pt x="34" y="53"/>
                    </a:cubicBezTo>
                    <a:cubicBezTo>
                      <a:pt x="28" y="53"/>
                      <a:pt x="22" y="50"/>
                      <a:pt x="18" y="46"/>
                    </a:cubicBezTo>
                    <a:cubicBezTo>
                      <a:pt x="16" y="47"/>
                      <a:pt x="14" y="48"/>
                      <a:pt x="11" y="48"/>
                    </a:cubicBezTo>
                    <a:cubicBezTo>
                      <a:pt x="5" y="48"/>
                      <a:pt x="0" y="42"/>
                      <a:pt x="0" y="36"/>
                    </a:cubicBezTo>
                    <a:cubicBezTo>
                      <a:pt x="0" y="33"/>
                      <a:pt x="0" y="31"/>
                      <a:pt x="2" y="29"/>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69" name="Google Shape;669;p30"/>
              <p:cNvSpPr/>
              <p:nvPr/>
            </p:nvSpPr>
            <p:spPr>
              <a:xfrm>
                <a:off x="5983" y="1913"/>
                <a:ext cx="27" cy="20"/>
              </a:xfrm>
              <a:custGeom>
                <a:avLst/>
                <a:gdLst/>
                <a:ahLst/>
                <a:cxnLst/>
                <a:rect l="l" t="t" r="r" b="b"/>
                <a:pathLst>
                  <a:path w="21" h="15" extrusionOk="0">
                    <a:moveTo>
                      <a:pt x="0" y="9"/>
                    </a:moveTo>
                    <a:cubicBezTo>
                      <a:pt x="0" y="8"/>
                      <a:pt x="0" y="8"/>
                      <a:pt x="0" y="8"/>
                    </a:cubicBezTo>
                    <a:cubicBezTo>
                      <a:pt x="0" y="7"/>
                      <a:pt x="1" y="6"/>
                      <a:pt x="2" y="6"/>
                    </a:cubicBezTo>
                    <a:cubicBezTo>
                      <a:pt x="2" y="6"/>
                      <a:pt x="2" y="6"/>
                      <a:pt x="2" y="6"/>
                    </a:cubicBezTo>
                    <a:cubicBezTo>
                      <a:pt x="3" y="6"/>
                      <a:pt x="3" y="5"/>
                      <a:pt x="4" y="5"/>
                    </a:cubicBezTo>
                    <a:cubicBezTo>
                      <a:pt x="4" y="4"/>
                      <a:pt x="4" y="4"/>
                      <a:pt x="4" y="4"/>
                    </a:cubicBezTo>
                    <a:cubicBezTo>
                      <a:pt x="4" y="3"/>
                      <a:pt x="5" y="2"/>
                      <a:pt x="6" y="2"/>
                    </a:cubicBezTo>
                    <a:cubicBezTo>
                      <a:pt x="6" y="2"/>
                      <a:pt x="6" y="2"/>
                      <a:pt x="6" y="2"/>
                    </a:cubicBezTo>
                    <a:cubicBezTo>
                      <a:pt x="7" y="1"/>
                      <a:pt x="8" y="0"/>
                      <a:pt x="9" y="0"/>
                    </a:cubicBezTo>
                    <a:cubicBezTo>
                      <a:pt x="11" y="0"/>
                      <a:pt x="13" y="2"/>
                      <a:pt x="13" y="3"/>
                    </a:cubicBezTo>
                    <a:cubicBezTo>
                      <a:pt x="13" y="3"/>
                      <a:pt x="13" y="3"/>
                      <a:pt x="13" y="3"/>
                    </a:cubicBezTo>
                    <a:cubicBezTo>
                      <a:pt x="14" y="3"/>
                      <a:pt x="14" y="4"/>
                      <a:pt x="14" y="5"/>
                    </a:cubicBezTo>
                    <a:cubicBezTo>
                      <a:pt x="15" y="5"/>
                      <a:pt x="15" y="5"/>
                      <a:pt x="15" y="5"/>
                    </a:cubicBezTo>
                    <a:cubicBezTo>
                      <a:pt x="16" y="5"/>
                      <a:pt x="17" y="6"/>
                      <a:pt x="18" y="7"/>
                    </a:cubicBezTo>
                    <a:cubicBezTo>
                      <a:pt x="19" y="7"/>
                      <a:pt x="21" y="8"/>
                      <a:pt x="21" y="10"/>
                    </a:cubicBezTo>
                    <a:cubicBezTo>
                      <a:pt x="21" y="12"/>
                      <a:pt x="19" y="13"/>
                      <a:pt x="17" y="13"/>
                    </a:cubicBezTo>
                    <a:cubicBezTo>
                      <a:pt x="17" y="13"/>
                      <a:pt x="16" y="13"/>
                      <a:pt x="16" y="13"/>
                    </a:cubicBezTo>
                    <a:cubicBezTo>
                      <a:pt x="16" y="14"/>
                      <a:pt x="15" y="15"/>
                      <a:pt x="13" y="15"/>
                    </a:cubicBezTo>
                    <a:cubicBezTo>
                      <a:pt x="13" y="15"/>
                      <a:pt x="12" y="15"/>
                      <a:pt x="12" y="14"/>
                    </a:cubicBezTo>
                    <a:cubicBezTo>
                      <a:pt x="11" y="15"/>
                      <a:pt x="10" y="15"/>
                      <a:pt x="9" y="15"/>
                    </a:cubicBezTo>
                    <a:cubicBezTo>
                      <a:pt x="7" y="15"/>
                      <a:pt x="6" y="14"/>
                      <a:pt x="5" y="13"/>
                    </a:cubicBezTo>
                    <a:cubicBezTo>
                      <a:pt x="4" y="13"/>
                      <a:pt x="4" y="14"/>
                      <a:pt x="3" y="14"/>
                    </a:cubicBezTo>
                    <a:cubicBezTo>
                      <a:pt x="1" y="14"/>
                      <a:pt x="0" y="12"/>
                      <a:pt x="0" y="10"/>
                    </a:cubicBezTo>
                    <a:cubicBezTo>
                      <a:pt x="0" y="10"/>
                      <a:pt x="0" y="9"/>
                      <a:pt x="0" y="9"/>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70" name="Google Shape;670;p30"/>
              <p:cNvSpPr/>
              <p:nvPr/>
            </p:nvSpPr>
            <p:spPr>
              <a:xfrm>
                <a:off x="5983" y="1915"/>
                <a:ext cx="26" cy="18"/>
              </a:xfrm>
              <a:custGeom>
                <a:avLst/>
                <a:gdLst/>
                <a:ahLst/>
                <a:cxnLst/>
                <a:rect l="l" t="t" r="r" b="b"/>
                <a:pathLst>
                  <a:path w="20" h="14" extrusionOk="0">
                    <a:moveTo>
                      <a:pt x="1" y="7"/>
                    </a:moveTo>
                    <a:cubicBezTo>
                      <a:pt x="0" y="7"/>
                      <a:pt x="0" y="7"/>
                      <a:pt x="0" y="7"/>
                    </a:cubicBezTo>
                    <a:cubicBezTo>
                      <a:pt x="0" y="6"/>
                      <a:pt x="1" y="5"/>
                      <a:pt x="2" y="5"/>
                    </a:cubicBezTo>
                    <a:cubicBezTo>
                      <a:pt x="3" y="5"/>
                      <a:pt x="3" y="5"/>
                      <a:pt x="3" y="5"/>
                    </a:cubicBezTo>
                    <a:cubicBezTo>
                      <a:pt x="3" y="5"/>
                      <a:pt x="4" y="4"/>
                      <a:pt x="5" y="4"/>
                    </a:cubicBezTo>
                    <a:cubicBezTo>
                      <a:pt x="4" y="3"/>
                      <a:pt x="4" y="3"/>
                      <a:pt x="4" y="3"/>
                    </a:cubicBezTo>
                    <a:cubicBezTo>
                      <a:pt x="4" y="2"/>
                      <a:pt x="5" y="1"/>
                      <a:pt x="6" y="1"/>
                    </a:cubicBezTo>
                    <a:cubicBezTo>
                      <a:pt x="7" y="1"/>
                      <a:pt x="7" y="1"/>
                      <a:pt x="7" y="1"/>
                    </a:cubicBezTo>
                    <a:cubicBezTo>
                      <a:pt x="7" y="0"/>
                      <a:pt x="8" y="0"/>
                      <a:pt x="9" y="0"/>
                    </a:cubicBezTo>
                    <a:cubicBezTo>
                      <a:pt x="11" y="0"/>
                      <a:pt x="13" y="1"/>
                      <a:pt x="13" y="3"/>
                    </a:cubicBezTo>
                    <a:cubicBezTo>
                      <a:pt x="13" y="3"/>
                      <a:pt x="13" y="3"/>
                      <a:pt x="13" y="3"/>
                    </a:cubicBezTo>
                    <a:cubicBezTo>
                      <a:pt x="14" y="3"/>
                      <a:pt x="14" y="3"/>
                      <a:pt x="14" y="4"/>
                    </a:cubicBezTo>
                    <a:cubicBezTo>
                      <a:pt x="15" y="4"/>
                      <a:pt x="15" y="4"/>
                      <a:pt x="15" y="4"/>
                    </a:cubicBezTo>
                    <a:cubicBezTo>
                      <a:pt x="16" y="4"/>
                      <a:pt x="17" y="5"/>
                      <a:pt x="17" y="6"/>
                    </a:cubicBezTo>
                    <a:cubicBezTo>
                      <a:pt x="19" y="6"/>
                      <a:pt x="20" y="7"/>
                      <a:pt x="20" y="9"/>
                    </a:cubicBezTo>
                    <a:cubicBezTo>
                      <a:pt x="20" y="11"/>
                      <a:pt x="19" y="12"/>
                      <a:pt x="17" y="12"/>
                    </a:cubicBezTo>
                    <a:cubicBezTo>
                      <a:pt x="17" y="12"/>
                      <a:pt x="16" y="12"/>
                      <a:pt x="16" y="12"/>
                    </a:cubicBezTo>
                    <a:cubicBezTo>
                      <a:pt x="15" y="13"/>
                      <a:pt x="14" y="14"/>
                      <a:pt x="13" y="14"/>
                    </a:cubicBezTo>
                    <a:cubicBezTo>
                      <a:pt x="13" y="14"/>
                      <a:pt x="12" y="13"/>
                      <a:pt x="12" y="13"/>
                    </a:cubicBezTo>
                    <a:cubicBezTo>
                      <a:pt x="11" y="14"/>
                      <a:pt x="10" y="14"/>
                      <a:pt x="9" y="14"/>
                    </a:cubicBezTo>
                    <a:cubicBezTo>
                      <a:pt x="8" y="14"/>
                      <a:pt x="6" y="13"/>
                      <a:pt x="5" y="12"/>
                    </a:cubicBezTo>
                    <a:cubicBezTo>
                      <a:pt x="4" y="12"/>
                      <a:pt x="4" y="12"/>
                      <a:pt x="3" y="12"/>
                    </a:cubicBezTo>
                    <a:cubicBezTo>
                      <a:pt x="1" y="12"/>
                      <a:pt x="0" y="11"/>
                      <a:pt x="0" y="9"/>
                    </a:cubicBezTo>
                    <a:cubicBezTo>
                      <a:pt x="0" y="9"/>
                      <a:pt x="0" y="8"/>
                      <a:pt x="1" y="7"/>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71" name="Google Shape;671;p30"/>
              <p:cNvSpPr/>
              <p:nvPr/>
            </p:nvSpPr>
            <p:spPr>
              <a:xfrm>
                <a:off x="5984" y="1915"/>
                <a:ext cx="23" cy="16"/>
              </a:xfrm>
              <a:custGeom>
                <a:avLst/>
                <a:gdLst/>
                <a:ahLst/>
                <a:cxnLst/>
                <a:rect l="l" t="t" r="r" b="b"/>
                <a:pathLst>
                  <a:path w="18" h="13" extrusionOk="0">
                    <a:moveTo>
                      <a:pt x="0" y="7"/>
                    </a:moveTo>
                    <a:cubicBezTo>
                      <a:pt x="0" y="7"/>
                      <a:pt x="0" y="7"/>
                      <a:pt x="0" y="7"/>
                    </a:cubicBezTo>
                    <a:cubicBezTo>
                      <a:pt x="0" y="6"/>
                      <a:pt x="1" y="5"/>
                      <a:pt x="2" y="5"/>
                    </a:cubicBezTo>
                    <a:cubicBezTo>
                      <a:pt x="2" y="5"/>
                      <a:pt x="2" y="5"/>
                      <a:pt x="2" y="5"/>
                    </a:cubicBezTo>
                    <a:cubicBezTo>
                      <a:pt x="2" y="4"/>
                      <a:pt x="3" y="4"/>
                      <a:pt x="4" y="4"/>
                    </a:cubicBezTo>
                    <a:cubicBezTo>
                      <a:pt x="4" y="3"/>
                      <a:pt x="4" y="3"/>
                      <a:pt x="4" y="3"/>
                    </a:cubicBezTo>
                    <a:cubicBezTo>
                      <a:pt x="4" y="2"/>
                      <a:pt x="5" y="2"/>
                      <a:pt x="6" y="2"/>
                    </a:cubicBezTo>
                    <a:cubicBezTo>
                      <a:pt x="6" y="2"/>
                      <a:pt x="6" y="2"/>
                      <a:pt x="6" y="2"/>
                    </a:cubicBezTo>
                    <a:cubicBezTo>
                      <a:pt x="6" y="1"/>
                      <a:pt x="7" y="0"/>
                      <a:pt x="8" y="0"/>
                    </a:cubicBezTo>
                    <a:cubicBezTo>
                      <a:pt x="10" y="0"/>
                      <a:pt x="11" y="1"/>
                      <a:pt x="11" y="3"/>
                    </a:cubicBezTo>
                    <a:cubicBezTo>
                      <a:pt x="11" y="3"/>
                      <a:pt x="11" y="3"/>
                      <a:pt x="11" y="3"/>
                    </a:cubicBezTo>
                    <a:cubicBezTo>
                      <a:pt x="12" y="3"/>
                      <a:pt x="13" y="3"/>
                      <a:pt x="13" y="4"/>
                    </a:cubicBezTo>
                    <a:cubicBezTo>
                      <a:pt x="13" y="4"/>
                      <a:pt x="13" y="4"/>
                      <a:pt x="13" y="4"/>
                    </a:cubicBezTo>
                    <a:cubicBezTo>
                      <a:pt x="15" y="4"/>
                      <a:pt x="15" y="5"/>
                      <a:pt x="16" y="6"/>
                    </a:cubicBezTo>
                    <a:cubicBezTo>
                      <a:pt x="17" y="6"/>
                      <a:pt x="18" y="7"/>
                      <a:pt x="18" y="8"/>
                    </a:cubicBezTo>
                    <a:cubicBezTo>
                      <a:pt x="18" y="10"/>
                      <a:pt x="17" y="11"/>
                      <a:pt x="15" y="11"/>
                    </a:cubicBezTo>
                    <a:cubicBezTo>
                      <a:pt x="15" y="11"/>
                      <a:pt x="15" y="11"/>
                      <a:pt x="14" y="11"/>
                    </a:cubicBezTo>
                    <a:cubicBezTo>
                      <a:pt x="14" y="12"/>
                      <a:pt x="13" y="13"/>
                      <a:pt x="12" y="13"/>
                    </a:cubicBezTo>
                    <a:cubicBezTo>
                      <a:pt x="11" y="13"/>
                      <a:pt x="11" y="12"/>
                      <a:pt x="11" y="12"/>
                    </a:cubicBezTo>
                    <a:cubicBezTo>
                      <a:pt x="10" y="13"/>
                      <a:pt x="9" y="13"/>
                      <a:pt x="8" y="13"/>
                    </a:cubicBezTo>
                    <a:cubicBezTo>
                      <a:pt x="7" y="13"/>
                      <a:pt x="5" y="12"/>
                      <a:pt x="4" y="11"/>
                    </a:cubicBezTo>
                    <a:cubicBezTo>
                      <a:pt x="4" y="11"/>
                      <a:pt x="3" y="11"/>
                      <a:pt x="3" y="11"/>
                    </a:cubicBezTo>
                    <a:cubicBezTo>
                      <a:pt x="1" y="11"/>
                      <a:pt x="0" y="10"/>
                      <a:pt x="0" y="9"/>
                    </a:cubicBezTo>
                    <a:cubicBezTo>
                      <a:pt x="0" y="8"/>
                      <a:pt x="0" y="8"/>
                      <a:pt x="0" y="7"/>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72" name="Google Shape;672;p30"/>
              <p:cNvSpPr/>
              <p:nvPr/>
            </p:nvSpPr>
            <p:spPr>
              <a:xfrm>
                <a:off x="6016" y="1940"/>
                <a:ext cx="12" cy="47"/>
              </a:xfrm>
              <a:custGeom>
                <a:avLst/>
                <a:gdLst/>
                <a:ahLst/>
                <a:cxnLst/>
                <a:rect l="l" t="t" r="r" b="b"/>
                <a:pathLst>
                  <a:path w="9" h="36" extrusionOk="0">
                    <a:moveTo>
                      <a:pt x="2" y="0"/>
                    </a:moveTo>
                    <a:cubicBezTo>
                      <a:pt x="2" y="0"/>
                      <a:pt x="5" y="4"/>
                      <a:pt x="7" y="9"/>
                    </a:cubicBezTo>
                    <a:cubicBezTo>
                      <a:pt x="8" y="15"/>
                      <a:pt x="9" y="26"/>
                      <a:pt x="8" y="31"/>
                    </a:cubicBezTo>
                    <a:cubicBezTo>
                      <a:pt x="7" y="36"/>
                      <a:pt x="7" y="28"/>
                      <a:pt x="5" y="30"/>
                    </a:cubicBezTo>
                    <a:cubicBezTo>
                      <a:pt x="3" y="32"/>
                      <a:pt x="2" y="36"/>
                      <a:pt x="0" y="36"/>
                    </a:cubicBezTo>
                    <a:cubicBezTo>
                      <a:pt x="0" y="36"/>
                      <a:pt x="8" y="20"/>
                      <a:pt x="2"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73" name="Google Shape;673;p30"/>
              <p:cNvSpPr/>
              <p:nvPr/>
            </p:nvSpPr>
            <p:spPr>
              <a:xfrm>
                <a:off x="4652" y="1988"/>
                <a:ext cx="236" cy="19"/>
              </a:xfrm>
              <a:custGeom>
                <a:avLst/>
                <a:gdLst/>
                <a:ahLst/>
                <a:cxnLst/>
                <a:rect l="l" t="t" r="r" b="b"/>
                <a:pathLst>
                  <a:path w="183" h="15" extrusionOk="0">
                    <a:moveTo>
                      <a:pt x="44" y="6"/>
                    </a:moveTo>
                    <a:cubicBezTo>
                      <a:pt x="44" y="6"/>
                      <a:pt x="43" y="6"/>
                      <a:pt x="42" y="6"/>
                    </a:cubicBezTo>
                    <a:cubicBezTo>
                      <a:pt x="36" y="6"/>
                      <a:pt x="13" y="6"/>
                      <a:pt x="7" y="9"/>
                    </a:cubicBezTo>
                    <a:cubicBezTo>
                      <a:pt x="0" y="13"/>
                      <a:pt x="33" y="15"/>
                      <a:pt x="64" y="13"/>
                    </a:cubicBezTo>
                    <a:cubicBezTo>
                      <a:pt x="95" y="12"/>
                      <a:pt x="109" y="13"/>
                      <a:pt x="128" y="13"/>
                    </a:cubicBezTo>
                    <a:cubicBezTo>
                      <a:pt x="147" y="12"/>
                      <a:pt x="183" y="9"/>
                      <a:pt x="167" y="8"/>
                    </a:cubicBezTo>
                    <a:cubicBezTo>
                      <a:pt x="151" y="7"/>
                      <a:pt x="135" y="4"/>
                      <a:pt x="127" y="4"/>
                    </a:cubicBezTo>
                    <a:cubicBezTo>
                      <a:pt x="118" y="4"/>
                      <a:pt x="99" y="3"/>
                      <a:pt x="92" y="5"/>
                    </a:cubicBezTo>
                    <a:cubicBezTo>
                      <a:pt x="86" y="6"/>
                      <a:pt x="69" y="0"/>
                      <a:pt x="44" y="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74" name="Google Shape;674;p30"/>
              <p:cNvSpPr/>
              <p:nvPr/>
            </p:nvSpPr>
            <p:spPr>
              <a:xfrm>
                <a:off x="4705" y="1983"/>
                <a:ext cx="96" cy="15"/>
              </a:xfrm>
              <a:custGeom>
                <a:avLst/>
                <a:gdLst/>
                <a:ahLst/>
                <a:cxnLst/>
                <a:rect l="l" t="t" r="r" b="b"/>
                <a:pathLst>
                  <a:path w="75" h="12" extrusionOk="0">
                    <a:moveTo>
                      <a:pt x="22" y="0"/>
                    </a:moveTo>
                    <a:cubicBezTo>
                      <a:pt x="22" y="0"/>
                      <a:pt x="23" y="7"/>
                      <a:pt x="12" y="8"/>
                    </a:cubicBezTo>
                    <a:cubicBezTo>
                      <a:pt x="1" y="9"/>
                      <a:pt x="0" y="11"/>
                      <a:pt x="0" y="11"/>
                    </a:cubicBezTo>
                    <a:cubicBezTo>
                      <a:pt x="0" y="11"/>
                      <a:pt x="12" y="10"/>
                      <a:pt x="18" y="10"/>
                    </a:cubicBezTo>
                    <a:cubicBezTo>
                      <a:pt x="25" y="10"/>
                      <a:pt x="27" y="8"/>
                      <a:pt x="32" y="8"/>
                    </a:cubicBezTo>
                    <a:cubicBezTo>
                      <a:pt x="38" y="9"/>
                      <a:pt x="46" y="12"/>
                      <a:pt x="54" y="11"/>
                    </a:cubicBezTo>
                    <a:cubicBezTo>
                      <a:pt x="61" y="11"/>
                      <a:pt x="66" y="9"/>
                      <a:pt x="71" y="10"/>
                    </a:cubicBezTo>
                    <a:cubicBezTo>
                      <a:pt x="75" y="11"/>
                      <a:pt x="71" y="8"/>
                      <a:pt x="65" y="8"/>
                    </a:cubicBezTo>
                    <a:cubicBezTo>
                      <a:pt x="58" y="8"/>
                      <a:pt x="52" y="9"/>
                      <a:pt x="49" y="5"/>
                    </a:cubicBezTo>
                    <a:cubicBezTo>
                      <a:pt x="46" y="1"/>
                      <a:pt x="22" y="0"/>
                      <a:pt x="22"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75" name="Google Shape;675;p30"/>
              <p:cNvSpPr/>
              <p:nvPr/>
            </p:nvSpPr>
            <p:spPr>
              <a:xfrm>
                <a:off x="4750" y="1876"/>
                <a:ext cx="51" cy="27"/>
              </a:xfrm>
              <a:custGeom>
                <a:avLst/>
                <a:gdLst/>
                <a:ahLst/>
                <a:cxnLst/>
                <a:rect l="l" t="t" r="r" b="b"/>
                <a:pathLst>
                  <a:path w="40" h="21" extrusionOk="0">
                    <a:moveTo>
                      <a:pt x="39" y="0"/>
                    </a:moveTo>
                    <a:cubicBezTo>
                      <a:pt x="39" y="0"/>
                      <a:pt x="29" y="12"/>
                      <a:pt x="2" y="14"/>
                    </a:cubicBezTo>
                    <a:cubicBezTo>
                      <a:pt x="0" y="21"/>
                      <a:pt x="0" y="21"/>
                      <a:pt x="0" y="21"/>
                    </a:cubicBezTo>
                    <a:cubicBezTo>
                      <a:pt x="0" y="21"/>
                      <a:pt x="6" y="17"/>
                      <a:pt x="12" y="16"/>
                    </a:cubicBezTo>
                    <a:cubicBezTo>
                      <a:pt x="18" y="15"/>
                      <a:pt x="36" y="7"/>
                      <a:pt x="40" y="0"/>
                    </a:cubicBezTo>
                    <a:cubicBezTo>
                      <a:pt x="39" y="0"/>
                      <a:pt x="39" y="0"/>
                      <a:pt x="39"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76" name="Google Shape;676;p30"/>
              <p:cNvSpPr/>
              <p:nvPr/>
            </p:nvSpPr>
            <p:spPr>
              <a:xfrm>
                <a:off x="4785" y="1872"/>
                <a:ext cx="12" cy="18"/>
              </a:xfrm>
              <a:custGeom>
                <a:avLst/>
                <a:gdLst/>
                <a:ahLst/>
                <a:cxnLst/>
                <a:rect l="l" t="t" r="r" b="b"/>
                <a:pathLst>
                  <a:path w="10" h="14" extrusionOk="0">
                    <a:moveTo>
                      <a:pt x="8" y="0"/>
                    </a:moveTo>
                    <a:cubicBezTo>
                      <a:pt x="8" y="0"/>
                      <a:pt x="8" y="6"/>
                      <a:pt x="4" y="10"/>
                    </a:cubicBezTo>
                    <a:cubicBezTo>
                      <a:pt x="0" y="14"/>
                      <a:pt x="4" y="10"/>
                      <a:pt x="4" y="10"/>
                    </a:cubicBezTo>
                    <a:cubicBezTo>
                      <a:pt x="7" y="9"/>
                      <a:pt x="7" y="9"/>
                      <a:pt x="7" y="9"/>
                    </a:cubicBezTo>
                    <a:cubicBezTo>
                      <a:pt x="7" y="9"/>
                      <a:pt x="10" y="2"/>
                      <a:pt x="8"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77" name="Google Shape;677;p30"/>
              <p:cNvSpPr/>
              <p:nvPr/>
            </p:nvSpPr>
            <p:spPr>
              <a:xfrm>
                <a:off x="4730" y="1820"/>
                <a:ext cx="61" cy="175"/>
              </a:xfrm>
              <a:custGeom>
                <a:avLst/>
                <a:gdLst/>
                <a:ahLst/>
                <a:cxnLst/>
                <a:rect l="l" t="t" r="r" b="b"/>
                <a:pathLst>
                  <a:path w="47" h="135" extrusionOk="0">
                    <a:moveTo>
                      <a:pt x="13" y="18"/>
                    </a:moveTo>
                    <a:cubicBezTo>
                      <a:pt x="13" y="18"/>
                      <a:pt x="19" y="19"/>
                      <a:pt x="9" y="62"/>
                    </a:cubicBezTo>
                    <a:cubicBezTo>
                      <a:pt x="0" y="104"/>
                      <a:pt x="3" y="135"/>
                      <a:pt x="3" y="135"/>
                    </a:cubicBezTo>
                    <a:cubicBezTo>
                      <a:pt x="31" y="135"/>
                      <a:pt x="31" y="135"/>
                      <a:pt x="31" y="135"/>
                    </a:cubicBezTo>
                    <a:cubicBezTo>
                      <a:pt x="31" y="135"/>
                      <a:pt x="18" y="108"/>
                      <a:pt x="19" y="82"/>
                    </a:cubicBezTo>
                    <a:cubicBezTo>
                      <a:pt x="21" y="56"/>
                      <a:pt x="42" y="30"/>
                      <a:pt x="47" y="12"/>
                    </a:cubicBezTo>
                    <a:cubicBezTo>
                      <a:pt x="39" y="11"/>
                      <a:pt x="39" y="11"/>
                      <a:pt x="39" y="11"/>
                    </a:cubicBezTo>
                    <a:cubicBezTo>
                      <a:pt x="39" y="11"/>
                      <a:pt x="29" y="39"/>
                      <a:pt x="22" y="46"/>
                    </a:cubicBezTo>
                    <a:cubicBezTo>
                      <a:pt x="22" y="46"/>
                      <a:pt x="26" y="22"/>
                      <a:pt x="23" y="11"/>
                    </a:cubicBezTo>
                    <a:cubicBezTo>
                      <a:pt x="20" y="0"/>
                      <a:pt x="13" y="18"/>
                      <a:pt x="13" y="18"/>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78" name="Google Shape;678;p30"/>
              <p:cNvSpPr/>
              <p:nvPr/>
            </p:nvSpPr>
            <p:spPr>
              <a:xfrm>
                <a:off x="4759" y="1844"/>
                <a:ext cx="2" cy="36"/>
              </a:xfrm>
              <a:custGeom>
                <a:avLst/>
                <a:gdLst/>
                <a:ahLst/>
                <a:cxnLst/>
                <a:rect l="l" t="t" r="r" b="b"/>
                <a:pathLst>
                  <a:path w="2" h="28" extrusionOk="0">
                    <a:moveTo>
                      <a:pt x="0" y="28"/>
                    </a:moveTo>
                    <a:cubicBezTo>
                      <a:pt x="0" y="28"/>
                      <a:pt x="0" y="28"/>
                      <a:pt x="0" y="28"/>
                    </a:cubicBezTo>
                    <a:cubicBezTo>
                      <a:pt x="0" y="28"/>
                      <a:pt x="0" y="28"/>
                      <a:pt x="0" y="28"/>
                    </a:cubicBezTo>
                    <a:moveTo>
                      <a:pt x="0" y="28"/>
                    </a:moveTo>
                    <a:cubicBezTo>
                      <a:pt x="0" y="28"/>
                      <a:pt x="0" y="28"/>
                      <a:pt x="0" y="28"/>
                    </a:cubicBezTo>
                    <a:cubicBezTo>
                      <a:pt x="0" y="28"/>
                      <a:pt x="0" y="28"/>
                      <a:pt x="0" y="28"/>
                    </a:cubicBezTo>
                    <a:moveTo>
                      <a:pt x="0" y="28"/>
                    </a:moveTo>
                    <a:cubicBezTo>
                      <a:pt x="0" y="28"/>
                      <a:pt x="0" y="28"/>
                      <a:pt x="0" y="28"/>
                    </a:cubicBezTo>
                    <a:cubicBezTo>
                      <a:pt x="0" y="28"/>
                      <a:pt x="0" y="28"/>
                      <a:pt x="0" y="28"/>
                    </a:cubicBezTo>
                    <a:moveTo>
                      <a:pt x="0" y="28"/>
                    </a:moveTo>
                    <a:cubicBezTo>
                      <a:pt x="0" y="28"/>
                      <a:pt x="0" y="28"/>
                      <a:pt x="0" y="28"/>
                    </a:cubicBezTo>
                    <a:cubicBezTo>
                      <a:pt x="0" y="28"/>
                      <a:pt x="0" y="28"/>
                      <a:pt x="0" y="28"/>
                    </a:cubicBezTo>
                    <a:moveTo>
                      <a:pt x="0" y="28"/>
                    </a:moveTo>
                    <a:cubicBezTo>
                      <a:pt x="0" y="28"/>
                      <a:pt x="0" y="28"/>
                      <a:pt x="0" y="28"/>
                    </a:cubicBezTo>
                    <a:cubicBezTo>
                      <a:pt x="0" y="28"/>
                      <a:pt x="0" y="28"/>
                      <a:pt x="0" y="28"/>
                    </a:cubicBezTo>
                    <a:moveTo>
                      <a:pt x="0" y="28"/>
                    </a:moveTo>
                    <a:cubicBezTo>
                      <a:pt x="0" y="28"/>
                      <a:pt x="0" y="28"/>
                      <a:pt x="0" y="28"/>
                    </a:cubicBezTo>
                    <a:cubicBezTo>
                      <a:pt x="0" y="28"/>
                      <a:pt x="0" y="28"/>
                      <a:pt x="0" y="28"/>
                    </a:cubicBezTo>
                    <a:moveTo>
                      <a:pt x="0" y="28"/>
                    </a:moveTo>
                    <a:cubicBezTo>
                      <a:pt x="0" y="28"/>
                      <a:pt x="0" y="28"/>
                      <a:pt x="0" y="28"/>
                    </a:cubicBezTo>
                    <a:cubicBezTo>
                      <a:pt x="0" y="28"/>
                      <a:pt x="0" y="28"/>
                      <a:pt x="0" y="28"/>
                    </a:cubicBezTo>
                    <a:moveTo>
                      <a:pt x="2" y="0"/>
                    </a:moveTo>
                    <a:cubicBezTo>
                      <a:pt x="2" y="0"/>
                      <a:pt x="2" y="0"/>
                      <a:pt x="2" y="0"/>
                    </a:cubicBezTo>
                    <a:cubicBezTo>
                      <a:pt x="2" y="12"/>
                      <a:pt x="0" y="27"/>
                      <a:pt x="0" y="28"/>
                    </a:cubicBezTo>
                    <a:cubicBezTo>
                      <a:pt x="0" y="27"/>
                      <a:pt x="2" y="12"/>
                      <a:pt x="2"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79" name="Google Shape;679;p30"/>
              <p:cNvSpPr/>
              <p:nvPr/>
            </p:nvSpPr>
            <p:spPr>
              <a:xfrm>
                <a:off x="4738" y="1844"/>
                <a:ext cx="48" cy="87"/>
              </a:xfrm>
              <a:custGeom>
                <a:avLst/>
                <a:gdLst/>
                <a:ahLst/>
                <a:cxnLst/>
                <a:rect l="l" t="t" r="r" b="b"/>
                <a:pathLst>
                  <a:path w="37" h="68" extrusionOk="0">
                    <a:moveTo>
                      <a:pt x="18" y="0"/>
                    </a:moveTo>
                    <a:cubicBezTo>
                      <a:pt x="13" y="1"/>
                      <a:pt x="10" y="1"/>
                      <a:pt x="10" y="3"/>
                    </a:cubicBezTo>
                    <a:cubicBezTo>
                      <a:pt x="11" y="8"/>
                      <a:pt x="8" y="27"/>
                      <a:pt x="6" y="36"/>
                    </a:cubicBezTo>
                    <a:cubicBezTo>
                      <a:pt x="5" y="44"/>
                      <a:pt x="0" y="68"/>
                      <a:pt x="0" y="68"/>
                    </a:cubicBezTo>
                    <a:cubicBezTo>
                      <a:pt x="0" y="68"/>
                      <a:pt x="5" y="48"/>
                      <a:pt x="15" y="39"/>
                    </a:cubicBezTo>
                    <a:cubicBezTo>
                      <a:pt x="24" y="30"/>
                      <a:pt x="37" y="1"/>
                      <a:pt x="37" y="1"/>
                    </a:cubicBezTo>
                    <a:cubicBezTo>
                      <a:pt x="37" y="1"/>
                      <a:pt x="34" y="0"/>
                      <a:pt x="30" y="0"/>
                    </a:cubicBezTo>
                    <a:cubicBezTo>
                      <a:pt x="27" y="9"/>
                      <a:pt x="21" y="23"/>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8"/>
                      <a:pt x="16" y="28"/>
                      <a:pt x="16" y="28"/>
                    </a:cubicBezTo>
                    <a:cubicBezTo>
                      <a:pt x="16" y="27"/>
                      <a:pt x="18" y="12"/>
                      <a:pt x="18"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80" name="Google Shape;680;p30"/>
              <p:cNvSpPr/>
              <p:nvPr/>
            </p:nvSpPr>
            <p:spPr>
              <a:xfrm>
                <a:off x="4685" y="1889"/>
                <a:ext cx="54" cy="53"/>
              </a:xfrm>
              <a:custGeom>
                <a:avLst/>
                <a:gdLst/>
                <a:ahLst/>
                <a:cxnLst/>
                <a:rect l="l" t="t" r="r" b="b"/>
                <a:pathLst>
                  <a:path w="42" h="41" extrusionOk="0">
                    <a:moveTo>
                      <a:pt x="2" y="1"/>
                    </a:moveTo>
                    <a:cubicBezTo>
                      <a:pt x="2" y="1"/>
                      <a:pt x="10" y="20"/>
                      <a:pt x="42" y="31"/>
                    </a:cubicBezTo>
                    <a:cubicBezTo>
                      <a:pt x="42" y="41"/>
                      <a:pt x="42" y="41"/>
                      <a:pt x="42" y="41"/>
                    </a:cubicBezTo>
                    <a:cubicBezTo>
                      <a:pt x="42" y="41"/>
                      <a:pt x="37" y="34"/>
                      <a:pt x="29" y="30"/>
                    </a:cubicBezTo>
                    <a:cubicBezTo>
                      <a:pt x="22" y="27"/>
                      <a:pt x="3" y="11"/>
                      <a:pt x="0" y="0"/>
                    </a:cubicBezTo>
                    <a:lnTo>
                      <a:pt x="2" y="1"/>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81" name="Google Shape;681;p30"/>
              <p:cNvSpPr/>
              <p:nvPr/>
            </p:nvSpPr>
            <p:spPr>
              <a:xfrm>
                <a:off x="4701" y="1876"/>
                <a:ext cx="22" cy="61"/>
              </a:xfrm>
              <a:custGeom>
                <a:avLst/>
                <a:gdLst/>
                <a:ahLst/>
                <a:cxnLst/>
                <a:rect l="l" t="t" r="r" b="b"/>
                <a:pathLst>
                  <a:path w="17" h="47" extrusionOk="0">
                    <a:moveTo>
                      <a:pt x="6" y="0"/>
                    </a:moveTo>
                    <a:cubicBezTo>
                      <a:pt x="6" y="0"/>
                      <a:pt x="1" y="17"/>
                      <a:pt x="9" y="32"/>
                    </a:cubicBezTo>
                    <a:cubicBezTo>
                      <a:pt x="17" y="47"/>
                      <a:pt x="10" y="32"/>
                      <a:pt x="10" y="32"/>
                    </a:cubicBezTo>
                    <a:cubicBezTo>
                      <a:pt x="3" y="27"/>
                      <a:pt x="3" y="27"/>
                      <a:pt x="3" y="27"/>
                    </a:cubicBezTo>
                    <a:cubicBezTo>
                      <a:pt x="3" y="27"/>
                      <a:pt x="0" y="6"/>
                      <a:pt x="6"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82" name="Google Shape;682;p30"/>
              <p:cNvSpPr/>
              <p:nvPr/>
            </p:nvSpPr>
            <p:spPr>
              <a:xfrm>
                <a:off x="4649" y="1842"/>
                <a:ext cx="84" cy="61"/>
              </a:xfrm>
              <a:custGeom>
                <a:avLst/>
                <a:gdLst/>
                <a:ahLst/>
                <a:cxnLst/>
                <a:rect l="l" t="t" r="r" b="b"/>
                <a:pathLst>
                  <a:path w="65" h="47" extrusionOk="0">
                    <a:moveTo>
                      <a:pt x="64" y="26"/>
                    </a:moveTo>
                    <a:cubicBezTo>
                      <a:pt x="64" y="25"/>
                      <a:pt x="64" y="25"/>
                      <a:pt x="64" y="24"/>
                    </a:cubicBezTo>
                    <a:cubicBezTo>
                      <a:pt x="64" y="21"/>
                      <a:pt x="61" y="19"/>
                      <a:pt x="59" y="19"/>
                    </a:cubicBezTo>
                    <a:cubicBezTo>
                      <a:pt x="58" y="19"/>
                      <a:pt x="58" y="19"/>
                      <a:pt x="57" y="19"/>
                    </a:cubicBezTo>
                    <a:cubicBezTo>
                      <a:pt x="56" y="17"/>
                      <a:pt x="54" y="15"/>
                      <a:pt x="51" y="14"/>
                    </a:cubicBezTo>
                    <a:cubicBezTo>
                      <a:pt x="51" y="14"/>
                      <a:pt x="51" y="13"/>
                      <a:pt x="51" y="13"/>
                    </a:cubicBezTo>
                    <a:cubicBezTo>
                      <a:pt x="51" y="9"/>
                      <a:pt x="48" y="6"/>
                      <a:pt x="45" y="6"/>
                    </a:cubicBezTo>
                    <a:cubicBezTo>
                      <a:pt x="44" y="6"/>
                      <a:pt x="44" y="6"/>
                      <a:pt x="44" y="6"/>
                    </a:cubicBezTo>
                    <a:cubicBezTo>
                      <a:pt x="42" y="3"/>
                      <a:pt x="39" y="0"/>
                      <a:pt x="35" y="0"/>
                    </a:cubicBezTo>
                    <a:cubicBezTo>
                      <a:pt x="29" y="0"/>
                      <a:pt x="25" y="5"/>
                      <a:pt x="25" y="10"/>
                    </a:cubicBezTo>
                    <a:cubicBezTo>
                      <a:pt x="24" y="10"/>
                      <a:pt x="24" y="10"/>
                      <a:pt x="24" y="10"/>
                    </a:cubicBezTo>
                    <a:cubicBezTo>
                      <a:pt x="21" y="10"/>
                      <a:pt x="19" y="12"/>
                      <a:pt x="19" y="15"/>
                    </a:cubicBezTo>
                    <a:cubicBezTo>
                      <a:pt x="18" y="15"/>
                      <a:pt x="17" y="15"/>
                      <a:pt x="16" y="15"/>
                    </a:cubicBezTo>
                    <a:cubicBezTo>
                      <a:pt x="13" y="15"/>
                      <a:pt x="10" y="17"/>
                      <a:pt x="9" y="20"/>
                    </a:cubicBezTo>
                    <a:cubicBezTo>
                      <a:pt x="4" y="21"/>
                      <a:pt x="0" y="25"/>
                      <a:pt x="0" y="31"/>
                    </a:cubicBezTo>
                    <a:cubicBezTo>
                      <a:pt x="0" y="36"/>
                      <a:pt x="4" y="41"/>
                      <a:pt x="10" y="41"/>
                    </a:cubicBezTo>
                    <a:cubicBezTo>
                      <a:pt x="12" y="41"/>
                      <a:pt x="13" y="41"/>
                      <a:pt x="14" y="40"/>
                    </a:cubicBezTo>
                    <a:cubicBezTo>
                      <a:pt x="15" y="43"/>
                      <a:pt x="18" y="46"/>
                      <a:pt x="22" y="46"/>
                    </a:cubicBezTo>
                    <a:cubicBezTo>
                      <a:pt x="24" y="46"/>
                      <a:pt x="25" y="45"/>
                      <a:pt x="27" y="45"/>
                    </a:cubicBezTo>
                    <a:cubicBezTo>
                      <a:pt x="29" y="46"/>
                      <a:pt x="32" y="47"/>
                      <a:pt x="35" y="47"/>
                    </a:cubicBezTo>
                    <a:cubicBezTo>
                      <a:pt x="41" y="47"/>
                      <a:pt x="46" y="44"/>
                      <a:pt x="50" y="40"/>
                    </a:cubicBezTo>
                    <a:cubicBezTo>
                      <a:pt x="51" y="41"/>
                      <a:pt x="53" y="42"/>
                      <a:pt x="55" y="42"/>
                    </a:cubicBezTo>
                    <a:cubicBezTo>
                      <a:pt x="61" y="42"/>
                      <a:pt x="65" y="37"/>
                      <a:pt x="65" y="32"/>
                    </a:cubicBezTo>
                    <a:cubicBezTo>
                      <a:pt x="65" y="30"/>
                      <a:pt x="65" y="28"/>
                      <a:pt x="64" y="2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83" name="Google Shape;683;p30"/>
              <p:cNvSpPr/>
              <p:nvPr/>
            </p:nvSpPr>
            <p:spPr>
              <a:xfrm>
                <a:off x="4650" y="1844"/>
                <a:ext cx="82" cy="58"/>
              </a:xfrm>
              <a:custGeom>
                <a:avLst/>
                <a:gdLst/>
                <a:ahLst/>
                <a:cxnLst/>
                <a:rect l="l" t="t" r="r" b="b"/>
                <a:pathLst>
                  <a:path w="63" h="45" extrusionOk="0">
                    <a:moveTo>
                      <a:pt x="62" y="25"/>
                    </a:moveTo>
                    <a:cubicBezTo>
                      <a:pt x="62" y="24"/>
                      <a:pt x="62" y="24"/>
                      <a:pt x="62" y="23"/>
                    </a:cubicBezTo>
                    <a:cubicBezTo>
                      <a:pt x="62" y="21"/>
                      <a:pt x="60" y="18"/>
                      <a:pt x="57" y="18"/>
                    </a:cubicBezTo>
                    <a:cubicBezTo>
                      <a:pt x="56" y="18"/>
                      <a:pt x="56" y="18"/>
                      <a:pt x="55" y="18"/>
                    </a:cubicBezTo>
                    <a:cubicBezTo>
                      <a:pt x="54" y="16"/>
                      <a:pt x="52" y="14"/>
                      <a:pt x="49" y="14"/>
                    </a:cubicBezTo>
                    <a:cubicBezTo>
                      <a:pt x="49" y="13"/>
                      <a:pt x="49" y="13"/>
                      <a:pt x="49" y="12"/>
                    </a:cubicBezTo>
                    <a:cubicBezTo>
                      <a:pt x="49" y="9"/>
                      <a:pt x="47" y="6"/>
                      <a:pt x="43" y="6"/>
                    </a:cubicBezTo>
                    <a:cubicBezTo>
                      <a:pt x="43" y="6"/>
                      <a:pt x="43" y="6"/>
                      <a:pt x="43" y="6"/>
                    </a:cubicBezTo>
                    <a:cubicBezTo>
                      <a:pt x="41" y="3"/>
                      <a:pt x="38" y="0"/>
                      <a:pt x="34" y="0"/>
                    </a:cubicBezTo>
                    <a:cubicBezTo>
                      <a:pt x="28" y="0"/>
                      <a:pt x="24" y="4"/>
                      <a:pt x="24" y="10"/>
                    </a:cubicBezTo>
                    <a:cubicBezTo>
                      <a:pt x="24" y="10"/>
                      <a:pt x="24" y="10"/>
                      <a:pt x="24" y="10"/>
                    </a:cubicBezTo>
                    <a:cubicBezTo>
                      <a:pt x="21" y="10"/>
                      <a:pt x="19" y="12"/>
                      <a:pt x="19" y="14"/>
                    </a:cubicBezTo>
                    <a:cubicBezTo>
                      <a:pt x="18" y="14"/>
                      <a:pt x="17" y="14"/>
                      <a:pt x="16" y="14"/>
                    </a:cubicBezTo>
                    <a:cubicBezTo>
                      <a:pt x="13" y="14"/>
                      <a:pt x="10" y="16"/>
                      <a:pt x="9" y="20"/>
                    </a:cubicBezTo>
                    <a:cubicBezTo>
                      <a:pt x="4" y="20"/>
                      <a:pt x="0" y="24"/>
                      <a:pt x="0" y="29"/>
                    </a:cubicBezTo>
                    <a:cubicBezTo>
                      <a:pt x="0" y="35"/>
                      <a:pt x="4" y="39"/>
                      <a:pt x="10" y="39"/>
                    </a:cubicBezTo>
                    <a:cubicBezTo>
                      <a:pt x="11" y="39"/>
                      <a:pt x="13" y="39"/>
                      <a:pt x="14" y="38"/>
                    </a:cubicBezTo>
                    <a:cubicBezTo>
                      <a:pt x="15" y="42"/>
                      <a:pt x="18" y="44"/>
                      <a:pt x="22" y="44"/>
                    </a:cubicBezTo>
                    <a:cubicBezTo>
                      <a:pt x="23" y="44"/>
                      <a:pt x="25" y="44"/>
                      <a:pt x="26" y="43"/>
                    </a:cubicBezTo>
                    <a:cubicBezTo>
                      <a:pt x="28" y="44"/>
                      <a:pt x="31" y="45"/>
                      <a:pt x="34" y="45"/>
                    </a:cubicBezTo>
                    <a:cubicBezTo>
                      <a:pt x="40" y="45"/>
                      <a:pt x="45" y="43"/>
                      <a:pt x="48" y="39"/>
                    </a:cubicBezTo>
                    <a:cubicBezTo>
                      <a:pt x="50" y="40"/>
                      <a:pt x="51" y="40"/>
                      <a:pt x="53" y="40"/>
                    </a:cubicBezTo>
                    <a:cubicBezTo>
                      <a:pt x="59" y="40"/>
                      <a:pt x="63" y="36"/>
                      <a:pt x="63" y="30"/>
                    </a:cubicBezTo>
                    <a:cubicBezTo>
                      <a:pt x="63" y="28"/>
                      <a:pt x="63" y="26"/>
                      <a:pt x="62" y="2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84" name="Google Shape;684;p30"/>
              <p:cNvSpPr/>
              <p:nvPr/>
            </p:nvSpPr>
            <p:spPr>
              <a:xfrm>
                <a:off x="4654" y="1845"/>
                <a:ext cx="75" cy="53"/>
              </a:xfrm>
              <a:custGeom>
                <a:avLst/>
                <a:gdLst/>
                <a:ahLst/>
                <a:cxnLst/>
                <a:rect l="l" t="t" r="r" b="b"/>
                <a:pathLst>
                  <a:path w="58" h="41" extrusionOk="0">
                    <a:moveTo>
                      <a:pt x="56" y="23"/>
                    </a:moveTo>
                    <a:cubicBezTo>
                      <a:pt x="56" y="22"/>
                      <a:pt x="57" y="22"/>
                      <a:pt x="57" y="21"/>
                    </a:cubicBezTo>
                    <a:cubicBezTo>
                      <a:pt x="57" y="19"/>
                      <a:pt x="54" y="17"/>
                      <a:pt x="52" y="17"/>
                    </a:cubicBezTo>
                    <a:cubicBezTo>
                      <a:pt x="51" y="17"/>
                      <a:pt x="51" y="17"/>
                      <a:pt x="51" y="17"/>
                    </a:cubicBezTo>
                    <a:cubicBezTo>
                      <a:pt x="49" y="15"/>
                      <a:pt x="47" y="13"/>
                      <a:pt x="45" y="12"/>
                    </a:cubicBezTo>
                    <a:cubicBezTo>
                      <a:pt x="45" y="12"/>
                      <a:pt x="45" y="11"/>
                      <a:pt x="45" y="11"/>
                    </a:cubicBezTo>
                    <a:cubicBezTo>
                      <a:pt x="45" y="8"/>
                      <a:pt x="43" y="5"/>
                      <a:pt x="40" y="5"/>
                    </a:cubicBezTo>
                    <a:cubicBezTo>
                      <a:pt x="39" y="5"/>
                      <a:pt x="39" y="5"/>
                      <a:pt x="39" y="5"/>
                    </a:cubicBezTo>
                    <a:cubicBezTo>
                      <a:pt x="38" y="2"/>
                      <a:pt x="35" y="0"/>
                      <a:pt x="31" y="0"/>
                    </a:cubicBezTo>
                    <a:cubicBezTo>
                      <a:pt x="26" y="0"/>
                      <a:pt x="22" y="4"/>
                      <a:pt x="22" y="9"/>
                    </a:cubicBezTo>
                    <a:cubicBezTo>
                      <a:pt x="22" y="9"/>
                      <a:pt x="22" y="9"/>
                      <a:pt x="22" y="9"/>
                    </a:cubicBezTo>
                    <a:cubicBezTo>
                      <a:pt x="19" y="9"/>
                      <a:pt x="17" y="11"/>
                      <a:pt x="17" y="13"/>
                    </a:cubicBezTo>
                    <a:cubicBezTo>
                      <a:pt x="16" y="13"/>
                      <a:pt x="16" y="13"/>
                      <a:pt x="15" y="13"/>
                    </a:cubicBezTo>
                    <a:cubicBezTo>
                      <a:pt x="12" y="13"/>
                      <a:pt x="9" y="15"/>
                      <a:pt x="8" y="18"/>
                    </a:cubicBezTo>
                    <a:cubicBezTo>
                      <a:pt x="4" y="18"/>
                      <a:pt x="0" y="22"/>
                      <a:pt x="0" y="27"/>
                    </a:cubicBezTo>
                    <a:cubicBezTo>
                      <a:pt x="0" y="32"/>
                      <a:pt x="4" y="36"/>
                      <a:pt x="9" y="36"/>
                    </a:cubicBezTo>
                    <a:cubicBezTo>
                      <a:pt x="11" y="36"/>
                      <a:pt x="12" y="35"/>
                      <a:pt x="13" y="35"/>
                    </a:cubicBezTo>
                    <a:cubicBezTo>
                      <a:pt x="14" y="38"/>
                      <a:pt x="17" y="40"/>
                      <a:pt x="20" y="40"/>
                    </a:cubicBezTo>
                    <a:cubicBezTo>
                      <a:pt x="21" y="40"/>
                      <a:pt x="23" y="40"/>
                      <a:pt x="24" y="39"/>
                    </a:cubicBezTo>
                    <a:cubicBezTo>
                      <a:pt x="26" y="40"/>
                      <a:pt x="29" y="41"/>
                      <a:pt x="31" y="41"/>
                    </a:cubicBezTo>
                    <a:cubicBezTo>
                      <a:pt x="36" y="41"/>
                      <a:pt x="41" y="39"/>
                      <a:pt x="44" y="35"/>
                    </a:cubicBezTo>
                    <a:cubicBezTo>
                      <a:pt x="45" y="36"/>
                      <a:pt x="47" y="37"/>
                      <a:pt x="49" y="37"/>
                    </a:cubicBezTo>
                    <a:cubicBezTo>
                      <a:pt x="54" y="37"/>
                      <a:pt x="58" y="33"/>
                      <a:pt x="58" y="28"/>
                    </a:cubicBezTo>
                    <a:cubicBezTo>
                      <a:pt x="58" y="26"/>
                      <a:pt x="57" y="24"/>
                      <a:pt x="56" y="2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85" name="Google Shape;685;p30"/>
              <p:cNvSpPr/>
              <p:nvPr/>
            </p:nvSpPr>
            <p:spPr>
              <a:xfrm>
                <a:off x="4650" y="1700"/>
                <a:ext cx="212" cy="150"/>
              </a:xfrm>
              <a:custGeom>
                <a:avLst/>
                <a:gdLst/>
                <a:ahLst/>
                <a:cxnLst/>
                <a:rect l="l" t="t" r="r" b="b"/>
                <a:pathLst>
                  <a:path w="164" h="116" extrusionOk="0">
                    <a:moveTo>
                      <a:pt x="160" y="64"/>
                    </a:moveTo>
                    <a:cubicBezTo>
                      <a:pt x="160" y="63"/>
                      <a:pt x="161" y="61"/>
                      <a:pt x="161" y="60"/>
                    </a:cubicBezTo>
                    <a:cubicBezTo>
                      <a:pt x="161" y="52"/>
                      <a:pt x="155" y="47"/>
                      <a:pt x="147" y="47"/>
                    </a:cubicBezTo>
                    <a:cubicBezTo>
                      <a:pt x="146" y="47"/>
                      <a:pt x="145" y="47"/>
                      <a:pt x="144" y="47"/>
                    </a:cubicBezTo>
                    <a:cubicBezTo>
                      <a:pt x="140" y="41"/>
                      <a:pt x="135" y="36"/>
                      <a:pt x="128" y="35"/>
                    </a:cubicBezTo>
                    <a:cubicBezTo>
                      <a:pt x="128" y="33"/>
                      <a:pt x="128" y="32"/>
                      <a:pt x="128" y="31"/>
                    </a:cubicBezTo>
                    <a:cubicBezTo>
                      <a:pt x="128" y="22"/>
                      <a:pt x="121" y="15"/>
                      <a:pt x="112" y="15"/>
                    </a:cubicBezTo>
                    <a:cubicBezTo>
                      <a:pt x="112" y="15"/>
                      <a:pt x="111" y="15"/>
                      <a:pt x="111" y="15"/>
                    </a:cubicBezTo>
                    <a:cubicBezTo>
                      <a:pt x="107" y="6"/>
                      <a:pt x="98" y="0"/>
                      <a:pt x="88" y="0"/>
                    </a:cubicBezTo>
                    <a:cubicBezTo>
                      <a:pt x="74" y="0"/>
                      <a:pt x="63" y="10"/>
                      <a:pt x="62" y="24"/>
                    </a:cubicBezTo>
                    <a:cubicBezTo>
                      <a:pt x="61" y="24"/>
                      <a:pt x="61" y="24"/>
                      <a:pt x="61" y="24"/>
                    </a:cubicBezTo>
                    <a:cubicBezTo>
                      <a:pt x="54" y="24"/>
                      <a:pt x="48" y="30"/>
                      <a:pt x="48" y="37"/>
                    </a:cubicBezTo>
                    <a:cubicBezTo>
                      <a:pt x="46" y="36"/>
                      <a:pt x="44" y="35"/>
                      <a:pt x="42" y="35"/>
                    </a:cubicBezTo>
                    <a:cubicBezTo>
                      <a:pt x="33" y="35"/>
                      <a:pt x="25" y="42"/>
                      <a:pt x="23" y="50"/>
                    </a:cubicBezTo>
                    <a:cubicBezTo>
                      <a:pt x="10" y="51"/>
                      <a:pt x="0" y="62"/>
                      <a:pt x="0" y="76"/>
                    </a:cubicBezTo>
                    <a:cubicBezTo>
                      <a:pt x="0" y="90"/>
                      <a:pt x="11" y="101"/>
                      <a:pt x="26" y="101"/>
                    </a:cubicBezTo>
                    <a:cubicBezTo>
                      <a:pt x="29" y="101"/>
                      <a:pt x="33" y="100"/>
                      <a:pt x="36" y="99"/>
                    </a:cubicBezTo>
                    <a:cubicBezTo>
                      <a:pt x="39" y="108"/>
                      <a:pt x="47" y="114"/>
                      <a:pt x="56" y="114"/>
                    </a:cubicBezTo>
                    <a:cubicBezTo>
                      <a:pt x="60" y="114"/>
                      <a:pt x="64" y="113"/>
                      <a:pt x="67" y="111"/>
                    </a:cubicBezTo>
                    <a:cubicBezTo>
                      <a:pt x="73" y="114"/>
                      <a:pt x="81" y="116"/>
                      <a:pt x="89" y="116"/>
                    </a:cubicBezTo>
                    <a:cubicBezTo>
                      <a:pt x="103" y="116"/>
                      <a:pt x="116" y="110"/>
                      <a:pt x="125" y="100"/>
                    </a:cubicBezTo>
                    <a:cubicBezTo>
                      <a:pt x="129" y="102"/>
                      <a:pt x="134" y="104"/>
                      <a:pt x="139" y="104"/>
                    </a:cubicBezTo>
                    <a:cubicBezTo>
                      <a:pt x="153" y="104"/>
                      <a:pt x="164" y="92"/>
                      <a:pt x="164" y="78"/>
                    </a:cubicBezTo>
                    <a:cubicBezTo>
                      <a:pt x="164" y="73"/>
                      <a:pt x="163" y="68"/>
                      <a:pt x="160" y="6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86" name="Google Shape;686;p30"/>
              <p:cNvSpPr/>
              <p:nvPr/>
            </p:nvSpPr>
            <p:spPr>
              <a:xfrm>
                <a:off x="4654" y="1703"/>
                <a:ext cx="205" cy="145"/>
              </a:xfrm>
              <a:custGeom>
                <a:avLst/>
                <a:gdLst/>
                <a:ahLst/>
                <a:cxnLst/>
                <a:rect l="l" t="t" r="r" b="b"/>
                <a:pathLst>
                  <a:path w="159" h="112" extrusionOk="0">
                    <a:moveTo>
                      <a:pt x="154" y="62"/>
                    </a:moveTo>
                    <a:cubicBezTo>
                      <a:pt x="155" y="60"/>
                      <a:pt x="155" y="59"/>
                      <a:pt x="155" y="58"/>
                    </a:cubicBezTo>
                    <a:cubicBezTo>
                      <a:pt x="155" y="51"/>
                      <a:pt x="149" y="45"/>
                      <a:pt x="142" y="45"/>
                    </a:cubicBezTo>
                    <a:cubicBezTo>
                      <a:pt x="141" y="45"/>
                      <a:pt x="140" y="45"/>
                      <a:pt x="139" y="45"/>
                    </a:cubicBezTo>
                    <a:cubicBezTo>
                      <a:pt x="135" y="40"/>
                      <a:pt x="130" y="35"/>
                      <a:pt x="123" y="33"/>
                    </a:cubicBezTo>
                    <a:cubicBezTo>
                      <a:pt x="123" y="32"/>
                      <a:pt x="124" y="31"/>
                      <a:pt x="124" y="30"/>
                    </a:cubicBezTo>
                    <a:cubicBezTo>
                      <a:pt x="124" y="21"/>
                      <a:pt x="117" y="14"/>
                      <a:pt x="108" y="14"/>
                    </a:cubicBezTo>
                    <a:cubicBezTo>
                      <a:pt x="108" y="14"/>
                      <a:pt x="107" y="14"/>
                      <a:pt x="107" y="14"/>
                    </a:cubicBezTo>
                    <a:cubicBezTo>
                      <a:pt x="103" y="6"/>
                      <a:pt x="94" y="0"/>
                      <a:pt x="84" y="0"/>
                    </a:cubicBezTo>
                    <a:cubicBezTo>
                      <a:pt x="71" y="0"/>
                      <a:pt x="60" y="10"/>
                      <a:pt x="60" y="23"/>
                    </a:cubicBezTo>
                    <a:cubicBezTo>
                      <a:pt x="59" y="23"/>
                      <a:pt x="59" y="23"/>
                      <a:pt x="59" y="23"/>
                    </a:cubicBezTo>
                    <a:cubicBezTo>
                      <a:pt x="52" y="23"/>
                      <a:pt x="47" y="29"/>
                      <a:pt x="46" y="35"/>
                    </a:cubicBezTo>
                    <a:cubicBezTo>
                      <a:pt x="44" y="35"/>
                      <a:pt x="42" y="34"/>
                      <a:pt x="40" y="34"/>
                    </a:cubicBezTo>
                    <a:cubicBezTo>
                      <a:pt x="31" y="34"/>
                      <a:pt x="24" y="40"/>
                      <a:pt x="22" y="48"/>
                    </a:cubicBezTo>
                    <a:cubicBezTo>
                      <a:pt x="10" y="49"/>
                      <a:pt x="0" y="60"/>
                      <a:pt x="0" y="73"/>
                    </a:cubicBezTo>
                    <a:cubicBezTo>
                      <a:pt x="0" y="87"/>
                      <a:pt x="11" y="98"/>
                      <a:pt x="24" y="98"/>
                    </a:cubicBezTo>
                    <a:cubicBezTo>
                      <a:pt x="28" y="98"/>
                      <a:pt x="31" y="97"/>
                      <a:pt x="34" y="96"/>
                    </a:cubicBezTo>
                    <a:cubicBezTo>
                      <a:pt x="37" y="104"/>
                      <a:pt x="45" y="110"/>
                      <a:pt x="54" y="110"/>
                    </a:cubicBezTo>
                    <a:cubicBezTo>
                      <a:pt x="58" y="110"/>
                      <a:pt x="61" y="109"/>
                      <a:pt x="64" y="107"/>
                    </a:cubicBezTo>
                    <a:cubicBezTo>
                      <a:pt x="71" y="110"/>
                      <a:pt x="78" y="112"/>
                      <a:pt x="86" y="112"/>
                    </a:cubicBezTo>
                    <a:cubicBezTo>
                      <a:pt x="99" y="112"/>
                      <a:pt x="112" y="106"/>
                      <a:pt x="121" y="96"/>
                    </a:cubicBezTo>
                    <a:cubicBezTo>
                      <a:pt x="124" y="99"/>
                      <a:pt x="129" y="100"/>
                      <a:pt x="134" y="100"/>
                    </a:cubicBezTo>
                    <a:cubicBezTo>
                      <a:pt x="147" y="100"/>
                      <a:pt x="159" y="89"/>
                      <a:pt x="159" y="76"/>
                    </a:cubicBezTo>
                    <a:cubicBezTo>
                      <a:pt x="159" y="70"/>
                      <a:pt x="157" y="66"/>
                      <a:pt x="154" y="62"/>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87" name="Google Shape;687;p30"/>
              <p:cNvSpPr/>
              <p:nvPr/>
            </p:nvSpPr>
            <p:spPr>
              <a:xfrm>
                <a:off x="4665" y="1706"/>
                <a:ext cx="187" cy="131"/>
              </a:xfrm>
              <a:custGeom>
                <a:avLst/>
                <a:gdLst/>
                <a:ahLst/>
                <a:cxnLst/>
                <a:rect l="l" t="t" r="r" b="b"/>
                <a:pathLst>
                  <a:path w="145" h="102" extrusionOk="0">
                    <a:moveTo>
                      <a:pt x="141" y="56"/>
                    </a:moveTo>
                    <a:cubicBezTo>
                      <a:pt x="141" y="55"/>
                      <a:pt x="141" y="54"/>
                      <a:pt x="141" y="53"/>
                    </a:cubicBezTo>
                    <a:cubicBezTo>
                      <a:pt x="141" y="46"/>
                      <a:pt x="136" y="41"/>
                      <a:pt x="130" y="41"/>
                    </a:cubicBezTo>
                    <a:cubicBezTo>
                      <a:pt x="129" y="41"/>
                      <a:pt x="128" y="41"/>
                      <a:pt x="127" y="42"/>
                    </a:cubicBezTo>
                    <a:cubicBezTo>
                      <a:pt x="124" y="36"/>
                      <a:pt x="118" y="32"/>
                      <a:pt x="112" y="31"/>
                    </a:cubicBezTo>
                    <a:cubicBezTo>
                      <a:pt x="113" y="30"/>
                      <a:pt x="113" y="28"/>
                      <a:pt x="113" y="27"/>
                    </a:cubicBezTo>
                    <a:cubicBezTo>
                      <a:pt x="113" y="20"/>
                      <a:pt x="107" y="13"/>
                      <a:pt x="99" y="13"/>
                    </a:cubicBezTo>
                    <a:cubicBezTo>
                      <a:pt x="98" y="13"/>
                      <a:pt x="98" y="13"/>
                      <a:pt x="98" y="13"/>
                    </a:cubicBezTo>
                    <a:cubicBezTo>
                      <a:pt x="94" y="5"/>
                      <a:pt x="86" y="0"/>
                      <a:pt x="77" y="0"/>
                    </a:cubicBezTo>
                    <a:cubicBezTo>
                      <a:pt x="65" y="0"/>
                      <a:pt x="55" y="9"/>
                      <a:pt x="55" y="21"/>
                    </a:cubicBezTo>
                    <a:cubicBezTo>
                      <a:pt x="54" y="21"/>
                      <a:pt x="54" y="21"/>
                      <a:pt x="54" y="21"/>
                    </a:cubicBezTo>
                    <a:cubicBezTo>
                      <a:pt x="48" y="21"/>
                      <a:pt x="43" y="26"/>
                      <a:pt x="42" y="32"/>
                    </a:cubicBezTo>
                    <a:cubicBezTo>
                      <a:pt x="41" y="32"/>
                      <a:pt x="39" y="31"/>
                      <a:pt x="37" y="31"/>
                    </a:cubicBezTo>
                    <a:cubicBezTo>
                      <a:pt x="29" y="31"/>
                      <a:pt x="22" y="37"/>
                      <a:pt x="21" y="44"/>
                    </a:cubicBezTo>
                    <a:cubicBezTo>
                      <a:pt x="9" y="45"/>
                      <a:pt x="0" y="55"/>
                      <a:pt x="0" y="67"/>
                    </a:cubicBezTo>
                    <a:cubicBezTo>
                      <a:pt x="0" y="79"/>
                      <a:pt x="10" y="89"/>
                      <a:pt x="23" y="89"/>
                    </a:cubicBezTo>
                    <a:cubicBezTo>
                      <a:pt x="26" y="89"/>
                      <a:pt x="29" y="88"/>
                      <a:pt x="32" y="87"/>
                    </a:cubicBezTo>
                    <a:cubicBezTo>
                      <a:pt x="34" y="95"/>
                      <a:pt x="41" y="100"/>
                      <a:pt x="49" y="100"/>
                    </a:cubicBezTo>
                    <a:cubicBezTo>
                      <a:pt x="53" y="100"/>
                      <a:pt x="56" y="99"/>
                      <a:pt x="59" y="98"/>
                    </a:cubicBezTo>
                    <a:cubicBezTo>
                      <a:pt x="65" y="100"/>
                      <a:pt x="71" y="102"/>
                      <a:pt x="78" y="102"/>
                    </a:cubicBezTo>
                    <a:cubicBezTo>
                      <a:pt x="91" y="102"/>
                      <a:pt x="102" y="97"/>
                      <a:pt x="110" y="88"/>
                    </a:cubicBezTo>
                    <a:cubicBezTo>
                      <a:pt x="114" y="90"/>
                      <a:pt x="118" y="92"/>
                      <a:pt x="122" y="92"/>
                    </a:cubicBezTo>
                    <a:cubicBezTo>
                      <a:pt x="134" y="92"/>
                      <a:pt x="145" y="81"/>
                      <a:pt x="145" y="69"/>
                    </a:cubicBezTo>
                    <a:cubicBezTo>
                      <a:pt x="145" y="64"/>
                      <a:pt x="143" y="60"/>
                      <a:pt x="141" y="5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88" name="Google Shape;688;p30"/>
              <p:cNvSpPr/>
              <p:nvPr/>
            </p:nvSpPr>
            <p:spPr>
              <a:xfrm>
                <a:off x="4777" y="1850"/>
                <a:ext cx="51" cy="36"/>
              </a:xfrm>
              <a:custGeom>
                <a:avLst/>
                <a:gdLst/>
                <a:ahLst/>
                <a:cxnLst/>
                <a:rect l="l" t="t" r="r" b="b"/>
                <a:pathLst>
                  <a:path w="40" h="28" extrusionOk="0">
                    <a:moveTo>
                      <a:pt x="39" y="15"/>
                    </a:moveTo>
                    <a:cubicBezTo>
                      <a:pt x="39" y="15"/>
                      <a:pt x="39" y="15"/>
                      <a:pt x="39" y="14"/>
                    </a:cubicBezTo>
                    <a:cubicBezTo>
                      <a:pt x="39" y="13"/>
                      <a:pt x="38" y="11"/>
                      <a:pt x="36" y="11"/>
                    </a:cubicBezTo>
                    <a:cubicBezTo>
                      <a:pt x="35" y="11"/>
                      <a:pt x="35" y="11"/>
                      <a:pt x="35" y="11"/>
                    </a:cubicBezTo>
                    <a:cubicBezTo>
                      <a:pt x="34" y="10"/>
                      <a:pt x="33" y="9"/>
                      <a:pt x="31" y="8"/>
                    </a:cubicBezTo>
                    <a:cubicBezTo>
                      <a:pt x="31" y="7"/>
                      <a:pt x="31" y="7"/>
                      <a:pt x="31" y="7"/>
                    </a:cubicBezTo>
                    <a:cubicBezTo>
                      <a:pt x="31" y="5"/>
                      <a:pt x="30" y="4"/>
                      <a:pt x="28" y="4"/>
                    </a:cubicBezTo>
                    <a:cubicBezTo>
                      <a:pt x="27" y="4"/>
                      <a:pt x="27" y="4"/>
                      <a:pt x="27" y="4"/>
                    </a:cubicBezTo>
                    <a:cubicBezTo>
                      <a:pt x="26" y="1"/>
                      <a:pt x="24" y="0"/>
                      <a:pt x="22" y="0"/>
                    </a:cubicBezTo>
                    <a:cubicBezTo>
                      <a:pt x="18" y="0"/>
                      <a:pt x="16" y="3"/>
                      <a:pt x="15" y="6"/>
                    </a:cubicBezTo>
                    <a:cubicBezTo>
                      <a:pt x="15" y="6"/>
                      <a:pt x="15" y="6"/>
                      <a:pt x="15" y="6"/>
                    </a:cubicBezTo>
                    <a:cubicBezTo>
                      <a:pt x="14" y="6"/>
                      <a:pt x="12" y="7"/>
                      <a:pt x="12" y="9"/>
                    </a:cubicBezTo>
                    <a:cubicBezTo>
                      <a:pt x="12" y="9"/>
                      <a:pt x="11" y="9"/>
                      <a:pt x="10" y="9"/>
                    </a:cubicBezTo>
                    <a:cubicBezTo>
                      <a:pt x="8" y="9"/>
                      <a:pt x="7" y="10"/>
                      <a:pt x="6" y="12"/>
                    </a:cubicBezTo>
                    <a:cubicBezTo>
                      <a:pt x="3" y="12"/>
                      <a:pt x="0" y="15"/>
                      <a:pt x="0" y="18"/>
                    </a:cubicBezTo>
                    <a:cubicBezTo>
                      <a:pt x="0" y="22"/>
                      <a:pt x="3" y="24"/>
                      <a:pt x="7" y="24"/>
                    </a:cubicBezTo>
                    <a:cubicBezTo>
                      <a:pt x="7" y="24"/>
                      <a:pt x="8" y="24"/>
                      <a:pt x="9" y="24"/>
                    </a:cubicBezTo>
                    <a:cubicBezTo>
                      <a:pt x="10" y="26"/>
                      <a:pt x="12" y="28"/>
                      <a:pt x="14" y="28"/>
                    </a:cubicBezTo>
                    <a:cubicBezTo>
                      <a:pt x="15" y="28"/>
                      <a:pt x="16" y="27"/>
                      <a:pt x="17" y="27"/>
                    </a:cubicBezTo>
                    <a:cubicBezTo>
                      <a:pt x="18" y="28"/>
                      <a:pt x="20" y="28"/>
                      <a:pt x="22" y="28"/>
                    </a:cubicBezTo>
                    <a:cubicBezTo>
                      <a:pt x="25" y="28"/>
                      <a:pt x="29" y="27"/>
                      <a:pt x="31" y="24"/>
                    </a:cubicBezTo>
                    <a:cubicBezTo>
                      <a:pt x="32" y="25"/>
                      <a:pt x="33" y="25"/>
                      <a:pt x="34" y="25"/>
                    </a:cubicBezTo>
                    <a:cubicBezTo>
                      <a:pt x="37" y="25"/>
                      <a:pt x="40" y="22"/>
                      <a:pt x="40" y="19"/>
                    </a:cubicBezTo>
                    <a:cubicBezTo>
                      <a:pt x="40" y="18"/>
                      <a:pt x="40" y="16"/>
                      <a:pt x="39" y="1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89" name="Google Shape;689;p30"/>
              <p:cNvSpPr/>
              <p:nvPr/>
            </p:nvSpPr>
            <p:spPr>
              <a:xfrm>
                <a:off x="4778" y="1850"/>
                <a:ext cx="50" cy="36"/>
              </a:xfrm>
              <a:custGeom>
                <a:avLst/>
                <a:gdLst/>
                <a:ahLst/>
                <a:cxnLst/>
                <a:rect l="l" t="t" r="r" b="b"/>
                <a:pathLst>
                  <a:path w="39" h="28" extrusionOk="0">
                    <a:moveTo>
                      <a:pt x="38" y="15"/>
                    </a:moveTo>
                    <a:cubicBezTo>
                      <a:pt x="38" y="14"/>
                      <a:pt x="38" y="14"/>
                      <a:pt x="38" y="14"/>
                    </a:cubicBezTo>
                    <a:cubicBezTo>
                      <a:pt x="38" y="13"/>
                      <a:pt x="36" y="11"/>
                      <a:pt x="35" y="11"/>
                    </a:cubicBezTo>
                    <a:cubicBezTo>
                      <a:pt x="34" y="11"/>
                      <a:pt x="34" y="11"/>
                      <a:pt x="34" y="11"/>
                    </a:cubicBezTo>
                    <a:cubicBezTo>
                      <a:pt x="33" y="10"/>
                      <a:pt x="32" y="9"/>
                      <a:pt x="30" y="9"/>
                    </a:cubicBezTo>
                    <a:cubicBezTo>
                      <a:pt x="30" y="8"/>
                      <a:pt x="30" y="8"/>
                      <a:pt x="30" y="8"/>
                    </a:cubicBezTo>
                    <a:cubicBezTo>
                      <a:pt x="30" y="6"/>
                      <a:pt x="28" y="4"/>
                      <a:pt x="26" y="4"/>
                    </a:cubicBezTo>
                    <a:cubicBezTo>
                      <a:pt x="26" y="4"/>
                      <a:pt x="26" y="4"/>
                      <a:pt x="26" y="4"/>
                    </a:cubicBezTo>
                    <a:cubicBezTo>
                      <a:pt x="25" y="2"/>
                      <a:pt x="23" y="0"/>
                      <a:pt x="21" y="0"/>
                    </a:cubicBezTo>
                    <a:cubicBezTo>
                      <a:pt x="17" y="0"/>
                      <a:pt x="15" y="3"/>
                      <a:pt x="15" y="6"/>
                    </a:cubicBezTo>
                    <a:cubicBezTo>
                      <a:pt x="14" y="6"/>
                      <a:pt x="14" y="6"/>
                      <a:pt x="14" y="6"/>
                    </a:cubicBezTo>
                    <a:cubicBezTo>
                      <a:pt x="13" y="6"/>
                      <a:pt x="11" y="7"/>
                      <a:pt x="11" y="9"/>
                    </a:cubicBezTo>
                    <a:cubicBezTo>
                      <a:pt x="11" y="9"/>
                      <a:pt x="10" y="9"/>
                      <a:pt x="10" y="9"/>
                    </a:cubicBezTo>
                    <a:cubicBezTo>
                      <a:pt x="8" y="9"/>
                      <a:pt x="6" y="10"/>
                      <a:pt x="6" y="12"/>
                    </a:cubicBezTo>
                    <a:cubicBezTo>
                      <a:pt x="2" y="12"/>
                      <a:pt x="0" y="15"/>
                      <a:pt x="0" y="18"/>
                    </a:cubicBezTo>
                    <a:cubicBezTo>
                      <a:pt x="0" y="21"/>
                      <a:pt x="3" y="24"/>
                      <a:pt x="6" y="24"/>
                    </a:cubicBezTo>
                    <a:cubicBezTo>
                      <a:pt x="7" y="24"/>
                      <a:pt x="8" y="24"/>
                      <a:pt x="8" y="24"/>
                    </a:cubicBezTo>
                    <a:cubicBezTo>
                      <a:pt x="9" y="26"/>
                      <a:pt x="11" y="27"/>
                      <a:pt x="13" y="27"/>
                    </a:cubicBezTo>
                    <a:cubicBezTo>
                      <a:pt x="14" y="27"/>
                      <a:pt x="15" y="27"/>
                      <a:pt x="16" y="26"/>
                    </a:cubicBezTo>
                    <a:cubicBezTo>
                      <a:pt x="17" y="27"/>
                      <a:pt x="19" y="28"/>
                      <a:pt x="21" y="28"/>
                    </a:cubicBezTo>
                    <a:cubicBezTo>
                      <a:pt x="24" y="28"/>
                      <a:pt x="27" y="26"/>
                      <a:pt x="29" y="24"/>
                    </a:cubicBezTo>
                    <a:cubicBezTo>
                      <a:pt x="30" y="24"/>
                      <a:pt x="31" y="25"/>
                      <a:pt x="33" y="25"/>
                    </a:cubicBezTo>
                    <a:cubicBezTo>
                      <a:pt x="36" y="25"/>
                      <a:pt x="39" y="22"/>
                      <a:pt x="39" y="19"/>
                    </a:cubicBezTo>
                    <a:cubicBezTo>
                      <a:pt x="39" y="18"/>
                      <a:pt x="38" y="16"/>
                      <a:pt x="38" y="1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90" name="Google Shape;690;p30"/>
              <p:cNvSpPr/>
              <p:nvPr/>
            </p:nvSpPr>
            <p:spPr>
              <a:xfrm>
                <a:off x="4781" y="1851"/>
                <a:ext cx="45" cy="33"/>
              </a:xfrm>
              <a:custGeom>
                <a:avLst/>
                <a:gdLst/>
                <a:ahLst/>
                <a:cxnLst/>
                <a:rect l="l" t="t" r="r" b="b"/>
                <a:pathLst>
                  <a:path w="35" h="25" extrusionOk="0">
                    <a:moveTo>
                      <a:pt x="34" y="14"/>
                    </a:moveTo>
                    <a:cubicBezTo>
                      <a:pt x="34" y="13"/>
                      <a:pt x="34" y="13"/>
                      <a:pt x="34" y="13"/>
                    </a:cubicBezTo>
                    <a:cubicBezTo>
                      <a:pt x="34" y="11"/>
                      <a:pt x="33" y="10"/>
                      <a:pt x="31" y="10"/>
                    </a:cubicBezTo>
                    <a:cubicBezTo>
                      <a:pt x="31" y="10"/>
                      <a:pt x="31" y="10"/>
                      <a:pt x="31" y="10"/>
                    </a:cubicBezTo>
                    <a:cubicBezTo>
                      <a:pt x="30" y="9"/>
                      <a:pt x="29" y="8"/>
                      <a:pt x="27" y="7"/>
                    </a:cubicBezTo>
                    <a:cubicBezTo>
                      <a:pt x="27" y="7"/>
                      <a:pt x="27" y="7"/>
                      <a:pt x="27" y="7"/>
                    </a:cubicBezTo>
                    <a:cubicBezTo>
                      <a:pt x="27" y="5"/>
                      <a:pt x="26" y="3"/>
                      <a:pt x="24" y="3"/>
                    </a:cubicBezTo>
                    <a:cubicBezTo>
                      <a:pt x="24" y="3"/>
                      <a:pt x="24" y="3"/>
                      <a:pt x="24" y="3"/>
                    </a:cubicBezTo>
                    <a:cubicBezTo>
                      <a:pt x="23" y="1"/>
                      <a:pt x="21" y="0"/>
                      <a:pt x="19" y="0"/>
                    </a:cubicBezTo>
                    <a:cubicBezTo>
                      <a:pt x="16" y="0"/>
                      <a:pt x="13" y="2"/>
                      <a:pt x="13" y="5"/>
                    </a:cubicBezTo>
                    <a:cubicBezTo>
                      <a:pt x="13" y="5"/>
                      <a:pt x="13" y="5"/>
                      <a:pt x="13" y="5"/>
                    </a:cubicBezTo>
                    <a:cubicBezTo>
                      <a:pt x="12" y="5"/>
                      <a:pt x="10" y="6"/>
                      <a:pt x="10" y="8"/>
                    </a:cubicBezTo>
                    <a:cubicBezTo>
                      <a:pt x="10" y="8"/>
                      <a:pt x="9" y="8"/>
                      <a:pt x="9" y="8"/>
                    </a:cubicBezTo>
                    <a:cubicBezTo>
                      <a:pt x="7" y="8"/>
                      <a:pt x="5" y="9"/>
                      <a:pt x="5" y="11"/>
                    </a:cubicBezTo>
                    <a:cubicBezTo>
                      <a:pt x="2" y="11"/>
                      <a:pt x="0" y="13"/>
                      <a:pt x="0" y="16"/>
                    </a:cubicBezTo>
                    <a:cubicBezTo>
                      <a:pt x="0" y="19"/>
                      <a:pt x="3" y="22"/>
                      <a:pt x="6" y="22"/>
                    </a:cubicBezTo>
                    <a:cubicBezTo>
                      <a:pt x="6" y="22"/>
                      <a:pt x="7" y="21"/>
                      <a:pt x="8" y="21"/>
                    </a:cubicBezTo>
                    <a:cubicBezTo>
                      <a:pt x="8" y="23"/>
                      <a:pt x="10" y="24"/>
                      <a:pt x="12" y="24"/>
                    </a:cubicBezTo>
                    <a:cubicBezTo>
                      <a:pt x="13" y="24"/>
                      <a:pt x="14" y="24"/>
                      <a:pt x="14" y="24"/>
                    </a:cubicBezTo>
                    <a:cubicBezTo>
                      <a:pt x="16" y="24"/>
                      <a:pt x="17" y="25"/>
                      <a:pt x="19" y="25"/>
                    </a:cubicBezTo>
                    <a:cubicBezTo>
                      <a:pt x="22" y="25"/>
                      <a:pt x="25" y="23"/>
                      <a:pt x="27" y="21"/>
                    </a:cubicBezTo>
                    <a:cubicBezTo>
                      <a:pt x="28" y="22"/>
                      <a:pt x="29" y="22"/>
                      <a:pt x="30" y="22"/>
                    </a:cubicBezTo>
                    <a:cubicBezTo>
                      <a:pt x="33" y="22"/>
                      <a:pt x="35" y="20"/>
                      <a:pt x="35" y="17"/>
                    </a:cubicBezTo>
                    <a:cubicBezTo>
                      <a:pt x="35" y="16"/>
                      <a:pt x="35" y="15"/>
                      <a:pt x="34" y="1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91" name="Google Shape;691;p30"/>
              <p:cNvSpPr/>
              <p:nvPr/>
            </p:nvSpPr>
            <p:spPr>
              <a:xfrm>
                <a:off x="4743" y="1900"/>
                <a:ext cx="20" cy="89"/>
              </a:xfrm>
              <a:custGeom>
                <a:avLst/>
                <a:gdLst/>
                <a:ahLst/>
                <a:cxnLst/>
                <a:rect l="l" t="t" r="r" b="b"/>
                <a:pathLst>
                  <a:path w="15" h="69" extrusionOk="0">
                    <a:moveTo>
                      <a:pt x="13" y="0"/>
                    </a:moveTo>
                    <a:cubicBezTo>
                      <a:pt x="13" y="0"/>
                      <a:pt x="6" y="7"/>
                      <a:pt x="3" y="18"/>
                    </a:cubicBezTo>
                    <a:cubicBezTo>
                      <a:pt x="0" y="28"/>
                      <a:pt x="0" y="50"/>
                      <a:pt x="2" y="60"/>
                    </a:cubicBezTo>
                    <a:cubicBezTo>
                      <a:pt x="3" y="69"/>
                      <a:pt x="3" y="53"/>
                      <a:pt x="7" y="57"/>
                    </a:cubicBezTo>
                    <a:cubicBezTo>
                      <a:pt x="11" y="61"/>
                      <a:pt x="12" y="68"/>
                      <a:pt x="15" y="68"/>
                    </a:cubicBezTo>
                    <a:cubicBezTo>
                      <a:pt x="15" y="68"/>
                      <a:pt x="1" y="39"/>
                      <a:pt x="13"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92" name="Google Shape;692;p30"/>
              <p:cNvSpPr/>
              <p:nvPr/>
            </p:nvSpPr>
            <p:spPr>
              <a:xfrm>
                <a:off x="4805" y="1991"/>
                <a:ext cx="35" cy="5"/>
              </a:xfrm>
              <a:custGeom>
                <a:avLst/>
                <a:gdLst/>
                <a:ahLst/>
                <a:cxnLst/>
                <a:rect l="l" t="t" r="r" b="b"/>
                <a:pathLst>
                  <a:path w="27" h="4" extrusionOk="0">
                    <a:moveTo>
                      <a:pt x="19" y="0"/>
                    </a:moveTo>
                    <a:cubicBezTo>
                      <a:pt x="19" y="0"/>
                      <a:pt x="19" y="3"/>
                      <a:pt x="23" y="3"/>
                    </a:cubicBezTo>
                    <a:cubicBezTo>
                      <a:pt x="27" y="3"/>
                      <a:pt x="27" y="4"/>
                      <a:pt x="27" y="4"/>
                    </a:cubicBezTo>
                    <a:cubicBezTo>
                      <a:pt x="27" y="4"/>
                      <a:pt x="23" y="3"/>
                      <a:pt x="21" y="4"/>
                    </a:cubicBezTo>
                    <a:cubicBezTo>
                      <a:pt x="18" y="4"/>
                      <a:pt x="18" y="3"/>
                      <a:pt x="16" y="3"/>
                    </a:cubicBezTo>
                    <a:cubicBezTo>
                      <a:pt x="14" y="3"/>
                      <a:pt x="11" y="4"/>
                      <a:pt x="8" y="4"/>
                    </a:cubicBezTo>
                    <a:cubicBezTo>
                      <a:pt x="5" y="4"/>
                      <a:pt x="4" y="3"/>
                      <a:pt x="2" y="4"/>
                    </a:cubicBezTo>
                    <a:cubicBezTo>
                      <a:pt x="0" y="4"/>
                      <a:pt x="2" y="3"/>
                      <a:pt x="4" y="3"/>
                    </a:cubicBezTo>
                    <a:cubicBezTo>
                      <a:pt x="7" y="3"/>
                      <a:pt x="9" y="3"/>
                      <a:pt x="10" y="2"/>
                    </a:cubicBezTo>
                    <a:cubicBezTo>
                      <a:pt x="11" y="0"/>
                      <a:pt x="19" y="0"/>
                      <a:pt x="19"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93" name="Google Shape;693;p30"/>
              <p:cNvSpPr/>
              <p:nvPr/>
            </p:nvSpPr>
            <p:spPr>
              <a:xfrm>
                <a:off x="4805" y="1952"/>
                <a:ext cx="20" cy="10"/>
              </a:xfrm>
              <a:custGeom>
                <a:avLst/>
                <a:gdLst/>
                <a:ahLst/>
                <a:cxnLst/>
                <a:rect l="l" t="t" r="r" b="b"/>
                <a:pathLst>
                  <a:path w="15" h="8" extrusionOk="0">
                    <a:moveTo>
                      <a:pt x="1" y="0"/>
                    </a:moveTo>
                    <a:cubicBezTo>
                      <a:pt x="1" y="0"/>
                      <a:pt x="5" y="5"/>
                      <a:pt x="14" y="5"/>
                    </a:cubicBezTo>
                    <a:cubicBezTo>
                      <a:pt x="15" y="8"/>
                      <a:pt x="15" y="8"/>
                      <a:pt x="15" y="8"/>
                    </a:cubicBezTo>
                    <a:cubicBezTo>
                      <a:pt x="15" y="8"/>
                      <a:pt x="13" y="6"/>
                      <a:pt x="11" y="6"/>
                    </a:cubicBezTo>
                    <a:cubicBezTo>
                      <a:pt x="8" y="6"/>
                      <a:pt x="2" y="3"/>
                      <a:pt x="0" y="0"/>
                    </a:cubicBezTo>
                    <a:cubicBezTo>
                      <a:pt x="1" y="0"/>
                      <a:pt x="1" y="0"/>
                      <a:pt x="1"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94" name="Google Shape;694;p30"/>
              <p:cNvSpPr/>
              <p:nvPr/>
            </p:nvSpPr>
            <p:spPr>
              <a:xfrm>
                <a:off x="4808" y="1951"/>
                <a:ext cx="4" cy="6"/>
              </a:xfrm>
              <a:custGeom>
                <a:avLst/>
                <a:gdLst/>
                <a:ahLst/>
                <a:cxnLst/>
                <a:rect l="l" t="t" r="r" b="b"/>
                <a:pathLst>
                  <a:path w="3" h="5" extrusionOk="0">
                    <a:moveTo>
                      <a:pt x="0" y="0"/>
                    </a:moveTo>
                    <a:cubicBezTo>
                      <a:pt x="0" y="0"/>
                      <a:pt x="0" y="2"/>
                      <a:pt x="2" y="4"/>
                    </a:cubicBezTo>
                    <a:cubicBezTo>
                      <a:pt x="3" y="5"/>
                      <a:pt x="2" y="4"/>
                      <a:pt x="2" y="4"/>
                    </a:cubicBezTo>
                    <a:cubicBezTo>
                      <a:pt x="1" y="4"/>
                      <a:pt x="1" y="4"/>
                      <a:pt x="1" y="4"/>
                    </a:cubicBezTo>
                    <a:cubicBezTo>
                      <a:pt x="1" y="4"/>
                      <a:pt x="0" y="1"/>
                      <a:pt x="0"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95" name="Google Shape;695;p30"/>
              <p:cNvSpPr/>
              <p:nvPr/>
            </p:nvSpPr>
            <p:spPr>
              <a:xfrm>
                <a:off x="4810" y="1933"/>
                <a:ext cx="21" cy="62"/>
              </a:xfrm>
              <a:custGeom>
                <a:avLst/>
                <a:gdLst/>
                <a:ahLst/>
                <a:cxnLst/>
                <a:rect l="l" t="t" r="r" b="b"/>
                <a:pathLst>
                  <a:path w="16" h="48" extrusionOk="0">
                    <a:moveTo>
                      <a:pt x="11" y="6"/>
                    </a:moveTo>
                    <a:cubicBezTo>
                      <a:pt x="11" y="6"/>
                      <a:pt x="10" y="7"/>
                      <a:pt x="13" y="22"/>
                    </a:cubicBezTo>
                    <a:cubicBezTo>
                      <a:pt x="16" y="37"/>
                      <a:pt x="15" y="48"/>
                      <a:pt x="15" y="48"/>
                    </a:cubicBezTo>
                    <a:cubicBezTo>
                      <a:pt x="5" y="48"/>
                      <a:pt x="5" y="48"/>
                      <a:pt x="5" y="48"/>
                    </a:cubicBezTo>
                    <a:cubicBezTo>
                      <a:pt x="5" y="48"/>
                      <a:pt x="10" y="39"/>
                      <a:pt x="9" y="29"/>
                    </a:cubicBezTo>
                    <a:cubicBezTo>
                      <a:pt x="9" y="20"/>
                      <a:pt x="1" y="11"/>
                      <a:pt x="0" y="4"/>
                    </a:cubicBezTo>
                    <a:cubicBezTo>
                      <a:pt x="2" y="4"/>
                      <a:pt x="2" y="4"/>
                      <a:pt x="2" y="4"/>
                    </a:cubicBezTo>
                    <a:cubicBezTo>
                      <a:pt x="2" y="4"/>
                      <a:pt x="6" y="14"/>
                      <a:pt x="8" y="16"/>
                    </a:cubicBezTo>
                    <a:cubicBezTo>
                      <a:pt x="8" y="16"/>
                      <a:pt x="7" y="8"/>
                      <a:pt x="8" y="4"/>
                    </a:cubicBezTo>
                    <a:cubicBezTo>
                      <a:pt x="9" y="0"/>
                      <a:pt x="11" y="6"/>
                      <a:pt x="11" y="6"/>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96" name="Google Shape;696;p30"/>
              <p:cNvSpPr/>
              <p:nvPr/>
            </p:nvSpPr>
            <p:spPr>
              <a:xfrm>
                <a:off x="4814" y="1942"/>
                <a:ext cx="7" cy="11"/>
              </a:xfrm>
              <a:custGeom>
                <a:avLst/>
                <a:gdLst/>
                <a:ahLst/>
                <a:cxnLst/>
                <a:rect l="l" t="t" r="r" b="b"/>
                <a:pathLst>
                  <a:path w="5" h="9" extrusionOk="0">
                    <a:moveTo>
                      <a:pt x="5" y="9"/>
                    </a:moveTo>
                    <a:cubicBezTo>
                      <a:pt x="5" y="9"/>
                      <a:pt x="5" y="9"/>
                      <a:pt x="5" y="9"/>
                    </a:cubicBezTo>
                    <a:cubicBezTo>
                      <a:pt x="5" y="9"/>
                      <a:pt x="5" y="9"/>
                      <a:pt x="5" y="9"/>
                    </a:cubicBezTo>
                    <a:moveTo>
                      <a:pt x="5" y="9"/>
                    </a:moveTo>
                    <a:cubicBezTo>
                      <a:pt x="5" y="9"/>
                      <a:pt x="5" y="9"/>
                      <a:pt x="5" y="9"/>
                    </a:cubicBezTo>
                    <a:cubicBezTo>
                      <a:pt x="5" y="9"/>
                      <a:pt x="5" y="9"/>
                      <a:pt x="5" y="9"/>
                    </a:cubicBezTo>
                    <a:moveTo>
                      <a:pt x="0" y="0"/>
                    </a:moveTo>
                    <a:cubicBezTo>
                      <a:pt x="0" y="0"/>
                      <a:pt x="0" y="0"/>
                      <a:pt x="0" y="0"/>
                    </a:cubicBezTo>
                    <a:cubicBezTo>
                      <a:pt x="2" y="3"/>
                      <a:pt x="4" y="8"/>
                      <a:pt x="5" y="9"/>
                    </a:cubicBezTo>
                    <a:cubicBezTo>
                      <a:pt x="5" y="9"/>
                      <a:pt x="5" y="9"/>
                      <a:pt x="5" y="9"/>
                    </a:cubicBezTo>
                    <a:cubicBezTo>
                      <a:pt x="4" y="8"/>
                      <a:pt x="2" y="3"/>
                      <a:pt x="0"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97" name="Google Shape;697;p30"/>
              <p:cNvSpPr/>
              <p:nvPr/>
            </p:nvSpPr>
            <p:spPr>
              <a:xfrm>
                <a:off x="4812" y="1942"/>
                <a:ext cx="16" cy="31"/>
              </a:xfrm>
              <a:custGeom>
                <a:avLst/>
                <a:gdLst/>
                <a:ahLst/>
                <a:cxnLst/>
                <a:rect l="l" t="t" r="r" b="b"/>
                <a:pathLst>
                  <a:path w="13" h="24" extrusionOk="0">
                    <a:moveTo>
                      <a:pt x="7" y="0"/>
                    </a:moveTo>
                    <a:cubicBezTo>
                      <a:pt x="6" y="4"/>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6" y="8"/>
                      <a:pt x="4" y="3"/>
                      <a:pt x="2" y="0"/>
                    </a:cubicBezTo>
                    <a:cubicBezTo>
                      <a:pt x="1" y="0"/>
                      <a:pt x="0" y="0"/>
                      <a:pt x="0" y="0"/>
                    </a:cubicBezTo>
                    <a:cubicBezTo>
                      <a:pt x="0" y="0"/>
                      <a:pt x="4" y="10"/>
                      <a:pt x="8" y="13"/>
                    </a:cubicBezTo>
                    <a:cubicBezTo>
                      <a:pt x="11" y="17"/>
                      <a:pt x="13" y="24"/>
                      <a:pt x="13" y="24"/>
                    </a:cubicBezTo>
                    <a:cubicBezTo>
                      <a:pt x="13" y="24"/>
                      <a:pt x="11" y="15"/>
                      <a:pt x="11" y="12"/>
                    </a:cubicBezTo>
                    <a:cubicBezTo>
                      <a:pt x="10" y="9"/>
                      <a:pt x="9" y="2"/>
                      <a:pt x="9" y="1"/>
                    </a:cubicBezTo>
                    <a:cubicBezTo>
                      <a:pt x="10" y="0"/>
                      <a:pt x="8" y="0"/>
                      <a:pt x="7"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98" name="Google Shape;698;p30"/>
              <p:cNvSpPr/>
              <p:nvPr/>
            </p:nvSpPr>
            <p:spPr>
              <a:xfrm>
                <a:off x="4828" y="1957"/>
                <a:ext cx="20" cy="20"/>
              </a:xfrm>
              <a:custGeom>
                <a:avLst/>
                <a:gdLst/>
                <a:ahLst/>
                <a:cxnLst/>
                <a:rect l="l" t="t" r="r" b="b"/>
                <a:pathLst>
                  <a:path w="15" h="15" extrusionOk="0">
                    <a:moveTo>
                      <a:pt x="14" y="0"/>
                    </a:moveTo>
                    <a:cubicBezTo>
                      <a:pt x="14" y="0"/>
                      <a:pt x="11" y="7"/>
                      <a:pt x="0" y="11"/>
                    </a:cubicBezTo>
                    <a:cubicBezTo>
                      <a:pt x="0" y="15"/>
                      <a:pt x="0" y="15"/>
                      <a:pt x="0" y="15"/>
                    </a:cubicBezTo>
                    <a:cubicBezTo>
                      <a:pt x="0" y="15"/>
                      <a:pt x="2" y="12"/>
                      <a:pt x="4" y="11"/>
                    </a:cubicBezTo>
                    <a:cubicBezTo>
                      <a:pt x="7" y="10"/>
                      <a:pt x="14" y="4"/>
                      <a:pt x="15" y="0"/>
                    </a:cubicBezTo>
                    <a:lnTo>
                      <a:pt x="14" y="0"/>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699" name="Google Shape;699;p30"/>
              <p:cNvSpPr/>
              <p:nvPr/>
            </p:nvSpPr>
            <p:spPr>
              <a:xfrm>
                <a:off x="4834" y="1952"/>
                <a:ext cx="7" cy="22"/>
              </a:xfrm>
              <a:custGeom>
                <a:avLst/>
                <a:gdLst/>
                <a:ahLst/>
                <a:cxnLst/>
                <a:rect l="l" t="t" r="r" b="b"/>
                <a:pathLst>
                  <a:path w="6" h="17" extrusionOk="0">
                    <a:moveTo>
                      <a:pt x="4" y="0"/>
                    </a:moveTo>
                    <a:cubicBezTo>
                      <a:pt x="4" y="0"/>
                      <a:pt x="6" y="6"/>
                      <a:pt x="3" y="12"/>
                    </a:cubicBezTo>
                    <a:cubicBezTo>
                      <a:pt x="0" y="17"/>
                      <a:pt x="3" y="12"/>
                      <a:pt x="3" y="12"/>
                    </a:cubicBezTo>
                    <a:cubicBezTo>
                      <a:pt x="5" y="10"/>
                      <a:pt x="5" y="10"/>
                      <a:pt x="5" y="10"/>
                    </a:cubicBezTo>
                    <a:cubicBezTo>
                      <a:pt x="5" y="10"/>
                      <a:pt x="6" y="2"/>
                      <a:pt x="4"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00" name="Google Shape;700;p30"/>
              <p:cNvSpPr/>
              <p:nvPr/>
            </p:nvSpPr>
            <p:spPr>
              <a:xfrm>
                <a:off x="4830" y="1940"/>
                <a:ext cx="31" cy="22"/>
              </a:xfrm>
              <a:custGeom>
                <a:avLst/>
                <a:gdLst/>
                <a:ahLst/>
                <a:cxnLst/>
                <a:rect l="l" t="t" r="r" b="b"/>
                <a:pathLst>
                  <a:path w="24" h="17" extrusionOk="0">
                    <a:moveTo>
                      <a:pt x="1" y="9"/>
                    </a:moveTo>
                    <a:cubicBezTo>
                      <a:pt x="1" y="9"/>
                      <a:pt x="1" y="9"/>
                      <a:pt x="1" y="9"/>
                    </a:cubicBezTo>
                    <a:cubicBezTo>
                      <a:pt x="1" y="8"/>
                      <a:pt x="2" y="7"/>
                      <a:pt x="3" y="7"/>
                    </a:cubicBezTo>
                    <a:cubicBezTo>
                      <a:pt x="3" y="7"/>
                      <a:pt x="3" y="7"/>
                      <a:pt x="3" y="7"/>
                    </a:cubicBezTo>
                    <a:cubicBezTo>
                      <a:pt x="4" y="6"/>
                      <a:pt x="5" y="6"/>
                      <a:pt x="6" y="5"/>
                    </a:cubicBezTo>
                    <a:cubicBezTo>
                      <a:pt x="5" y="5"/>
                      <a:pt x="5" y="5"/>
                      <a:pt x="5" y="5"/>
                    </a:cubicBezTo>
                    <a:cubicBezTo>
                      <a:pt x="5" y="3"/>
                      <a:pt x="7" y="2"/>
                      <a:pt x="8" y="2"/>
                    </a:cubicBezTo>
                    <a:cubicBezTo>
                      <a:pt x="8" y="2"/>
                      <a:pt x="8" y="2"/>
                      <a:pt x="8" y="2"/>
                    </a:cubicBezTo>
                    <a:cubicBezTo>
                      <a:pt x="9" y="1"/>
                      <a:pt x="10" y="0"/>
                      <a:pt x="11" y="0"/>
                    </a:cubicBezTo>
                    <a:cubicBezTo>
                      <a:pt x="13" y="0"/>
                      <a:pt x="15" y="2"/>
                      <a:pt x="15" y="4"/>
                    </a:cubicBezTo>
                    <a:cubicBezTo>
                      <a:pt x="15" y="4"/>
                      <a:pt x="15" y="4"/>
                      <a:pt x="15" y="4"/>
                    </a:cubicBezTo>
                    <a:cubicBezTo>
                      <a:pt x="16" y="4"/>
                      <a:pt x="17" y="5"/>
                      <a:pt x="17" y="6"/>
                    </a:cubicBezTo>
                    <a:cubicBezTo>
                      <a:pt x="18" y="5"/>
                      <a:pt x="18" y="5"/>
                      <a:pt x="18" y="5"/>
                    </a:cubicBezTo>
                    <a:cubicBezTo>
                      <a:pt x="19" y="5"/>
                      <a:pt x="20" y="6"/>
                      <a:pt x="20" y="7"/>
                    </a:cubicBezTo>
                    <a:cubicBezTo>
                      <a:pt x="22" y="8"/>
                      <a:pt x="24" y="9"/>
                      <a:pt x="24" y="11"/>
                    </a:cubicBezTo>
                    <a:cubicBezTo>
                      <a:pt x="24" y="13"/>
                      <a:pt x="22" y="15"/>
                      <a:pt x="20" y="15"/>
                    </a:cubicBezTo>
                    <a:cubicBezTo>
                      <a:pt x="20" y="15"/>
                      <a:pt x="19" y="15"/>
                      <a:pt x="19" y="14"/>
                    </a:cubicBezTo>
                    <a:cubicBezTo>
                      <a:pt x="18" y="16"/>
                      <a:pt x="17" y="17"/>
                      <a:pt x="16" y="17"/>
                    </a:cubicBezTo>
                    <a:cubicBezTo>
                      <a:pt x="15" y="17"/>
                      <a:pt x="15" y="16"/>
                      <a:pt x="14" y="16"/>
                    </a:cubicBezTo>
                    <a:cubicBezTo>
                      <a:pt x="13" y="17"/>
                      <a:pt x="12" y="17"/>
                      <a:pt x="11" y="17"/>
                    </a:cubicBezTo>
                    <a:cubicBezTo>
                      <a:pt x="9" y="17"/>
                      <a:pt x="7" y="16"/>
                      <a:pt x="6" y="15"/>
                    </a:cubicBezTo>
                    <a:cubicBezTo>
                      <a:pt x="5" y="15"/>
                      <a:pt x="5" y="15"/>
                      <a:pt x="4" y="15"/>
                    </a:cubicBezTo>
                    <a:cubicBezTo>
                      <a:pt x="2" y="15"/>
                      <a:pt x="0" y="13"/>
                      <a:pt x="0" y="11"/>
                    </a:cubicBezTo>
                    <a:cubicBezTo>
                      <a:pt x="0" y="11"/>
                      <a:pt x="1" y="10"/>
                      <a:pt x="1" y="9"/>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01" name="Google Shape;701;p30"/>
              <p:cNvSpPr/>
              <p:nvPr/>
            </p:nvSpPr>
            <p:spPr>
              <a:xfrm>
                <a:off x="4831" y="1942"/>
                <a:ext cx="28" cy="20"/>
              </a:xfrm>
              <a:custGeom>
                <a:avLst/>
                <a:gdLst/>
                <a:ahLst/>
                <a:cxnLst/>
                <a:rect l="l" t="t" r="r" b="b"/>
                <a:pathLst>
                  <a:path w="22" h="16" extrusionOk="0">
                    <a:moveTo>
                      <a:pt x="0" y="8"/>
                    </a:moveTo>
                    <a:cubicBezTo>
                      <a:pt x="0" y="8"/>
                      <a:pt x="0" y="8"/>
                      <a:pt x="0" y="8"/>
                    </a:cubicBezTo>
                    <a:cubicBezTo>
                      <a:pt x="0" y="7"/>
                      <a:pt x="1" y="6"/>
                      <a:pt x="2" y="6"/>
                    </a:cubicBezTo>
                    <a:cubicBezTo>
                      <a:pt x="3" y="6"/>
                      <a:pt x="3" y="6"/>
                      <a:pt x="3" y="6"/>
                    </a:cubicBezTo>
                    <a:cubicBezTo>
                      <a:pt x="3" y="5"/>
                      <a:pt x="4" y="5"/>
                      <a:pt x="5" y="4"/>
                    </a:cubicBezTo>
                    <a:cubicBezTo>
                      <a:pt x="5" y="4"/>
                      <a:pt x="5" y="4"/>
                      <a:pt x="5" y="4"/>
                    </a:cubicBezTo>
                    <a:cubicBezTo>
                      <a:pt x="5" y="3"/>
                      <a:pt x="6" y="2"/>
                      <a:pt x="7" y="2"/>
                    </a:cubicBezTo>
                    <a:cubicBezTo>
                      <a:pt x="7" y="2"/>
                      <a:pt x="7" y="2"/>
                      <a:pt x="7" y="2"/>
                    </a:cubicBezTo>
                    <a:cubicBezTo>
                      <a:pt x="8" y="0"/>
                      <a:pt x="9" y="0"/>
                      <a:pt x="10" y="0"/>
                    </a:cubicBezTo>
                    <a:cubicBezTo>
                      <a:pt x="12" y="0"/>
                      <a:pt x="14" y="1"/>
                      <a:pt x="14" y="3"/>
                    </a:cubicBezTo>
                    <a:cubicBezTo>
                      <a:pt x="14" y="3"/>
                      <a:pt x="14" y="3"/>
                      <a:pt x="14" y="3"/>
                    </a:cubicBezTo>
                    <a:cubicBezTo>
                      <a:pt x="15" y="3"/>
                      <a:pt x="16" y="4"/>
                      <a:pt x="16" y="5"/>
                    </a:cubicBezTo>
                    <a:cubicBezTo>
                      <a:pt x="17" y="4"/>
                      <a:pt x="17" y="4"/>
                      <a:pt x="17" y="4"/>
                    </a:cubicBezTo>
                    <a:cubicBezTo>
                      <a:pt x="18" y="4"/>
                      <a:pt x="19" y="5"/>
                      <a:pt x="19" y="6"/>
                    </a:cubicBezTo>
                    <a:cubicBezTo>
                      <a:pt x="21" y="7"/>
                      <a:pt x="22" y="8"/>
                      <a:pt x="22" y="10"/>
                    </a:cubicBezTo>
                    <a:cubicBezTo>
                      <a:pt x="22" y="12"/>
                      <a:pt x="21" y="13"/>
                      <a:pt x="19" y="13"/>
                    </a:cubicBezTo>
                    <a:cubicBezTo>
                      <a:pt x="18" y="13"/>
                      <a:pt x="18" y="13"/>
                      <a:pt x="17" y="13"/>
                    </a:cubicBezTo>
                    <a:cubicBezTo>
                      <a:pt x="17" y="14"/>
                      <a:pt x="16" y="15"/>
                      <a:pt x="15" y="15"/>
                    </a:cubicBezTo>
                    <a:cubicBezTo>
                      <a:pt x="14" y="15"/>
                      <a:pt x="14" y="15"/>
                      <a:pt x="13" y="15"/>
                    </a:cubicBezTo>
                    <a:cubicBezTo>
                      <a:pt x="12" y="15"/>
                      <a:pt x="11" y="16"/>
                      <a:pt x="10" y="16"/>
                    </a:cubicBezTo>
                    <a:cubicBezTo>
                      <a:pt x="8" y="16"/>
                      <a:pt x="6" y="15"/>
                      <a:pt x="5" y="13"/>
                    </a:cubicBezTo>
                    <a:cubicBezTo>
                      <a:pt x="5" y="14"/>
                      <a:pt x="4" y="14"/>
                      <a:pt x="3" y="14"/>
                    </a:cubicBezTo>
                    <a:cubicBezTo>
                      <a:pt x="1" y="14"/>
                      <a:pt x="0" y="12"/>
                      <a:pt x="0" y="10"/>
                    </a:cubicBezTo>
                    <a:cubicBezTo>
                      <a:pt x="0" y="10"/>
                      <a:pt x="0" y="9"/>
                      <a:pt x="0" y="8"/>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02" name="Google Shape;702;p30"/>
              <p:cNvSpPr/>
              <p:nvPr/>
            </p:nvSpPr>
            <p:spPr>
              <a:xfrm>
                <a:off x="4832" y="1942"/>
                <a:ext cx="26" cy="18"/>
              </a:xfrm>
              <a:custGeom>
                <a:avLst/>
                <a:gdLst/>
                <a:ahLst/>
                <a:cxnLst/>
                <a:rect l="l" t="t" r="r" b="b"/>
                <a:pathLst>
                  <a:path w="20" h="14" extrusionOk="0">
                    <a:moveTo>
                      <a:pt x="0" y="8"/>
                    </a:moveTo>
                    <a:cubicBezTo>
                      <a:pt x="0" y="7"/>
                      <a:pt x="0" y="7"/>
                      <a:pt x="0" y="7"/>
                    </a:cubicBezTo>
                    <a:cubicBezTo>
                      <a:pt x="0" y="6"/>
                      <a:pt x="1" y="6"/>
                      <a:pt x="2" y="6"/>
                    </a:cubicBezTo>
                    <a:cubicBezTo>
                      <a:pt x="2" y="6"/>
                      <a:pt x="2" y="6"/>
                      <a:pt x="2" y="6"/>
                    </a:cubicBezTo>
                    <a:cubicBezTo>
                      <a:pt x="3" y="5"/>
                      <a:pt x="3" y="4"/>
                      <a:pt x="4" y="4"/>
                    </a:cubicBezTo>
                    <a:cubicBezTo>
                      <a:pt x="4" y="4"/>
                      <a:pt x="4" y="4"/>
                      <a:pt x="4" y="4"/>
                    </a:cubicBezTo>
                    <a:cubicBezTo>
                      <a:pt x="4" y="3"/>
                      <a:pt x="5" y="2"/>
                      <a:pt x="6" y="2"/>
                    </a:cubicBezTo>
                    <a:cubicBezTo>
                      <a:pt x="6" y="2"/>
                      <a:pt x="6" y="2"/>
                      <a:pt x="6" y="2"/>
                    </a:cubicBezTo>
                    <a:cubicBezTo>
                      <a:pt x="7" y="1"/>
                      <a:pt x="8" y="0"/>
                      <a:pt x="9" y="0"/>
                    </a:cubicBezTo>
                    <a:cubicBezTo>
                      <a:pt x="11" y="0"/>
                      <a:pt x="12" y="1"/>
                      <a:pt x="12" y="3"/>
                    </a:cubicBezTo>
                    <a:cubicBezTo>
                      <a:pt x="12" y="3"/>
                      <a:pt x="12" y="3"/>
                      <a:pt x="12" y="3"/>
                    </a:cubicBezTo>
                    <a:cubicBezTo>
                      <a:pt x="13" y="3"/>
                      <a:pt x="14" y="4"/>
                      <a:pt x="14" y="5"/>
                    </a:cubicBezTo>
                    <a:cubicBezTo>
                      <a:pt x="15" y="4"/>
                      <a:pt x="15" y="4"/>
                      <a:pt x="15" y="4"/>
                    </a:cubicBezTo>
                    <a:cubicBezTo>
                      <a:pt x="16" y="4"/>
                      <a:pt x="17" y="5"/>
                      <a:pt x="17" y="6"/>
                    </a:cubicBezTo>
                    <a:cubicBezTo>
                      <a:pt x="19" y="6"/>
                      <a:pt x="20" y="8"/>
                      <a:pt x="20" y="9"/>
                    </a:cubicBezTo>
                    <a:cubicBezTo>
                      <a:pt x="20" y="11"/>
                      <a:pt x="19" y="13"/>
                      <a:pt x="17" y="13"/>
                    </a:cubicBezTo>
                    <a:cubicBezTo>
                      <a:pt x="16" y="13"/>
                      <a:pt x="16" y="12"/>
                      <a:pt x="16" y="12"/>
                    </a:cubicBezTo>
                    <a:cubicBezTo>
                      <a:pt x="15" y="13"/>
                      <a:pt x="14" y="14"/>
                      <a:pt x="13" y="14"/>
                    </a:cubicBezTo>
                    <a:cubicBezTo>
                      <a:pt x="13" y="14"/>
                      <a:pt x="12" y="14"/>
                      <a:pt x="12" y="14"/>
                    </a:cubicBezTo>
                    <a:cubicBezTo>
                      <a:pt x="11" y="14"/>
                      <a:pt x="10" y="14"/>
                      <a:pt x="9" y="14"/>
                    </a:cubicBezTo>
                    <a:cubicBezTo>
                      <a:pt x="7" y="14"/>
                      <a:pt x="6" y="14"/>
                      <a:pt x="4" y="12"/>
                    </a:cubicBezTo>
                    <a:cubicBezTo>
                      <a:pt x="4" y="13"/>
                      <a:pt x="3" y="13"/>
                      <a:pt x="3" y="13"/>
                    </a:cubicBezTo>
                    <a:cubicBezTo>
                      <a:pt x="1" y="13"/>
                      <a:pt x="0" y="11"/>
                      <a:pt x="0" y="10"/>
                    </a:cubicBezTo>
                    <a:cubicBezTo>
                      <a:pt x="0" y="9"/>
                      <a:pt x="0" y="8"/>
                      <a:pt x="0" y="8"/>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03" name="Google Shape;703;p30"/>
              <p:cNvSpPr/>
              <p:nvPr/>
            </p:nvSpPr>
            <p:spPr>
              <a:xfrm>
                <a:off x="4785" y="1890"/>
                <a:ext cx="74" cy="53"/>
              </a:xfrm>
              <a:custGeom>
                <a:avLst/>
                <a:gdLst/>
                <a:ahLst/>
                <a:cxnLst/>
                <a:rect l="l" t="t" r="r" b="b"/>
                <a:pathLst>
                  <a:path w="58" h="41" extrusionOk="0">
                    <a:moveTo>
                      <a:pt x="1" y="23"/>
                    </a:moveTo>
                    <a:cubicBezTo>
                      <a:pt x="1" y="22"/>
                      <a:pt x="1" y="22"/>
                      <a:pt x="1" y="21"/>
                    </a:cubicBezTo>
                    <a:cubicBezTo>
                      <a:pt x="1" y="19"/>
                      <a:pt x="3" y="17"/>
                      <a:pt x="6" y="17"/>
                    </a:cubicBezTo>
                    <a:cubicBezTo>
                      <a:pt x="6" y="17"/>
                      <a:pt x="7" y="17"/>
                      <a:pt x="7" y="17"/>
                    </a:cubicBezTo>
                    <a:cubicBezTo>
                      <a:pt x="8" y="15"/>
                      <a:pt x="10" y="13"/>
                      <a:pt x="13" y="12"/>
                    </a:cubicBezTo>
                    <a:cubicBezTo>
                      <a:pt x="13" y="12"/>
                      <a:pt x="13" y="11"/>
                      <a:pt x="13" y="11"/>
                    </a:cubicBezTo>
                    <a:cubicBezTo>
                      <a:pt x="13" y="8"/>
                      <a:pt x="15" y="5"/>
                      <a:pt x="18" y="5"/>
                    </a:cubicBezTo>
                    <a:cubicBezTo>
                      <a:pt x="19" y="5"/>
                      <a:pt x="19" y="5"/>
                      <a:pt x="19" y="5"/>
                    </a:cubicBezTo>
                    <a:cubicBezTo>
                      <a:pt x="20" y="2"/>
                      <a:pt x="23" y="0"/>
                      <a:pt x="27" y="0"/>
                    </a:cubicBezTo>
                    <a:cubicBezTo>
                      <a:pt x="32" y="0"/>
                      <a:pt x="36" y="4"/>
                      <a:pt x="36" y="8"/>
                    </a:cubicBezTo>
                    <a:cubicBezTo>
                      <a:pt x="36" y="8"/>
                      <a:pt x="36" y="8"/>
                      <a:pt x="36" y="8"/>
                    </a:cubicBezTo>
                    <a:cubicBezTo>
                      <a:pt x="39" y="8"/>
                      <a:pt x="41" y="10"/>
                      <a:pt x="41" y="13"/>
                    </a:cubicBezTo>
                    <a:cubicBezTo>
                      <a:pt x="42" y="13"/>
                      <a:pt x="43" y="13"/>
                      <a:pt x="43" y="13"/>
                    </a:cubicBezTo>
                    <a:cubicBezTo>
                      <a:pt x="47" y="13"/>
                      <a:pt x="49" y="15"/>
                      <a:pt x="50" y="18"/>
                    </a:cubicBezTo>
                    <a:cubicBezTo>
                      <a:pt x="55" y="18"/>
                      <a:pt x="58" y="22"/>
                      <a:pt x="58" y="27"/>
                    </a:cubicBezTo>
                    <a:cubicBezTo>
                      <a:pt x="58" y="32"/>
                      <a:pt x="54" y="36"/>
                      <a:pt x="49" y="36"/>
                    </a:cubicBezTo>
                    <a:cubicBezTo>
                      <a:pt x="48" y="36"/>
                      <a:pt x="47" y="36"/>
                      <a:pt x="46" y="35"/>
                    </a:cubicBezTo>
                    <a:cubicBezTo>
                      <a:pt x="45" y="38"/>
                      <a:pt x="42" y="40"/>
                      <a:pt x="38" y="40"/>
                    </a:cubicBezTo>
                    <a:cubicBezTo>
                      <a:pt x="37" y="40"/>
                      <a:pt x="36" y="40"/>
                      <a:pt x="34" y="39"/>
                    </a:cubicBezTo>
                    <a:cubicBezTo>
                      <a:pt x="32" y="41"/>
                      <a:pt x="29" y="41"/>
                      <a:pt x="27" y="41"/>
                    </a:cubicBezTo>
                    <a:cubicBezTo>
                      <a:pt x="22" y="41"/>
                      <a:pt x="17" y="39"/>
                      <a:pt x="14" y="36"/>
                    </a:cubicBezTo>
                    <a:cubicBezTo>
                      <a:pt x="12" y="36"/>
                      <a:pt x="11" y="37"/>
                      <a:pt x="9" y="37"/>
                    </a:cubicBezTo>
                    <a:cubicBezTo>
                      <a:pt x="4" y="37"/>
                      <a:pt x="0" y="33"/>
                      <a:pt x="0" y="28"/>
                    </a:cubicBezTo>
                    <a:cubicBezTo>
                      <a:pt x="0" y="26"/>
                      <a:pt x="0" y="24"/>
                      <a:pt x="1" y="2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04" name="Google Shape;704;p30"/>
              <p:cNvSpPr/>
              <p:nvPr/>
            </p:nvSpPr>
            <p:spPr>
              <a:xfrm>
                <a:off x="4786" y="1891"/>
                <a:ext cx="72" cy="52"/>
              </a:xfrm>
              <a:custGeom>
                <a:avLst/>
                <a:gdLst/>
                <a:ahLst/>
                <a:cxnLst/>
                <a:rect l="l" t="t" r="r" b="b"/>
                <a:pathLst>
                  <a:path w="56" h="40" extrusionOk="0">
                    <a:moveTo>
                      <a:pt x="1" y="22"/>
                    </a:moveTo>
                    <a:cubicBezTo>
                      <a:pt x="1" y="21"/>
                      <a:pt x="1" y="21"/>
                      <a:pt x="1" y="20"/>
                    </a:cubicBezTo>
                    <a:cubicBezTo>
                      <a:pt x="1" y="18"/>
                      <a:pt x="3" y="16"/>
                      <a:pt x="6" y="16"/>
                    </a:cubicBezTo>
                    <a:cubicBezTo>
                      <a:pt x="6" y="16"/>
                      <a:pt x="6" y="16"/>
                      <a:pt x="7" y="16"/>
                    </a:cubicBezTo>
                    <a:cubicBezTo>
                      <a:pt x="8" y="14"/>
                      <a:pt x="10" y="12"/>
                      <a:pt x="12" y="12"/>
                    </a:cubicBezTo>
                    <a:cubicBezTo>
                      <a:pt x="12" y="11"/>
                      <a:pt x="12" y="11"/>
                      <a:pt x="12" y="10"/>
                    </a:cubicBezTo>
                    <a:cubicBezTo>
                      <a:pt x="12" y="7"/>
                      <a:pt x="15" y="5"/>
                      <a:pt x="18" y="5"/>
                    </a:cubicBezTo>
                    <a:cubicBezTo>
                      <a:pt x="18" y="5"/>
                      <a:pt x="18" y="5"/>
                      <a:pt x="18" y="5"/>
                    </a:cubicBezTo>
                    <a:cubicBezTo>
                      <a:pt x="19" y="2"/>
                      <a:pt x="23" y="0"/>
                      <a:pt x="26" y="0"/>
                    </a:cubicBezTo>
                    <a:cubicBezTo>
                      <a:pt x="31" y="0"/>
                      <a:pt x="35" y="3"/>
                      <a:pt x="35" y="8"/>
                    </a:cubicBezTo>
                    <a:cubicBezTo>
                      <a:pt x="35" y="8"/>
                      <a:pt x="35" y="8"/>
                      <a:pt x="35" y="8"/>
                    </a:cubicBezTo>
                    <a:cubicBezTo>
                      <a:pt x="38" y="8"/>
                      <a:pt x="40" y="10"/>
                      <a:pt x="40" y="12"/>
                    </a:cubicBezTo>
                    <a:cubicBezTo>
                      <a:pt x="40" y="12"/>
                      <a:pt x="41" y="12"/>
                      <a:pt x="42" y="12"/>
                    </a:cubicBezTo>
                    <a:cubicBezTo>
                      <a:pt x="45" y="12"/>
                      <a:pt x="48" y="14"/>
                      <a:pt x="48" y="17"/>
                    </a:cubicBezTo>
                    <a:cubicBezTo>
                      <a:pt x="53" y="17"/>
                      <a:pt x="56" y="21"/>
                      <a:pt x="56" y="26"/>
                    </a:cubicBezTo>
                    <a:cubicBezTo>
                      <a:pt x="56" y="31"/>
                      <a:pt x="52" y="34"/>
                      <a:pt x="48" y="34"/>
                    </a:cubicBezTo>
                    <a:cubicBezTo>
                      <a:pt x="46" y="34"/>
                      <a:pt x="45" y="34"/>
                      <a:pt x="44" y="34"/>
                    </a:cubicBezTo>
                    <a:cubicBezTo>
                      <a:pt x="43" y="37"/>
                      <a:pt x="40" y="39"/>
                      <a:pt x="37" y="39"/>
                    </a:cubicBezTo>
                    <a:cubicBezTo>
                      <a:pt x="36" y="39"/>
                      <a:pt x="34" y="38"/>
                      <a:pt x="33" y="38"/>
                    </a:cubicBezTo>
                    <a:cubicBezTo>
                      <a:pt x="31" y="39"/>
                      <a:pt x="28" y="40"/>
                      <a:pt x="26" y="40"/>
                    </a:cubicBezTo>
                    <a:cubicBezTo>
                      <a:pt x="21" y="40"/>
                      <a:pt x="16" y="37"/>
                      <a:pt x="13" y="34"/>
                    </a:cubicBezTo>
                    <a:cubicBezTo>
                      <a:pt x="12" y="35"/>
                      <a:pt x="10" y="35"/>
                      <a:pt x="9" y="35"/>
                    </a:cubicBezTo>
                    <a:cubicBezTo>
                      <a:pt x="4" y="35"/>
                      <a:pt x="0" y="31"/>
                      <a:pt x="0" y="27"/>
                    </a:cubicBezTo>
                    <a:cubicBezTo>
                      <a:pt x="0" y="25"/>
                      <a:pt x="0" y="23"/>
                      <a:pt x="1" y="22"/>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05" name="Google Shape;705;p30"/>
              <p:cNvSpPr/>
              <p:nvPr/>
            </p:nvSpPr>
            <p:spPr>
              <a:xfrm>
                <a:off x="4788" y="1891"/>
                <a:ext cx="66" cy="48"/>
              </a:xfrm>
              <a:custGeom>
                <a:avLst/>
                <a:gdLst/>
                <a:ahLst/>
                <a:cxnLst/>
                <a:rect l="l" t="t" r="r" b="b"/>
                <a:pathLst>
                  <a:path w="51" h="37" extrusionOk="0">
                    <a:moveTo>
                      <a:pt x="1" y="20"/>
                    </a:moveTo>
                    <a:cubicBezTo>
                      <a:pt x="1" y="20"/>
                      <a:pt x="1" y="20"/>
                      <a:pt x="1" y="19"/>
                    </a:cubicBezTo>
                    <a:cubicBezTo>
                      <a:pt x="1" y="17"/>
                      <a:pt x="3" y="15"/>
                      <a:pt x="5" y="15"/>
                    </a:cubicBezTo>
                    <a:cubicBezTo>
                      <a:pt x="6" y="15"/>
                      <a:pt x="6" y="15"/>
                      <a:pt x="6" y="15"/>
                    </a:cubicBezTo>
                    <a:cubicBezTo>
                      <a:pt x="7" y="13"/>
                      <a:pt x="9" y="12"/>
                      <a:pt x="11" y="11"/>
                    </a:cubicBezTo>
                    <a:cubicBezTo>
                      <a:pt x="11" y="11"/>
                      <a:pt x="11" y="10"/>
                      <a:pt x="11" y="10"/>
                    </a:cubicBezTo>
                    <a:cubicBezTo>
                      <a:pt x="11" y="7"/>
                      <a:pt x="13" y="5"/>
                      <a:pt x="16" y="5"/>
                    </a:cubicBezTo>
                    <a:cubicBezTo>
                      <a:pt x="17" y="5"/>
                      <a:pt x="17" y="5"/>
                      <a:pt x="17" y="5"/>
                    </a:cubicBezTo>
                    <a:cubicBezTo>
                      <a:pt x="18" y="2"/>
                      <a:pt x="21" y="0"/>
                      <a:pt x="24" y="0"/>
                    </a:cubicBezTo>
                    <a:cubicBezTo>
                      <a:pt x="28" y="0"/>
                      <a:pt x="32" y="4"/>
                      <a:pt x="32" y="8"/>
                    </a:cubicBezTo>
                    <a:cubicBezTo>
                      <a:pt x="32" y="8"/>
                      <a:pt x="32" y="8"/>
                      <a:pt x="32" y="8"/>
                    </a:cubicBezTo>
                    <a:cubicBezTo>
                      <a:pt x="34" y="8"/>
                      <a:pt x="36" y="10"/>
                      <a:pt x="36" y="12"/>
                    </a:cubicBezTo>
                    <a:cubicBezTo>
                      <a:pt x="37" y="12"/>
                      <a:pt x="38" y="12"/>
                      <a:pt x="38" y="12"/>
                    </a:cubicBezTo>
                    <a:cubicBezTo>
                      <a:pt x="41" y="12"/>
                      <a:pt x="43" y="14"/>
                      <a:pt x="44" y="16"/>
                    </a:cubicBezTo>
                    <a:cubicBezTo>
                      <a:pt x="48" y="16"/>
                      <a:pt x="51" y="20"/>
                      <a:pt x="51" y="24"/>
                    </a:cubicBezTo>
                    <a:cubicBezTo>
                      <a:pt x="51" y="29"/>
                      <a:pt x="48" y="32"/>
                      <a:pt x="43" y="32"/>
                    </a:cubicBezTo>
                    <a:cubicBezTo>
                      <a:pt x="42" y="32"/>
                      <a:pt x="41" y="32"/>
                      <a:pt x="40" y="31"/>
                    </a:cubicBezTo>
                    <a:cubicBezTo>
                      <a:pt x="39" y="34"/>
                      <a:pt x="37" y="36"/>
                      <a:pt x="34" y="36"/>
                    </a:cubicBezTo>
                    <a:cubicBezTo>
                      <a:pt x="33" y="36"/>
                      <a:pt x="31" y="36"/>
                      <a:pt x="30" y="35"/>
                    </a:cubicBezTo>
                    <a:cubicBezTo>
                      <a:pt x="28" y="36"/>
                      <a:pt x="26" y="37"/>
                      <a:pt x="24" y="37"/>
                    </a:cubicBezTo>
                    <a:cubicBezTo>
                      <a:pt x="19" y="37"/>
                      <a:pt x="15" y="35"/>
                      <a:pt x="12" y="32"/>
                    </a:cubicBezTo>
                    <a:cubicBezTo>
                      <a:pt x="11" y="33"/>
                      <a:pt x="9" y="33"/>
                      <a:pt x="8" y="33"/>
                    </a:cubicBezTo>
                    <a:cubicBezTo>
                      <a:pt x="3" y="33"/>
                      <a:pt x="0" y="29"/>
                      <a:pt x="0" y="25"/>
                    </a:cubicBezTo>
                    <a:cubicBezTo>
                      <a:pt x="0" y="23"/>
                      <a:pt x="0" y="22"/>
                      <a:pt x="1" y="2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06" name="Google Shape;706;p30"/>
              <p:cNvSpPr/>
              <p:nvPr/>
            </p:nvSpPr>
            <p:spPr>
              <a:xfrm>
                <a:off x="4796" y="1943"/>
                <a:ext cx="18" cy="13"/>
              </a:xfrm>
              <a:custGeom>
                <a:avLst/>
                <a:gdLst/>
                <a:ahLst/>
                <a:cxnLst/>
                <a:rect l="l" t="t" r="r" b="b"/>
                <a:pathLst>
                  <a:path w="14" h="10" extrusionOk="0">
                    <a:moveTo>
                      <a:pt x="0" y="6"/>
                    </a:moveTo>
                    <a:cubicBezTo>
                      <a:pt x="0" y="5"/>
                      <a:pt x="0" y="5"/>
                      <a:pt x="0" y="5"/>
                    </a:cubicBezTo>
                    <a:cubicBezTo>
                      <a:pt x="0" y="5"/>
                      <a:pt x="1" y="4"/>
                      <a:pt x="1" y="4"/>
                    </a:cubicBezTo>
                    <a:cubicBezTo>
                      <a:pt x="2" y="4"/>
                      <a:pt x="2" y="4"/>
                      <a:pt x="2" y="4"/>
                    </a:cubicBezTo>
                    <a:cubicBezTo>
                      <a:pt x="2" y="4"/>
                      <a:pt x="3" y="3"/>
                      <a:pt x="3" y="3"/>
                    </a:cubicBezTo>
                    <a:cubicBezTo>
                      <a:pt x="3" y="3"/>
                      <a:pt x="3" y="3"/>
                      <a:pt x="3" y="3"/>
                    </a:cubicBezTo>
                    <a:cubicBezTo>
                      <a:pt x="3" y="2"/>
                      <a:pt x="4" y="2"/>
                      <a:pt x="5" y="2"/>
                    </a:cubicBezTo>
                    <a:cubicBezTo>
                      <a:pt x="5" y="2"/>
                      <a:pt x="5" y="2"/>
                      <a:pt x="5" y="2"/>
                    </a:cubicBezTo>
                    <a:cubicBezTo>
                      <a:pt x="5" y="1"/>
                      <a:pt x="6" y="0"/>
                      <a:pt x="7" y="0"/>
                    </a:cubicBezTo>
                    <a:cubicBezTo>
                      <a:pt x="8" y="0"/>
                      <a:pt x="9" y="1"/>
                      <a:pt x="9" y="2"/>
                    </a:cubicBezTo>
                    <a:cubicBezTo>
                      <a:pt x="9" y="2"/>
                      <a:pt x="9" y="2"/>
                      <a:pt x="9" y="2"/>
                    </a:cubicBezTo>
                    <a:cubicBezTo>
                      <a:pt x="10" y="2"/>
                      <a:pt x="10" y="3"/>
                      <a:pt x="10" y="3"/>
                    </a:cubicBezTo>
                    <a:cubicBezTo>
                      <a:pt x="11" y="3"/>
                      <a:pt x="11" y="3"/>
                      <a:pt x="11" y="3"/>
                    </a:cubicBezTo>
                    <a:cubicBezTo>
                      <a:pt x="11" y="3"/>
                      <a:pt x="12" y="4"/>
                      <a:pt x="12" y="5"/>
                    </a:cubicBezTo>
                    <a:cubicBezTo>
                      <a:pt x="13" y="5"/>
                      <a:pt x="14" y="6"/>
                      <a:pt x="14" y="7"/>
                    </a:cubicBezTo>
                    <a:cubicBezTo>
                      <a:pt x="14" y="8"/>
                      <a:pt x="13" y="9"/>
                      <a:pt x="12" y="9"/>
                    </a:cubicBezTo>
                    <a:cubicBezTo>
                      <a:pt x="11" y="9"/>
                      <a:pt x="11" y="9"/>
                      <a:pt x="11" y="9"/>
                    </a:cubicBezTo>
                    <a:cubicBezTo>
                      <a:pt x="11" y="10"/>
                      <a:pt x="10" y="10"/>
                      <a:pt x="9" y="10"/>
                    </a:cubicBezTo>
                    <a:cubicBezTo>
                      <a:pt x="8" y="10"/>
                      <a:pt x="8" y="10"/>
                      <a:pt x="8" y="10"/>
                    </a:cubicBezTo>
                    <a:cubicBezTo>
                      <a:pt x="8" y="10"/>
                      <a:pt x="7" y="10"/>
                      <a:pt x="7" y="10"/>
                    </a:cubicBezTo>
                    <a:cubicBezTo>
                      <a:pt x="5" y="10"/>
                      <a:pt x="4" y="10"/>
                      <a:pt x="3" y="9"/>
                    </a:cubicBezTo>
                    <a:cubicBezTo>
                      <a:pt x="3" y="9"/>
                      <a:pt x="3" y="9"/>
                      <a:pt x="2" y="9"/>
                    </a:cubicBezTo>
                    <a:cubicBezTo>
                      <a:pt x="1" y="9"/>
                      <a:pt x="0" y="8"/>
                      <a:pt x="0" y="7"/>
                    </a:cubicBezTo>
                    <a:cubicBezTo>
                      <a:pt x="0" y="7"/>
                      <a:pt x="0" y="6"/>
                      <a:pt x="0" y="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07" name="Google Shape;707;p30"/>
              <p:cNvSpPr/>
              <p:nvPr/>
            </p:nvSpPr>
            <p:spPr>
              <a:xfrm>
                <a:off x="4796" y="1943"/>
                <a:ext cx="18" cy="13"/>
              </a:xfrm>
              <a:custGeom>
                <a:avLst/>
                <a:gdLst/>
                <a:ahLst/>
                <a:cxnLst/>
                <a:rect l="l" t="t" r="r" b="b"/>
                <a:pathLst>
                  <a:path w="14" h="10" extrusionOk="0">
                    <a:moveTo>
                      <a:pt x="1" y="6"/>
                    </a:moveTo>
                    <a:cubicBezTo>
                      <a:pt x="1" y="5"/>
                      <a:pt x="1" y="5"/>
                      <a:pt x="1" y="5"/>
                    </a:cubicBezTo>
                    <a:cubicBezTo>
                      <a:pt x="1" y="5"/>
                      <a:pt x="1" y="4"/>
                      <a:pt x="2" y="4"/>
                    </a:cubicBezTo>
                    <a:cubicBezTo>
                      <a:pt x="2" y="4"/>
                      <a:pt x="2" y="4"/>
                      <a:pt x="2" y="4"/>
                    </a:cubicBezTo>
                    <a:cubicBezTo>
                      <a:pt x="2" y="4"/>
                      <a:pt x="3" y="4"/>
                      <a:pt x="3" y="3"/>
                    </a:cubicBezTo>
                    <a:cubicBezTo>
                      <a:pt x="3" y="3"/>
                      <a:pt x="3" y="3"/>
                      <a:pt x="3" y="3"/>
                    </a:cubicBezTo>
                    <a:cubicBezTo>
                      <a:pt x="3" y="2"/>
                      <a:pt x="4" y="2"/>
                      <a:pt x="5" y="2"/>
                    </a:cubicBezTo>
                    <a:cubicBezTo>
                      <a:pt x="5" y="2"/>
                      <a:pt x="5" y="2"/>
                      <a:pt x="5" y="2"/>
                    </a:cubicBezTo>
                    <a:cubicBezTo>
                      <a:pt x="5" y="1"/>
                      <a:pt x="6" y="0"/>
                      <a:pt x="7" y="0"/>
                    </a:cubicBezTo>
                    <a:cubicBezTo>
                      <a:pt x="8" y="0"/>
                      <a:pt x="9" y="1"/>
                      <a:pt x="9" y="2"/>
                    </a:cubicBezTo>
                    <a:cubicBezTo>
                      <a:pt x="9" y="2"/>
                      <a:pt x="9" y="2"/>
                      <a:pt x="9" y="2"/>
                    </a:cubicBezTo>
                    <a:cubicBezTo>
                      <a:pt x="9" y="2"/>
                      <a:pt x="10" y="3"/>
                      <a:pt x="10" y="4"/>
                    </a:cubicBezTo>
                    <a:cubicBezTo>
                      <a:pt x="10" y="3"/>
                      <a:pt x="10" y="3"/>
                      <a:pt x="10" y="3"/>
                    </a:cubicBezTo>
                    <a:cubicBezTo>
                      <a:pt x="11" y="3"/>
                      <a:pt x="12" y="4"/>
                      <a:pt x="12" y="5"/>
                    </a:cubicBezTo>
                    <a:cubicBezTo>
                      <a:pt x="13" y="5"/>
                      <a:pt x="14" y="6"/>
                      <a:pt x="14" y="7"/>
                    </a:cubicBezTo>
                    <a:cubicBezTo>
                      <a:pt x="14" y="8"/>
                      <a:pt x="13" y="9"/>
                      <a:pt x="12" y="9"/>
                    </a:cubicBezTo>
                    <a:cubicBezTo>
                      <a:pt x="11" y="9"/>
                      <a:pt x="11" y="9"/>
                      <a:pt x="11" y="9"/>
                    </a:cubicBezTo>
                    <a:cubicBezTo>
                      <a:pt x="11" y="9"/>
                      <a:pt x="10" y="10"/>
                      <a:pt x="9" y="10"/>
                    </a:cubicBezTo>
                    <a:cubicBezTo>
                      <a:pt x="8" y="10"/>
                      <a:pt x="8" y="10"/>
                      <a:pt x="8" y="10"/>
                    </a:cubicBezTo>
                    <a:cubicBezTo>
                      <a:pt x="8" y="10"/>
                      <a:pt x="7" y="10"/>
                      <a:pt x="7" y="10"/>
                    </a:cubicBezTo>
                    <a:cubicBezTo>
                      <a:pt x="5" y="10"/>
                      <a:pt x="4" y="10"/>
                      <a:pt x="4" y="9"/>
                    </a:cubicBezTo>
                    <a:cubicBezTo>
                      <a:pt x="3" y="9"/>
                      <a:pt x="3" y="9"/>
                      <a:pt x="2" y="9"/>
                    </a:cubicBezTo>
                    <a:cubicBezTo>
                      <a:pt x="1" y="9"/>
                      <a:pt x="0" y="8"/>
                      <a:pt x="0" y="7"/>
                    </a:cubicBezTo>
                    <a:cubicBezTo>
                      <a:pt x="0" y="7"/>
                      <a:pt x="0" y="6"/>
                      <a:pt x="1" y="6"/>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08" name="Google Shape;708;p30"/>
              <p:cNvSpPr/>
              <p:nvPr/>
            </p:nvSpPr>
            <p:spPr>
              <a:xfrm>
                <a:off x="4797" y="1944"/>
                <a:ext cx="16" cy="11"/>
              </a:xfrm>
              <a:custGeom>
                <a:avLst/>
                <a:gdLst/>
                <a:ahLst/>
                <a:cxnLst/>
                <a:rect l="l" t="t" r="r" b="b"/>
                <a:pathLst>
                  <a:path w="12" h="8" extrusionOk="0">
                    <a:moveTo>
                      <a:pt x="0" y="5"/>
                    </a:moveTo>
                    <a:cubicBezTo>
                      <a:pt x="0" y="4"/>
                      <a:pt x="0" y="4"/>
                      <a:pt x="0" y="4"/>
                    </a:cubicBezTo>
                    <a:cubicBezTo>
                      <a:pt x="0" y="4"/>
                      <a:pt x="1" y="3"/>
                      <a:pt x="1" y="3"/>
                    </a:cubicBezTo>
                    <a:cubicBezTo>
                      <a:pt x="1" y="3"/>
                      <a:pt x="1" y="3"/>
                      <a:pt x="1" y="3"/>
                    </a:cubicBezTo>
                    <a:cubicBezTo>
                      <a:pt x="2" y="3"/>
                      <a:pt x="2" y="2"/>
                      <a:pt x="3" y="2"/>
                    </a:cubicBezTo>
                    <a:cubicBezTo>
                      <a:pt x="3" y="2"/>
                      <a:pt x="3" y="2"/>
                      <a:pt x="3" y="2"/>
                    </a:cubicBezTo>
                    <a:cubicBezTo>
                      <a:pt x="3" y="1"/>
                      <a:pt x="3" y="1"/>
                      <a:pt x="4" y="1"/>
                    </a:cubicBezTo>
                    <a:cubicBezTo>
                      <a:pt x="4" y="1"/>
                      <a:pt x="4" y="1"/>
                      <a:pt x="4" y="1"/>
                    </a:cubicBezTo>
                    <a:cubicBezTo>
                      <a:pt x="4" y="0"/>
                      <a:pt x="5" y="0"/>
                      <a:pt x="6" y="0"/>
                    </a:cubicBezTo>
                    <a:cubicBezTo>
                      <a:pt x="7" y="0"/>
                      <a:pt x="7" y="0"/>
                      <a:pt x="8" y="1"/>
                    </a:cubicBezTo>
                    <a:cubicBezTo>
                      <a:pt x="8" y="1"/>
                      <a:pt x="8" y="1"/>
                      <a:pt x="8" y="1"/>
                    </a:cubicBezTo>
                    <a:cubicBezTo>
                      <a:pt x="8" y="1"/>
                      <a:pt x="9" y="2"/>
                      <a:pt x="9" y="2"/>
                    </a:cubicBezTo>
                    <a:cubicBezTo>
                      <a:pt x="9" y="2"/>
                      <a:pt x="9" y="2"/>
                      <a:pt x="9" y="2"/>
                    </a:cubicBezTo>
                    <a:cubicBezTo>
                      <a:pt x="10" y="2"/>
                      <a:pt x="10" y="3"/>
                      <a:pt x="10" y="3"/>
                    </a:cubicBezTo>
                    <a:cubicBezTo>
                      <a:pt x="11" y="4"/>
                      <a:pt x="12" y="4"/>
                      <a:pt x="12" y="5"/>
                    </a:cubicBezTo>
                    <a:cubicBezTo>
                      <a:pt x="12" y="6"/>
                      <a:pt x="11" y="7"/>
                      <a:pt x="10" y="7"/>
                    </a:cubicBezTo>
                    <a:cubicBezTo>
                      <a:pt x="10" y="7"/>
                      <a:pt x="10" y="7"/>
                      <a:pt x="10" y="7"/>
                    </a:cubicBezTo>
                    <a:cubicBezTo>
                      <a:pt x="9" y="8"/>
                      <a:pt x="9" y="8"/>
                      <a:pt x="8" y="8"/>
                    </a:cubicBezTo>
                    <a:cubicBezTo>
                      <a:pt x="7" y="8"/>
                      <a:pt x="7" y="8"/>
                      <a:pt x="7" y="8"/>
                    </a:cubicBezTo>
                    <a:cubicBezTo>
                      <a:pt x="7" y="8"/>
                      <a:pt x="6" y="8"/>
                      <a:pt x="6" y="8"/>
                    </a:cubicBezTo>
                    <a:cubicBezTo>
                      <a:pt x="4" y="8"/>
                      <a:pt x="3" y="8"/>
                      <a:pt x="3" y="7"/>
                    </a:cubicBezTo>
                    <a:cubicBezTo>
                      <a:pt x="2" y="7"/>
                      <a:pt x="2" y="8"/>
                      <a:pt x="2" y="8"/>
                    </a:cubicBezTo>
                    <a:cubicBezTo>
                      <a:pt x="1" y="8"/>
                      <a:pt x="0" y="7"/>
                      <a:pt x="0" y="6"/>
                    </a:cubicBezTo>
                    <a:cubicBezTo>
                      <a:pt x="0" y="5"/>
                      <a:pt x="0" y="5"/>
                      <a:pt x="0" y="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09" name="Google Shape;709;p30"/>
              <p:cNvSpPr/>
              <p:nvPr/>
            </p:nvSpPr>
            <p:spPr>
              <a:xfrm>
                <a:off x="4819" y="1961"/>
                <a:ext cx="8" cy="32"/>
              </a:xfrm>
              <a:custGeom>
                <a:avLst/>
                <a:gdLst/>
                <a:ahLst/>
                <a:cxnLst/>
                <a:rect l="l" t="t" r="r" b="b"/>
                <a:pathLst>
                  <a:path w="6" h="25" extrusionOk="0">
                    <a:moveTo>
                      <a:pt x="1" y="0"/>
                    </a:moveTo>
                    <a:cubicBezTo>
                      <a:pt x="1" y="0"/>
                      <a:pt x="3" y="3"/>
                      <a:pt x="4" y="6"/>
                    </a:cubicBezTo>
                    <a:cubicBezTo>
                      <a:pt x="6" y="10"/>
                      <a:pt x="6" y="18"/>
                      <a:pt x="5" y="21"/>
                    </a:cubicBezTo>
                    <a:cubicBezTo>
                      <a:pt x="4" y="25"/>
                      <a:pt x="5" y="19"/>
                      <a:pt x="3" y="20"/>
                    </a:cubicBezTo>
                    <a:cubicBezTo>
                      <a:pt x="2" y="22"/>
                      <a:pt x="1" y="25"/>
                      <a:pt x="0" y="24"/>
                    </a:cubicBezTo>
                    <a:cubicBezTo>
                      <a:pt x="0" y="24"/>
                      <a:pt x="5" y="14"/>
                      <a:pt x="1"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10" name="Google Shape;710;p30"/>
              <p:cNvSpPr/>
              <p:nvPr/>
            </p:nvSpPr>
            <p:spPr>
              <a:xfrm>
                <a:off x="4439" y="1995"/>
                <a:ext cx="139" cy="11"/>
              </a:xfrm>
              <a:custGeom>
                <a:avLst/>
                <a:gdLst/>
                <a:ahLst/>
                <a:cxnLst/>
                <a:rect l="l" t="t" r="r" b="b"/>
                <a:pathLst>
                  <a:path w="108" h="9" extrusionOk="0">
                    <a:moveTo>
                      <a:pt x="25" y="4"/>
                    </a:moveTo>
                    <a:cubicBezTo>
                      <a:pt x="25" y="4"/>
                      <a:pt x="25" y="4"/>
                      <a:pt x="25" y="4"/>
                    </a:cubicBezTo>
                    <a:cubicBezTo>
                      <a:pt x="21" y="4"/>
                      <a:pt x="7" y="4"/>
                      <a:pt x="4" y="6"/>
                    </a:cubicBezTo>
                    <a:cubicBezTo>
                      <a:pt x="0" y="8"/>
                      <a:pt x="19" y="9"/>
                      <a:pt x="37" y="9"/>
                    </a:cubicBezTo>
                    <a:cubicBezTo>
                      <a:pt x="56" y="8"/>
                      <a:pt x="64" y="9"/>
                      <a:pt x="75" y="8"/>
                    </a:cubicBezTo>
                    <a:cubicBezTo>
                      <a:pt x="86" y="8"/>
                      <a:pt x="108" y="6"/>
                      <a:pt x="98" y="5"/>
                    </a:cubicBezTo>
                    <a:cubicBezTo>
                      <a:pt x="89" y="5"/>
                      <a:pt x="80" y="3"/>
                      <a:pt x="74" y="3"/>
                    </a:cubicBezTo>
                    <a:cubicBezTo>
                      <a:pt x="69" y="3"/>
                      <a:pt x="58" y="2"/>
                      <a:pt x="54" y="3"/>
                    </a:cubicBezTo>
                    <a:cubicBezTo>
                      <a:pt x="50" y="4"/>
                      <a:pt x="40" y="0"/>
                      <a:pt x="25" y="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11" name="Google Shape;711;p30"/>
              <p:cNvSpPr/>
              <p:nvPr/>
            </p:nvSpPr>
            <p:spPr>
              <a:xfrm>
                <a:off x="4470" y="1992"/>
                <a:ext cx="57" cy="9"/>
              </a:xfrm>
              <a:custGeom>
                <a:avLst/>
                <a:gdLst/>
                <a:ahLst/>
                <a:cxnLst/>
                <a:rect l="l" t="t" r="r" b="b"/>
                <a:pathLst>
                  <a:path w="44" h="7" extrusionOk="0">
                    <a:moveTo>
                      <a:pt x="13" y="0"/>
                    </a:moveTo>
                    <a:cubicBezTo>
                      <a:pt x="13" y="0"/>
                      <a:pt x="14" y="5"/>
                      <a:pt x="7" y="5"/>
                    </a:cubicBezTo>
                    <a:cubicBezTo>
                      <a:pt x="0" y="6"/>
                      <a:pt x="0" y="7"/>
                      <a:pt x="0" y="7"/>
                    </a:cubicBezTo>
                    <a:cubicBezTo>
                      <a:pt x="0" y="7"/>
                      <a:pt x="7" y="6"/>
                      <a:pt x="11" y="6"/>
                    </a:cubicBezTo>
                    <a:cubicBezTo>
                      <a:pt x="15" y="6"/>
                      <a:pt x="16" y="5"/>
                      <a:pt x="19" y="5"/>
                    </a:cubicBezTo>
                    <a:cubicBezTo>
                      <a:pt x="22" y="6"/>
                      <a:pt x="27" y="7"/>
                      <a:pt x="32" y="7"/>
                    </a:cubicBezTo>
                    <a:cubicBezTo>
                      <a:pt x="36" y="7"/>
                      <a:pt x="39" y="6"/>
                      <a:pt x="42" y="6"/>
                    </a:cubicBezTo>
                    <a:cubicBezTo>
                      <a:pt x="44" y="7"/>
                      <a:pt x="42" y="5"/>
                      <a:pt x="38" y="5"/>
                    </a:cubicBezTo>
                    <a:cubicBezTo>
                      <a:pt x="34" y="5"/>
                      <a:pt x="30" y="5"/>
                      <a:pt x="29" y="3"/>
                    </a:cubicBezTo>
                    <a:cubicBezTo>
                      <a:pt x="27" y="1"/>
                      <a:pt x="13" y="0"/>
                      <a:pt x="13"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12" name="Google Shape;712;p30"/>
              <p:cNvSpPr/>
              <p:nvPr/>
            </p:nvSpPr>
            <p:spPr>
              <a:xfrm>
                <a:off x="4497" y="1929"/>
                <a:ext cx="30" cy="17"/>
              </a:xfrm>
              <a:custGeom>
                <a:avLst/>
                <a:gdLst/>
                <a:ahLst/>
                <a:cxnLst/>
                <a:rect l="l" t="t" r="r" b="b"/>
                <a:pathLst>
                  <a:path w="23" h="13" extrusionOk="0">
                    <a:moveTo>
                      <a:pt x="22" y="0"/>
                    </a:moveTo>
                    <a:cubicBezTo>
                      <a:pt x="22" y="0"/>
                      <a:pt x="17" y="8"/>
                      <a:pt x="1" y="8"/>
                    </a:cubicBezTo>
                    <a:cubicBezTo>
                      <a:pt x="0" y="13"/>
                      <a:pt x="0" y="13"/>
                      <a:pt x="0" y="13"/>
                    </a:cubicBezTo>
                    <a:cubicBezTo>
                      <a:pt x="0" y="13"/>
                      <a:pt x="3" y="10"/>
                      <a:pt x="6" y="10"/>
                    </a:cubicBezTo>
                    <a:cubicBezTo>
                      <a:pt x="10" y="9"/>
                      <a:pt x="21" y="5"/>
                      <a:pt x="23" y="0"/>
                    </a:cubicBezTo>
                    <a:cubicBezTo>
                      <a:pt x="22" y="0"/>
                      <a:pt x="22" y="0"/>
                      <a:pt x="22"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13" name="Google Shape;713;p30"/>
              <p:cNvSpPr/>
              <p:nvPr/>
            </p:nvSpPr>
            <p:spPr>
              <a:xfrm>
                <a:off x="4518" y="1927"/>
                <a:ext cx="6" cy="11"/>
              </a:xfrm>
              <a:custGeom>
                <a:avLst/>
                <a:gdLst/>
                <a:ahLst/>
                <a:cxnLst/>
                <a:rect l="l" t="t" r="r" b="b"/>
                <a:pathLst>
                  <a:path w="5" h="8" extrusionOk="0">
                    <a:moveTo>
                      <a:pt x="4" y="0"/>
                    </a:moveTo>
                    <a:cubicBezTo>
                      <a:pt x="4" y="0"/>
                      <a:pt x="4" y="3"/>
                      <a:pt x="2" y="5"/>
                    </a:cubicBezTo>
                    <a:cubicBezTo>
                      <a:pt x="0" y="8"/>
                      <a:pt x="2" y="5"/>
                      <a:pt x="2" y="5"/>
                    </a:cubicBezTo>
                    <a:cubicBezTo>
                      <a:pt x="3" y="5"/>
                      <a:pt x="3" y="5"/>
                      <a:pt x="3" y="5"/>
                    </a:cubicBezTo>
                    <a:cubicBezTo>
                      <a:pt x="3" y="5"/>
                      <a:pt x="5" y="1"/>
                      <a:pt x="4"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14" name="Google Shape;714;p30"/>
              <p:cNvSpPr/>
              <p:nvPr/>
            </p:nvSpPr>
            <p:spPr>
              <a:xfrm>
                <a:off x="4484" y="1897"/>
                <a:ext cx="36" cy="101"/>
              </a:xfrm>
              <a:custGeom>
                <a:avLst/>
                <a:gdLst/>
                <a:ahLst/>
                <a:cxnLst/>
                <a:rect l="l" t="t" r="r" b="b"/>
                <a:pathLst>
                  <a:path w="28" h="79" extrusionOk="0">
                    <a:moveTo>
                      <a:pt x="8" y="10"/>
                    </a:moveTo>
                    <a:cubicBezTo>
                      <a:pt x="8" y="10"/>
                      <a:pt x="12" y="11"/>
                      <a:pt x="6" y="36"/>
                    </a:cubicBezTo>
                    <a:cubicBezTo>
                      <a:pt x="0" y="61"/>
                      <a:pt x="2" y="79"/>
                      <a:pt x="2" y="79"/>
                    </a:cubicBezTo>
                    <a:cubicBezTo>
                      <a:pt x="19" y="79"/>
                      <a:pt x="19" y="79"/>
                      <a:pt x="19" y="79"/>
                    </a:cubicBezTo>
                    <a:cubicBezTo>
                      <a:pt x="19" y="79"/>
                      <a:pt x="11" y="64"/>
                      <a:pt x="12" y="48"/>
                    </a:cubicBezTo>
                    <a:cubicBezTo>
                      <a:pt x="13" y="33"/>
                      <a:pt x="26" y="18"/>
                      <a:pt x="28" y="7"/>
                    </a:cubicBezTo>
                    <a:cubicBezTo>
                      <a:pt x="24" y="6"/>
                      <a:pt x="24" y="6"/>
                      <a:pt x="24" y="6"/>
                    </a:cubicBezTo>
                    <a:cubicBezTo>
                      <a:pt x="24" y="6"/>
                      <a:pt x="18" y="23"/>
                      <a:pt x="14" y="27"/>
                    </a:cubicBezTo>
                    <a:cubicBezTo>
                      <a:pt x="14" y="27"/>
                      <a:pt x="16" y="13"/>
                      <a:pt x="14" y="7"/>
                    </a:cubicBezTo>
                    <a:cubicBezTo>
                      <a:pt x="13" y="0"/>
                      <a:pt x="8" y="10"/>
                      <a:pt x="8" y="1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15" name="Google Shape;715;p30"/>
              <p:cNvSpPr/>
              <p:nvPr/>
            </p:nvSpPr>
            <p:spPr>
              <a:xfrm>
                <a:off x="4502" y="1911"/>
                <a:ext cx="1" cy="20"/>
              </a:xfrm>
              <a:custGeom>
                <a:avLst/>
                <a:gdLst/>
                <a:ahLst/>
                <a:cxnLst/>
                <a:rect l="l" t="t" r="r" b="b"/>
                <a:pathLst>
                  <a:path w="1" h="16" extrusionOk="0">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1" y="0"/>
                    </a:moveTo>
                    <a:cubicBezTo>
                      <a:pt x="1" y="0"/>
                      <a:pt x="1" y="0"/>
                      <a:pt x="1" y="0"/>
                    </a:cubicBezTo>
                    <a:cubicBezTo>
                      <a:pt x="1" y="7"/>
                      <a:pt x="0" y="16"/>
                      <a:pt x="0" y="16"/>
                    </a:cubicBezTo>
                    <a:cubicBezTo>
                      <a:pt x="0" y="16"/>
                      <a:pt x="1" y="7"/>
                      <a:pt x="1"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16" name="Google Shape;716;p30"/>
              <p:cNvSpPr/>
              <p:nvPr/>
            </p:nvSpPr>
            <p:spPr>
              <a:xfrm>
                <a:off x="4489" y="1911"/>
                <a:ext cx="29" cy="51"/>
              </a:xfrm>
              <a:custGeom>
                <a:avLst/>
                <a:gdLst/>
                <a:ahLst/>
                <a:cxnLst/>
                <a:rect l="l" t="t" r="r" b="b"/>
                <a:pathLst>
                  <a:path w="22" h="40" extrusionOk="0">
                    <a:moveTo>
                      <a:pt x="11" y="0"/>
                    </a:moveTo>
                    <a:cubicBezTo>
                      <a:pt x="8" y="0"/>
                      <a:pt x="6" y="0"/>
                      <a:pt x="6" y="1"/>
                    </a:cubicBezTo>
                    <a:cubicBezTo>
                      <a:pt x="7" y="4"/>
                      <a:pt x="5" y="16"/>
                      <a:pt x="4" y="21"/>
                    </a:cubicBezTo>
                    <a:cubicBezTo>
                      <a:pt x="3" y="26"/>
                      <a:pt x="0" y="40"/>
                      <a:pt x="0" y="40"/>
                    </a:cubicBezTo>
                    <a:cubicBezTo>
                      <a:pt x="0" y="40"/>
                      <a:pt x="3" y="28"/>
                      <a:pt x="9" y="23"/>
                    </a:cubicBezTo>
                    <a:cubicBezTo>
                      <a:pt x="15" y="17"/>
                      <a:pt x="22" y="0"/>
                      <a:pt x="22" y="0"/>
                    </a:cubicBezTo>
                    <a:cubicBezTo>
                      <a:pt x="22" y="0"/>
                      <a:pt x="20" y="0"/>
                      <a:pt x="18" y="0"/>
                    </a:cubicBezTo>
                    <a:cubicBezTo>
                      <a:pt x="16" y="5"/>
                      <a:pt x="12" y="13"/>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1" y="7"/>
                      <a:pt x="11"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17" name="Google Shape;717;p30"/>
              <p:cNvSpPr/>
              <p:nvPr/>
            </p:nvSpPr>
            <p:spPr>
              <a:xfrm>
                <a:off x="4458" y="1938"/>
                <a:ext cx="32" cy="29"/>
              </a:xfrm>
              <a:custGeom>
                <a:avLst/>
                <a:gdLst/>
                <a:ahLst/>
                <a:cxnLst/>
                <a:rect l="l" t="t" r="r" b="b"/>
                <a:pathLst>
                  <a:path w="25" h="23" extrusionOk="0">
                    <a:moveTo>
                      <a:pt x="1" y="0"/>
                    </a:moveTo>
                    <a:cubicBezTo>
                      <a:pt x="1" y="0"/>
                      <a:pt x="6" y="11"/>
                      <a:pt x="25" y="18"/>
                    </a:cubicBezTo>
                    <a:cubicBezTo>
                      <a:pt x="25" y="23"/>
                      <a:pt x="25" y="23"/>
                      <a:pt x="25" y="23"/>
                    </a:cubicBezTo>
                    <a:cubicBezTo>
                      <a:pt x="25" y="23"/>
                      <a:pt x="22" y="19"/>
                      <a:pt x="17" y="17"/>
                    </a:cubicBezTo>
                    <a:cubicBezTo>
                      <a:pt x="13" y="15"/>
                      <a:pt x="2" y="6"/>
                      <a:pt x="0" y="0"/>
                    </a:cubicBezTo>
                    <a:lnTo>
                      <a:pt x="1" y="0"/>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18" name="Google Shape;718;p30"/>
              <p:cNvSpPr/>
              <p:nvPr/>
            </p:nvSpPr>
            <p:spPr>
              <a:xfrm>
                <a:off x="4467" y="1929"/>
                <a:ext cx="13" cy="36"/>
              </a:xfrm>
              <a:custGeom>
                <a:avLst/>
                <a:gdLst/>
                <a:ahLst/>
                <a:cxnLst/>
                <a:rect l="l" t="t" r="r" b="b"/>
                <a:pathLst>
                  <a:path w="10" h="28" extrusionOk="0">
                    <a:moveTo>
                      <a:pt x="4" y="0"/>
                    </a:moveTo>
                    <a:cubicBezTo>
                      <a:pt x="4" y="0"/>
                      <a:pt x="1" y="10"/>
                      <a:pt x="6" y="19"/>
                    </a:cubicBezTo>
                    <a:cubicBezTo>
                      <a:pt x="10" y="28"/>
                      <a:pt x="6" y="19"/>
                      <a:pt x="6" y="19"/>
                    </a:cubicBezTo>
                    <a:cubicBezTo>
                      <a:pt x="2" y="16"/>
                      <a:pt x="2" y="16"/>
                      <a:pt x="2" y="16"/>
                    </a:cubicBezTo>
                    <a:cubicBezTo>
                      <a:pt x="2" y="16"/>
                      <a:pt x="0" y="4"/>
                      <a:pt x="4"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19" name="Google Shape;719;p30"/>
              <p:cNvSpPr/>
              <p:nvPr/>
            </p:nvSpPr>
            <p:spPr>
              <a:xfrm>
                <a:off x="4436" y="1909"/>
                <a:ext cx="51" cy="37"/>
              </a:xfrm>
              <a:custGeom>
                <a:avLst/>
                <a:gdLst/>
                <a:ahLst/>
                <a:cxnLst/>
                <a:rect l="l" t="t" r="r" b="b"/>
                <a:pathLst>
                  <a:path w="39" h="28" extrusionOk="0">
                    <a:moveTo>
                      <a:pt x="38" y="15"/>
                    </a:moveTo>
                    <a:cubicBezTo>
                      <a:pt x="38" y="14"/>
                      <a:pt x="38" y="14"/>
                      <a:pt x="38" y="14"/>
                    </a:cubicBezTo>
                    <a:cubicBezTo>
                      <a:pt x="38" y="13"/>
                      <a:pt x="37" y="11"/>
                      <a:pt x="35" y="11"/>
                    </a:cubicBezTo>
                    <a:cubicBezTo>
                      <a:pt x="34" y="11"/>
                      <a:pt x="34" y="11"/>
                      <a:pt x="34" y="11"/>
                    </a:cubicBezTo>
                    <a:cubicBezTo>
                      <a:pt x="33" y="10"/>
                      <a:pt x="32" y="9"/>
                      <a:pt x="30" y="9"/>
                    </a:cubicBezTo>
                    <a:cubicBezTo>
                      <a:pt x="31" y="8"/>
                      <a:pt x="31" y="8"/>
                      <a:pt x="31" y="8"/>
                    </a:cubicBezTo>
                    <a:cubicBezTo>
                      <a:pt x="31" y="6"/>
                      <a:pt x="29" y="4"/>
                      <a:pt x="27" y="4"/>
                    </a:cubicBezTo>
                    <a:cubicBezTo>
                      <a:pt x="26" y="4"/>
                      <a:pt x="26" y="4"/>
                      <a:pt x="26" y="4"/>
                    </a:cubicBezTo>
                    <a:cubicBezTo>
                      <a:pt x="26" y="2"/>
                      <a:pt x="23" y="0"/>
                      <a:pt x="21" y="0"/>
                    </a:cubicBezTo>
                    <a:cubicBezTo>
                      <a:pt x="18" y="0"/>
                      <a:pt x="15" y="3"/>
                      <a:pt x="15" y="6"/>
                    </a:cubicBezTo>
                    <a:cubicBezTo>
                      <a:pt x="15" y="6"/>
                      <a:pt x="15" y="6"/>
                      <a:pt x="15" y="6"/>
                    </a:cubicBezTo>
                    <a:cubicBezTo>
                      <a:pt x="13" y="6"/>
                      <a:pt x="12" y="7"/>
                      <a:pt x="12" y="9"/>
                    </a:cubicBezTo>
                    <a:cubicBezTo>
                      <a:pt x="11" y="9"/>
                      <a:pt x="11" y="9"/>
                      <a:pt x="10" y="9"/>
                    </a:cubicBezTo>
                    <a:cubicBezTo>
                      <a:pt x="8" y="9"/>
                      <a:pt x="6" y="10"/>
                      <a:pt x="6" y="12"/>
                    </a:cubicBezTo>
                    <a:cubicBezTo>
                      <a:pt x="3" y="12"/>
                      <a:pt x="0" y="15"/>
                      <a:pt x="0" y="18"/>
                    </a:cubicBezTo>
                    <a:cubicBezTo>
                      <a:pt x="0" y="21"/>
                      <a:pt x="3" y="24"/>
                      <a:pt x="6" y="24"/>
                    </a:cubicBezTo>
                    <a:cubicBezTo>
                      <a:pt x="7" y="24"/>
                      <a:pt x="8" y="24"/>
                      <a:pt x="9" y="24"/>
                    </a:cubicBezTo>
                    <a:cubicBezTo>
                      <a:pt x="10" y="26"/>
                      <a:pt x="11" y="27"/>
                      <a:pt x="14" y="27"/>
                    </a:cubicBezTo>
                    <a:cubicBezTo>
                      <a:pt x="15" y="27"/>
                      <a:pt x="15" y="27"/>
                      <a:pt x="16" y="26"/>
                    </a:cubicBezTo>
                    <a:cubicBezTo>
                      <a:pt x="18" y="27"/>
                      <a:pt x="19" y="28"/>
                      <a:pt x="21" y="28"/>
                    </a:cubicBezTo>
                    <a:cubicBezTo>
                      <a:pt x="25" y="28"/>
                      <a:pt x="28" y="26"/>
                      <a:pt x="30" y="24"/>
                    </a:cubicBezTo>
                    <a:cubicBezTo>
                      <a:pt x="31" y="24"/>
                      <a:pt x="32" y="25"/>
                      <a:pt x="33" y="25"/>
                    </a:cubicBezTo>
                    <a:cubicBezTo>
                      <a:pt x="36" y="25"/>
                      <a:pt x="39" y="22"/>
                      <a:pt x="39" y="19"/>
                    </a:cubicBezTo>
                    <a:cubicBezTo>
                      <a:pt x="39" y="17"/>
                      <a:pt x="39" y="16"/>
                      <a:pt x="38" y="1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20" name="Google Shape;720;p30"/>
              <p:cNvSpPr/>
              <p:nvPr/>
            </p:nvSpPr>
            <p:spPr>
              <a:xfrm>
                <a:off x="4438" y="1911"/>
                <a:ext cx="47" cy="33"/>
              </a:xfrm>
              <a:custGeom>
                <a:avLst/>
                <a:gdLst/>
                <a:ahLst/>
                <a:cxnLst/>
                <a:rect l="l" t="t" r="r" b="b"/>
                <a:pathLst>
                  <a:path w="37" h="26" extrusionOk="0">
                    <a:moveTo>
                      <a:pt x="36" y="14"/>
                    </a:moveTo>
                    <a:cubicBezTo>
                      <a:pt x="37" y="13"/>
                      <a:pt x="37" y="13"/>
                      <a:pt x="37" y="13"/>
                    </a:cubicBezTo>
                    <a:cubicBezTo>
                      <a:pt x="37" y="12"/>
                      <a:pt x="35" y="10"/>
                      <a:pt x="34" y="10"/>
                    </a:cubicBezTo>
                    <a:cubicBezTo>
                      <a:pt x="33" y="10"/>
                      <a:pt x="33" y="10"/>
                      <a:pt x="33" y="10"/>
                    </a:cubicBezTo>
                    <a:cubicBezTo>
                      <a:pt x="32" y="9"/>
                      <a:pt x="31" y="8"/>
                      <a:pt x="29" y="8"/>
                    </a:cubicBezTo>
                    <a:cubicBezTo>
                      <a:pt x="29" y="7"/>
                      <a:pt x="29" y="7"/>
                      <a:pt x="29" y="7"/>
                    </a:cubicBezTo>
                    <a:cubicBezTo>
                      <a:pt x="29" y="5"/>
                      <a:pt x="28" y="3"/>
                      <a:pt x="26" y="3"/>
                    </a:cubicBezTo>
                    <a:cubicBezTo>
                      <a:pt x="25" y="3"/>
                      <a:pt x="25" y="3"/>
                      <a:pt x="25" y="3"/>
                    </a:cubicBezTo>
                    <a:cubicBezTo>
                      <a:pt x="24" y="1"/>
                      <a:pt x="22" y="0"/>
                      <a:pt x="20" y="0"/>
                    </a:cubicBezTo>
                    <a:cubicBezTo>
                      <a:pt x="17" y="0"/>
                      <a:pt x="14" y="2"/>
                      <a:pt x="14" y="5"/>
                    </a:cubicBezTo>
                    <a:cubicBezTo>
                      <a:pt x="14" y="5"/>
                      <a:pt x="14" y="5"/>
                      <a:pt x="14" y="5"/>
                    </a:cubicBezTo>
                    <a:cubicBezTo>
                      <a:pt x="12" y="5"/>
                      <a:pt x="11" y="7"/>
                      <a:pt x="11" y="8"/>
                    </a:cubicBezTo>
                    <a:cubicBezTo>
                      <a:pt x="11" y="8"/>
                      <a:pt x="10" y="8"/>
                      <a:pt x="10" y="8"/>
                    </a:cubicBezTo>
                    <a:cubicBezTo>
                      <a:pt x="8" y="8"/>
                      <a:pt x="6" y="9"/>
                      <a:pt x="5" y="11"/>
                    </a:cubicBezTo>
                    <a:cubicBezTo>
                      <a:pt x="2" y="11"/>
                      <a:pt x="0" y="14"/>
                      <a:pt x="0" y="17"/>
                    </a:cubicBezTo>
                    <a:cubicBezTo>
                      <a:pt x="0" y="20"/>
                      <a:pt x="3" y="23"/>
                      <a:pt x="6" y="23"/>
                    </a:cubicBezTo>
                    <a:cubicBezTo>
                      <a:pt x="7" y="23"/>
                      <a:pt x="8" y="23"/>
                      <a:pt x="8" y="22"/>
                    </a:cubicBezTo>
                    <a:cubicBezTo>
                      <a:pt x="9" y="24"/>
                      <a:pt x="11" y="26"/>
                      <a:pt x="13" y="26"/>
                    </a:cubicBezTo>
                    <a:cubicBezTo>
                      <a:pt x="14" y="26"/>
                      <a:pt x="15" y="25"/>
                      <a:pt x="15" y="25"/>
                    </a:cubicBezTo>
                    <a:cubicBezTo>
                      <a:pt x="17" y="26"/>
                      <a:pt x="18" y="26"/>
                      <a:pt x="20" y="26"/>
                    </a:cubicBezTo>
                    <a:cubicBezTo>
                      <a:pt x="24" y="26"/>
                      <a:pt x="26" y="25"/>
                      <a:pt x="28" y="22"/>
                    </a:cubicBezTo>
                    <a:cubicBezTo>
                      <a:pt x="29" y="23"/>
                      <a:pt x="30" y="23"/>
                      <a:pt x="32" y="23"/>
                    </a:cubicBezTo>
                    <a:cubicBezTo>
                      <a:pt x="35" y="23"/>
                      <a:pt x="37" y="21"/>
                      <a:pt x="37" y="18"/>
                    </a:cubicBezTo>
                    <a:cubicBezTo>
                      <a:pt x="37" y="16"/>
                      <a:pt x="37" y="15"/>
                      <a:pt x="36" y="1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21" name="Google Shape;721;p30"/>
              <p:cNvSpPr/>
              <p:nvPr/>
            </p:nvSpPr>
            <p:spPr>
              <a:xfrm>
                <a:off x="4440" y="1911"/>
                <a:ext cx="44" cy="31"/>
              </a:xfrm>
              <a:custGeom>
                <a:avLst/>
                <a:gdLst/>
                <a:ahLst/>
                <a:cxnLst/>
                <a:rect l="l" t="t" r="r" b="b"/>
                <a:pathLst>
                  <a:path w="34" h="24" extrusionOk="0">
                    <a:moveTo>
                      <a:pt x="33" y="14"/>
                    </a:moveTo>
                    <a:cubicBezTo>
                      <a:pt x="33" y="13"/>
                      <a:pt x="33" y="13"/>
                      <a:pt x="33" y="13"/>
                    </a:cubicBezTo>
                    <a:cubicBezTo>
                      <a:pt x="33" y="11"/>
                      <a:pt x="32" y="10"/>
                      <a:pt x="30" y="10"/>
                    </a:cubicBezTo>
                    <a:cubicBezTo>
                      <a:pt x="30" y="10"/>
                      <a:pt x="30" y="10"/>
                      <a:pt x="30" y="10"/>
                    </a:cubicBezTo>
                    <a:cubicBezTo>
                      <a:pt x="29" y="9"/>
                      <a:pt x="28" y="8"/>
                      <a:pt x="26" y="8"/>
                    </a:cubicBezTo>
                    <a:cubicBezTo>
                      <a:pt x="27" y="7"/>
                      <a:pt x="27" y="7"/>
                      <a:pt x="27" y="7"/>
                    </a:cubicBezTo>
                    <a:cubicBezTo>
                      <a:pt x="27" y="5"/>
                      <a:pt x="25" y="3"/>
                      <a:pt x="23" y="3"/>
                    </a:cubicBezTo>
                    <a:cubicBezTo>
                      <a:pt x="23" y="3"/>
                      <a:pt x="23" y="3"/>
                      <a:pt x="23" y="3"/>
                    </a:cubicBezTo>
                    <a:cubicBezTo>
                      <a:pt x="22" y="2"/>
                      <a:pt x="20" y="0"/>
                      <a:pt x="18" y="0"/>
                    </a:cubicBezTo>
                    <a:cubicBezTo>
                      <a:pt x="15" y="0"/>
                      <a:pt x="13" y="3"/>
                      <a:pt x="13" y="5"/>
                    </a:cubicBezTo>
                    <a:cubicBezTo>
                      <a:pt x="13" y="5"/>
                      <a:pt x="13" y="5"/>
                      <a:pt x="13" y="5"/>
                    </a:cubicBezTo>
                    <a:cubicBezTo>
                      <a:pt x="11" y="5"/>
                      <a:pt x="10" y="6"/>
                      <a:pt x="10" y="8"/>
                    </a:cubicBezTo>
                    <a:cubicBezTo>
                      <a:pt x="10" y="8"/>
                      <a:pt x="9" y="8"/>
                      <a:pt x="9" y="8"/>
                    </a:cubicBezTo>
                    <a:cubicBezTo>
                      <a:pt x="7" y="8"/>
                      <a:pt x="5" y="9"/>
                      <a:pt x="5" y="11"/>
                    </a:cubicBezTo>
                    <a:cubicBezTo>
                      <a:pt x="2" y="11"/>
                      <a:pt x="0" y="13"/>
                      <a:pt x="0" y="16"/>
                    </a:cubicBezTo>
                    <a:cubicBezTo>
                      <a:pt x="0" y="19"/>
                      <a:pt x="2" y="21"/>
                      <a:pt x="5" y="21"/>
                    </a:cubicBezTo>
                    <a:cubicBezTo>
                      <a:pt x="6" y="21"/>
                      <a:pt x="7" y="21"/>
                      <a:pt x="7" y="21"/>
                    </a:cubicBezTo>
                    <a:cubicBezTo>
                      <a:pt x="8" y="23"/>
                      <a:pt x="10" y="24"/>
                      <a:pt x="12" y="24"/>
                    </a:cubicBezTo>
                    <a:cubicBezTo>
                      <a:pt x="12" y="24"/>
                      <a:pt x="13" y="24"/>
                      <a:pt x="14" y="23"/>
                    </a:cubicBezTo>
                    <a:cubicBezTo>
                      <a:pt x="15" y="24"/>
                      <a:pt x="17" y="24"/>
                      <a:pt x="18" y="24"/>
                    </a:cubicBezTo>
                    <a:cubicBezTo>
                      <a:pt x="21" y="24"/>
                      <a:pt x="24" y="23"/>
                      <a:pt x="26" y="21"/>
                    </a:cubicBezTo>
                    <a:cubicBezTo>
                      <a:pt x="27" y="21"/>
                      <a:pt x="28" y="22"/>
                      <a:pt x="29" y="22"/>
                    </a:cubicBezTo>
                    <a:cubicBezTo>
                      <a:pt x="32" y="22"/>
                      <a:pt x="34" y="19"/>
                      <a:pt x="34" y="17"/>
                    </a:cubicBezTo>
                    <a:cubicBezTo>
                      <a:pt x="34" y="15"/>
                      <a:pt x="34" y="14"/>
                      <a:pt x="33" y="1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22" name="Google Shape;722;p30"/>
              <p:cNvSpPr/>
              <p:nvPr/>
            </p:nvSpPr>
            <p:spPr>
              <a:xfrm>
                <a:off x="4438" y="1826"/>
                <a:ext cx="125" cy="89"/>
              </a:xfrm>
              <a:custGeom>
                <a:avLst/>
                <a:gdLst/>
                <a:ahLst/>
                <a:cxnLst/>
                <a:rect l="l" t="t" r="r" b="b"/>
                <a:pathLst>
                  <a:path w="97" h="69" extrusionOk="0">
                    <a:moveTo>
                      <a:pt x="94" y="38"/>
                    </a:moveTo>
                    <a:cubicBezTo>
                      <a:pt x="95" y="37"/>
                      <a:pt x="95" y="36"/>
                      <a:pt x="95" y="35"/>
                    </a:cubicBezTo>
                    <a:cubicBezTo>
                      <a:pt x="95" y="31"/>
                      <a:pt x="91" y="28"/>
                      <a:pt x="87" y="28"/>
                    </a:cubicBezTo>
                    <a:cubicBezTo>
                      <a:pt x="86" y="28"/>
                      <a:pt x="86" y="28"/>
                      <a:pt x="85" y="28"/>
                    </a:cubicBezTo>
                    <a:cubicBezTo>
                      <a:pt x="83" y="24"/>
                      <a:pt x="79" y="22"/>
                      <a:pt x="75" y="21"/>
                    </a:cubicBezTo>
                    <a:cubicBezTo>
                      <a:pt x="76" y="20"/>
                      <a:pt x="76" y="19"/>
                      <a:pt x="76" y="18"/>
                    </a:cubicBezTo>
                    <a:cubicBezTo>
                      <a:pt x="76" y="13"/>
                      <a:pt x="71" y="9"/>
                      <a:pt x="66" y="9"/>
                    </a:cubicBezTo>
                    <a:cubicBezTo>
                      <a:pt x="65" y="9"/>
                      <a:pt x="65" y="9"/>
                      <a:pt x="65" y="9"/>
                    </a:cubicBezTo>
                    <a:cubicBezTo>
                      <a:pt x="63" y="4"/>
                      <a:pt x="58" y="0"/>
                      <a:pt x="52" y="0"/>
                    </a:cubicBezTo>
                    <a:cubicBezTo>
                      <a:pt x="44" y="0"/>
                      <a:pt x="37" y="6"/>
                      <a:pt x="37" y="14"/>
                    </a:cubicBezTo>
                    <a:cubicBezTo>
                      <a:pt x="36" y="14"/>
                      <a:pt x="36" y="14"/>
                      <a:pt x="36" y="14"/>
                    </a:cubicBezTo>
                    <a:cubicBezTo>
                      <a:pt x="32" y="14"/>
                      <a:pt x="29" y="18"/>
                      <a:pt x="28" y="22"/>
                    </a:cubicBezTo>
                    <a:cubicBezTo>
                      <a:pt x="27" y="21"/>
                      <a:pt x="26" y="21"/>
                      <a:pt x="25" y="21"/>
                    </a:cubicBezTo>
                    <a:cubicBezTo>
                      <a:pt x="19" y="21"/>
                      <a:pt x="15" y="25"/>
                      <a:pt x="14" y="30"/>
                    </a:cubicBezTo>
                    <a:cubicBezTo>
                      <a:pt x="6" y="30"/>
                      <a:pt x="0" y="37"/>
                      <a:pt x="0" y="45"/>
                    </a:cubicBezTo>
                    <a:cubicBezTo>
                      <a:pt x="0" y="53"/>
                      <a:pt x="7" y="60"/>
                      <a:pt x="15" y="60"/>
                    </a:cubicBezTo>
                    <a:cubicBezTo>
                      <a:pt x="17" y="60"/>
                      <a:pt x="19" y="59"/>
                      <a:pt x="21" y="59"/>
                    </a:cubicBezTo>
                    <a:cubicBezTo>
                      <a:pt x="23" y="64"/>
                      <a:pt x="28" y="67"/>
                      <a:pt x="33" y="67"/>
                    </a:cubicBezTo>
                    <a:cubicBezTo>
                      <a:pt x="35" y="67"/>
                      <a:pt x="38" y="67"/>
                      <a:pt x="40" y="66"/>
                    </a:cubicBezTo>
                    <a:cubicBezTo>
                      <a:pt x="43" y="67"/>
                      <a:pt x="48" y="69"/>
                      <a:pt x="52" y="69"/>
                    </a:cubicBezTo>
                    <a:cubicBezTo>
                      <a:pt x="61" y="69"/>
                      <a:pt x="69" y="65"/>
                      <a:pt x="74" y="59"/>
                    </a:cubicBezTo>
                    <a:cubicBezTo>
                      <a:pt x="76" y="61"/>
                      <a:pt x="79" y="61"/>
                      <a:pt x="82" y="61"/>
                    </a:cubicBezTo>
                    <a:cubicBezTo>
                      <a:pt x="90" y="61"/>
                      <a:pt x="97" y="55"/>
                      <a:pt x="97" y="46"/>
                    </a:cubicBezTo>
                    <a:cubicBezTo>
                      <a:pt x="97" y="43"/>
                      <a:pt x="96" y="40"/>
                      <a:pt x="94" y="38"/>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23" name="Google Shape;723;p30"/>
              <p:cNvSpPr/>
              <p:nvPr/>
            </p:nvSpPr>
            <p:spPr>
              <a:xfrm>
                <a:off x="4440" y="1827"/>
                <a:ext cx="120" cy="85"/>
              </a:xfrm>
              <a:custGeom>
                <a:avLst/>
                <a:gdLst/>
                <a:ahLst/>
                <a:cxnLst/>
                <a:rect l="l" t="t" r="r" b="b"/>
                <a:pathLst>
                  <a:path w="93" h="66" extrusionOk="0">
                    <a:moveTo>
                      <a:pt x="91" y="37"/>
                    </a:moveTo>
                    <a:cubicBezTo>
                      <a:pt x="91" y="36"/>
                      <a:pt x="91" y="35"/>
                      <a:pt x="91" y="34"/>
                    </a:cubicBezTo>
                    <a:cubicBezTo>
                      <a:pt x="91" y="30"/>
                      <a:pt x="88" y="27"/>
                      <a:pt x="84" y="27"/>
                    </a:cubicBezTo>
                    <a:cubicBezTo>
                      <a:pt x="83" y="27"/>
                      <a:pt x="82" y="27"/>
                      <a:pt x="82" y="27"/>
                    </a:cubicBezTo>
                    <a:cubicBezTo>
                      <a:pt x="80" y="24"/>
                      <a:pt x="76" y="21"/>
                      <a:pt x="72" y="20"/>
                    </a:cubicBezTo>
                    <a:cubicBezTo>
                      <a:pt x="73" y="19"/>
                      <a:pt x="73" y="19"/>
                      <a:pt x="73" y="18"/>
                    </a:cubicBezTo>
                    <a:cubicBezTo>
                      <a:pt x="73" y="13"/>
                      <a:pt x="69" y="9"/>
                      <a:pt x="64" y="9"/>
                    </a:cubicBezTo>
                    <a:cubicBezTo>
                      <a:pt x="63" y="9"/>
                      <a:pt x="63" y="9"/>
                      <a:pt x="63" y="9"/>
                    </a:cubicBezTo>
                    <a:cubicBezTo>
                      <a:pt x="61" y="4"/>
                      <a:pt x="56" y="0"/>
                      <a:pt x="50" y="0"/>
                    </a:cubicBezTo>
                    <a:cubicBezTo>
                      <a:pt x="42" y="0"/>
                      <a:pt x="35" y="6"/>
                      <a:pt x="35" y="14"/>
                    </a:cubicBezTo>
                    <a:cubicBezTo>
                      <a:pt x="35" y="14"/>
                      <a:pt x="35" y="14"/>
                      <a:pt x="35" y="14"/>
                    </a:cubicBezTo>
                    <a:cubicBezTo>
                      <a:pt x="31" y="14"/>
                      <a:pt x="27" y="17"/>
                      <a:pt x="27" y="21"/>
                    </a:cubicBezTo>
                    <a:cubicBezTo>
                      <a:pt x="26" y="21"/>
                      <a:pt x="25" y="21"/>
                      <a:pt x="23" y="21"/>
                    </a:cubicBezTo>
                    <a:cubicBezTo>
                      <a:pt x="18" y="21"/>
                      <a:pt x="14" y="24"/>
                      <a:pt x="13" y="29"/>
                    </a:cubicBezTo>
                    <a:cubicBezTo>
                      <a:pt x="6" y="30"/>
                      <a:pt x="0" y="36"/>
                      <a:pt x="0" y="43"/>
                    </a:cubicBezTo>
                    <a:cubicBezTo>
                      <a:pt x="0" y="51"/>
                      <a:pt x="6" y="58"/>
                      <a:pt x="14" y="58"/>
                    </a:cubicBezTo>
                    <a:cubicBezTo>
                      <a:pt x="16" y="58"/>
                      <a:pt x="18" y="57"/>
                      <a:pt x="20" y="57"/>
                    </a:cubicBezTo>
                    <a:cubicBezTo>
                      <a:pt x="22" y="62"/>
                      <a:pt x="26" y="65"/>
                      <a:pt x="32" y="65"/>
                    </a:cubicBezTo>
                    <a:cubicBezTo>
                      <a:pt x="34" y="65"/>
                      <a:pt x="36" y="65"/>
                      <a:pt x="38" y="63"/>
                    </a:cubicBezTo>
                    <a:cubicBezTo>
                      <a:pt x="42" y="65"/>
                      <a:pt x="46" y="66"/>
                      <a:pt x="50" y="66"/>
                    </a:cubicBezTo>
                    <a:cubicBezTo>
                      <a:pt x="59" y="66"/>
                      <a:pt x="66" y="63"/>
                      <a:pt x="71" y="57"/>
                    </a:cubicBezTo>
                    <a:cubicBezTo>
                      <a:pt x="73" y="59"/>
                      <a:pt x="76" y="60"/>
                      <a:pt x="79" y="60"/>
                    </a:cubicBezTo>
                    <a:cubicBezTo>
                      <a:pt x="87" y="60"/>
                      <a:pt x="93" y="53"/>
                      <a:pt x="93" y="45"/>
                    </a:cubicBezTo>
                    <a:cubicBezTo>
                      <a:pt x="93" y="42"/>
                      <a:pt x="92" y="39"/>
                      <a:pt x="91" y="37"/>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24" name="Google Shape;724;p30"/>
              <p:cNvSpPr/>
              <p:nvPr/>
            </p:nvSpPr>
            <p:spPr>
              <a:xfrm>
                <a:off x="4447" y="1828"/>
                <a:ext cx="109" cy="79"/>
              </a:xfrm>
              <a:custGeom>
                <a:avLst/>
                <a:gdLst/>
                <a:ahLst/>
                <a:cxnLst/>
                <a:rect l="l" t="t" r="r" b="b"/>
                <a:pathLst>
                  <a:path w="85" h="61" extrusionOk="0">
                    <a:moveTo>
                      <a:pt x="83" y="34"/>
                    </a:moveTo>
                    <a:cubicBezTo>
                      <a:pt x="83" y="33"/>
                      <a:pt x="83" y="32"/>
                      <a:pt x="83" y="32"/>
                    </a:cubicBezTo>
                    <a:cubicBezTo>
                      <a:pt x="83" y="28"/>
                      <a:pt x="80" y="25"/>
                      <a:pt x="76" y="25"/>
                    </a:cubicBezTo>
                    <a:cubicBezTo>
                      <a:pt x="75" y="25"/>
                      <a:pt x="75" y="25"/>
                      <a:pt x="74" y="25"/>
                    </a:cubicBezTo>
                    <a:cubicBezTo>
                      <a:pt x="72" y="22"/>
                      <a:pt x="69" y="20"/>
                      <a:pt x="66" y="19"/>
                    </a:cubicBezTo>
                    <a:cubicBezTo>
                      <a:pt x="66" y="18"/>
                      <a:pt x="66" y="17"/>
                      <a:pt x="66" y="17"/>
                    </a:cubicBezTo>
                    <a:cubicBezTo>
                      <a:pt x="66" y="12"/>
                      <a:pt x="62" y="8"/>
                      <a:pt x="58" y="8"/>
                    </a:cubicBezTo>
                    <a:cubicBezTo>
                      <a:pt x="57" y="8"/>
                      <a:pt x="57" y="8"/>
                      <a:pt x="57" y="8"/>
                    </a:cubicBezTo>
                    <a:cubicBezTo>
                      <a:pt x="55" y="4"/>
                      <a:pt x="50" y="0"/>
                      <a:pt x="45" y="0"/>
                    </a:cubicBezTo>
                    <a:cubicBezTo>
                      <a:pt x="38" y="0"/>
                      <a:pt x="32" y="6"/>
                      <a:pt x="32" y="13"/>
                    </a:cubicBezTo>
                    <a:cubicBezTo>
                      <a:pt x="31" y="13"/>
                      <a:pt x="31" y="13"/>
                      <a:pt x="31" y="13"/>
                    </a:cubicBezTo>
                    <a:cubicBezTo>
                      <a:pt x="28" y="13"/>
                      <a:pt x="25" y="16"/>
                      <a:pt x="25" y="20"/>
                    </a:cubicBezTo>
                    <a:cubicBezTo>
                      <a:pt x="24" y="19"/>
                      <a:pt x="22" y="19"/>
                      <a:pt x="21" y="19"/>
                    </a:cubicBezTo>
                    <a:cubicBezTo>
                      <a:pt x="17" y="19"/>
                      <a:pt x="13" y="22"/>
                      <a:pt x="12" y="27"/>
                    </a:cubicBezTo>
                    <a:cubicBezTo>
                      <a:pt x="5" y="27"/>
                      <a:pt x="0" y="33"/>
                      <a:pt x="0" y="40"/>
                    </a:cubicBezTo>
                    <a:cubicBezTo>
                      <a:pt x="0" y="47"/>
                      <a:pt x="6" y="53"/>
                      <a:pt x="13" y="53"/>
                    </a:cubicBezTo>
                    <a:cubicBezTo>
                      <a:pt x="15" y="53"/>
                      <a:pt x="17" y="53"/>
                      <a:pt x="18" y="52"/>
                    </a:cubicBezTo>
                    <a:cubicBezTo>
                      <a:pt x="20" y="56"/>
                      <a:pt x="24" y="60"/>
                      <a:pt x="29" y="60"/>
                    </a:cubicBezTo>
                    <a:cubicBezTo>
                      <a:pt x="31" y="60"/>
                      <a:pt x="33" y="59"/>
                      <a:pt x="34" y="58"/>
                    </a:cubicBezTo>
                    <a:cubicBezTo>
                      <a:pt x="38" y="60"/>
                      <a:pt x="42" y="61"/>
                      <a:pt x="46" y="61"/>
                    </a:cubicBezTo>
                    <a:cubicBezTo>
                      <a:pt x="53" y="61"/>
                      <a:pt x="60" y="58"/>
                      <a:pt x="65" y="52"/>
                    </a:cubicBezTo>
                    <a:cubicBezTo>
                      <a:pt x="67" y="54"/>
                      <a:pt x="69" y="55"/>
                      <a:pt x="72" y="55"/>
                    </a:cubicBezTo>
                    <a:cubicBezTo>
                      <a:pt x="79" y="55"/>
                      <a:pt x="85" y="49"/>
                      <a:pt x="85" y="41"/>
                    </a:cubicBezTo>
                    <a:cubicBezTo>
                      <a:pt x="85" y="38"/>
                      <a:pt x="84" y="36"/>
                      <a:pt x="83" y="34"/>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25" name="Google Shape;725;p30"/>
              <p:cNvSpPr/>
              <p:nvPr/>
            </p:nvSpPr>
            <p:spPr>
              <a:xfrm>
                <a:off x="4512" y="1915"/>
                <a:ext cx="31" cy="20"/>
              </a:xfrm>
              <a:custGeom>
                <a:avLst/>
                <a:gdLst/>
                <a:ahLst/>
                <a:cxnLst/>
                <a:rect l="l" t="t" r="r" b="b"/>
                <a:pathLst>
                  <a:path w="24" h="16" extrusionOk="0">
                    <a:moveTo>
                      <a:pt x="23" y="9"/>
                    </a:moveTo>
                    <a:cubicBezTo>
                      <a:pt x="23" y="8"/>
                      <a:pt x="23" y="8"/>
                      <a:pt x="23" y="8"/>
                    </a:cubicBezTo>
                    <a:cubicBezTo>
                      <a:pt x="23" y="7"/>
                      <a:pt x="22" y="6"/>
                      <a:pt x="21" y="6"/>
                    </a:cubicBezTo>
                    <a:cubicBezTo>
                      <a:pt x="21" y="6"/>
                      <a:pt x="21" y="6"/>
                      <a:pt x="21" y="6"/>
                    </a:cubicBezTo>
                    <a:cubicBezTo>
                      <a:pt x="20" y="5"/>
                      <a:pt x="19" y="5"/>
                      <a:pt x="18" y="5"/>
                    </a:cubicBezTo>
                    <a:cubicBezTo>
                      <a:pt x="18" y="4"/>
                      <a:pt x="18" y="4"/>
                      <a:pt x="18" y="4"/>
                    </a:cubicBezTo>
                    <a:cubicBezTo>
                      <a:pt x="18" y="3"/>
                      <a:pt x="17" y="2"/>
                      <a:pt x="16" y="2"/>
                    </a:cubicBezTo>
                    <a:cubicBezTo>
                      <a:pt x="16" y="2"/>
                      <a:pt x="16" y="2"/>
                      <a:pt x="16" y="2"/>
                    </a:cubicBezTo>
                    <a:cubicBezTo>
                      <a:pt x="15" y="0"/>
                      <a:pt x="14" y="0"/>
                      <a:pt x="13" y="0"/>
                    </a:cubicBezTo>
                    <a:cubicBezTo>
                      <a:pt x="11" y="0"/>
                      <a:pt x="9" y="1"/>
                      <a:pt x="9" y="3"/>
                    </a:cubicBezTo>
                    <a:cubicBezTo>
                      <a:pt x="9" y="3"/>
                      <a:pt x="9" y="3"/>
                      <a:pt x="9" y="3"/>
                    </a:cubicBezTo>
                    <a:cubicBezTo>
                      <a:pt x="8" y="3"/>
                      <a:pt x="7" y="4"/>
                      <a:pt x="7" y="5"/>
                    </a:cubicBezTo>
                    <a:cubicBezTo>
                      <a:pt x="6" y="5"/>
                      <a:pt x="6" y="5"/>
                      <a:pt x="6" y="5"/>
                    </a:cubicBezTo>
                    <a:cubicBezTo>
                      <a:pt x="5" y="5"/>
                      <a:pt x="4" y="6"/>
                      <a:pt x="3" y="7"/>
                    </a:cubicBezTo>
                    <a:cubicBezTo>
                      <a:pt x="2" y="7"/>
                      <a:pt x="0" y="8"/>
                      <a:pt x="0" y="10"/>
                    </a:cubicBezTo>
                    <a:cubicBezTo>
                      <a:pt x="0" y="12"/>
                      <a:pt x="2" y="14"/>
                      <a:pt x="4" y="14"/>
                    </a:cubicBezTo>
                    <a:cubicBezTo>
                      <a:pt x="4" y="14"/>
                      <a:pt x="5" y="14"/>
                      <a:pt x="5" y="14"/>
                    </a:cubicBezTo>
                    <a:cubicBezTo>
                      <a:pt x="6" y="15"/>
                      <a:pt x="7" y="16"/>
                      <a:pt x="8" y="16"/>
                    </a:cubicBezTo>
                    <a:cubicBezTo>
                      <a:pt x="9" y="16"/>
                      <a:pt x="9" y="16"/>
                      <a:pt x="10" y="15"/>
                    </a:cubicBezTo>
                    <a:cubicBezTo>
                      <a:pt x="11" y="16"/>
                      <a:pt x="12" y="16"/>
                      <a:pt x="13" y="16"/>
                    </a:cubicBezTo>
                    <a:cubicBezTo>
                      <a:pt x="15" y="16"/>
                      <a:pt x="17" y="15"/>
                      <a:pt x="18" y="14"/>
                    </a:cubicBezTo>
                    <a:cubicBezTo>
                      <a:pt x="19" y="14"/>
                      <a:pt x="19" y="14"/>
                      <a:pt x="20" y="14"/>
                    </a:cubicBezTo>
                    <a:cubicBezTo>
                      <a:pt x="22" y="14"/>
                      <a:pt x="24" y="13"/>
                      <a:pt x="24" y="11"/>
                    </a:cubicBezTo>
                    <a:cubicBezTo>
                      <a:pt x="24" y="10"/>
                      <a:pt x="23" y="9"/>
                      <a:pt x="23" y="9"/>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26" name="Google Shape;726;p30"/>
              <p:cNvSpPr/>
              <p:nvPr/>
            </p:nvSpPr>
            <p:spPr>
              <a:xfrm>
                <a:off x="4514" y="1915"/>
                <a:ext cx="28" cy="20"/>
              </a:xfrm>
              <a:custGeom>
                <a:avLst/>
                <a:gdLst/>
                <a:ahLst/>
                <a:cxnLst/>
                <a:rect l="l" t="t" r="r" b="b"/>
                <a:pathLst>
                  <a:path w="22" h="16" extrusionOk="0">
                    <a:moveTo>
                      <a:pt x="22" y="9"/>
                    </a:moveTo>
                    <a:cubicBezTo>
                      <a:pt x="22" y="8"/>
                      <a:pt x="22" y="8"/>
                      <a:pt x="22" y="8"/>
                    </a:cubicBezTo>
                    <a:cubicBezTo>
                      <a:pt x="22" y="7"/>
                      <a:pt x="21" y="6"/>
                      <a:pt x="20" y="6"/>
                    </a:cubicBezTo>
                    <a:cubicBezTo>
                      <a:pt x="19" y="6"/>
                      <a:pt x="19" y="6"/>
                      <a:pt x="19" y="6"/>
                    </a:cubicBezTo>
                    <a:cubicBezTo>
                      <a:pt x="19" y="5"/>
                      <a:pt x="18" y="5"/>
                      <a:pt x="17" y="5"/>
                    </a:cubicBezTo>
                    <a:cubicBezTo>
                      <a:pt x="17" y="4"/>
                      <a:pt x="17" y="4"/>
                      <a:pt x="17" y="4"/>
                    </a:cubicBezTo>
                    <a:cubicBezTo>
                      <a:pt x="17" y="3"/>
                      <a:pt x="16" y="2"/>
                      <a:pt x="15" y="2"/>
                    </a:cubicBezTo>
                    <a:cubicBezTo>
                      <a:pt x="15" y="2"/>
                      <a:pt x="15" y="2"/>
                      <a:pt x="15" y="2"/>
                    </a:cubicBezTo>
                    <a:cubicBezTo>
                      <a:pt x="14" y="1"/>
                      <a:pt x="13" y="0"/>
                      <a:pt x="12" y="0"/>
                    </a:cubicBezTo>
                    <a:cubicBezTo>
                      <a:pt x="10" y="0"/>
                      <a:pt x="8" y="1"/>
                      <a:pt x="8" y="3"/>
                    </a:cubicBezTo>
                    <a:cubicBezTo>
                      <a:pt x="8" y="3"/>
                      <a:pt x="8" y="3"/>
                      <a:pt x="8" y="3"/>
                    </a:cubicBezTo>
                    <a:cubicBezTo>
                      <a:pt x="7" y="3"/>
                      <a:pt x="6" y="4"/>
                      <a:pt x="6" y="5"/>
                    </a:cubicBezTo>
                    <a:cubicBezTo>
                      <a:pt x="5" y="5"/>
                      <a:pt x="5" y="5"/>
                      <a:pt x="5" y="5"/>
                    </a:cubicBezTo>
                    <a:cubicBezTo>
                      <a:pt x="4" y="5"/>
                      <a:pt x="3" y="6"/>
                      <a:pt x="3" y="7"/>
                    </a:cubicBezTo>
                    <a:cubicBezTo>
                      <a:pt x="1" y="7"/>
                      <a:pt x="0" y="8"/>
                      <a:pt x="0" y="10"/>
                    </a:cubicBezTo>
                    <a:cubicBezTo>
                      <a:pt x="0" y="12"/>
                      <a:pt x="1" y="14"/>
                      <a:pt x="3" y="14"/>
                    </a:cubicBezTo>
                    <a:cubicBezTo>
                      <a:pt x="4" y="14"/>
                      <a:pt x="4" y="14"/>
                      <a:pt x="4" y="14"/>
                    </a:cubicBezTo>
                    <a:cubicBezTo>
                      <a:pt x="5" y="15"/>
                      <a:pt x="6" y="16"/>
                      <a:pt x="7" y="16"/>
                    </a:cubicBezTo>
                    <a:cubicBezTo>
                      <a:pt x="8" y="16"/>
                      <a:pt x="8" y="15"/>
                      <a:pt x="9" y="15"/>
                    </a:cubicBezTo>
                    <a:cubicBezTo>
                      <a:pt x="10" y="16"/>
                      <a:pt x="11" y="16"/>
                      <a:pt x="12" y="16"/>
                    </a:cubicBezTo>
                    <a:cubicBezTo>
                      <a:pt x="14" y="16"/>
                      <a:pt x="16" y="15"/>
                      <a:pt x="17" y="14"/>
                    </a:cubicBezTo>
                    <a:cubicBezTo>
                      <a:pt x="17" y="14"/>
                      <a:pt x="18" y="14"/>
                      <a:pt x="19" y="14"/>
                    </a:cubicBezTo>
                    <a:cubicBezTo>
                      <a:pt x="21" y="14"/>
                      <a:pt x="22" y="13"/>
                      <a:pt x="22" y="11"/>
                    </a:cubicBezTo>
                    <a:cubicBezTo>
                      <a:pt x="22" y="10"/>
                      <a:pt x="22" y="9"/>
                      <a:pt x="22" y="9"/>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27" name="Google Shape;727;p30"/>
              <p:cNvSpPr/>
              <p:nvPr/>
            </p:nvSpPr>
            <p:spPr>
              <a:xfrm>
                <a:off x="4515" y="1915"/>
                <a:ext cx="26" cy="19"/>
              </a:xfrm>
              <a:custGeom>
                <a:avLst/>
                <a:gdLst/>
                <a:ahLst/>
                <a:cxnLst/>
                <a:rect l="l" t="t" r="r" b="b"/>
                <a:pathLst>
                  <a:path w="20" h="15" extrusionOk="0">
                    <a:moveTo>
                      <a:pt x="20" y="8"/>
                    </a:moveTo>
                    <a:cubicBezTo>
                      <a:pt x="20" y="8"/>
                      <a:pt x="20" y="8"/>
                      <a:pt x="20" y="8"/>
                    </a:cubicBezTo>
                    <a:cubicBezTo>
                      <a:pt x="20" y="7"/>
                      <a:pt x="19" y="6"/>
                      <a:pt x="18" y="6"/>
                    </a:cubicBezTo>
                    <a:cubicBezTo>
                      <a:pt x="18" y="6"/>
                      <a:pt x="18" y="6"/>
                      <a:pt x="18" y="6"/>
                    </a:cubicBezTo>
                    <a:cubicBezTo>
                      <a:pt x="17" y="5"/>
                      <a:pt x="17" y="5"/>
                      <a:pt x="16" y="5"/>
                    </a:cubicBezTo>
                    <a:cubicBezTo>
                      <a:pt x="16" y="4"/>
                      <a:pt x="16" y="4"/>
                      <a:pt x="16" y="4"/>
                    </a:cubicBezTo>
                    <a:cubicBezTo>
                      <a:pt x="16" y="3"/>
                      <a:pt x="15" y="2"/>
                      <a:pt x="14" y="2"/>
                    </a:cubicBezTo>
                    <a:cubicBezTo>
                      <a:pt x="14" y="2"/>
                      <a:pt x="14" y="2"/>
                      <a:pt x="14" y="2"/>
                    </a:cubicBezTo>
                    <a:cubicBezTo>
                      <a:pt x="13" y="1"/>
                      <a:pt x="12" y="0"/>
                      <a:pt x="11" y="0"/>
                    </a:cubicBezTo>
                    <a:cubicBezTo>
                      <a:pt x="9" y="0"/>
                      <a:pt x="8" y="1"/>
                      <a:pt x="7" y="3"/>
                    </a:cubicBezTo>
                    <a:cubicBezTo>
                      <a:pt x="7" y="3"/>
                      <a:pt x="7" y="3"/>
                      <a:pt x="7" y="3"/>
                    </a:cubicBezTo>
                    <a:cubicBezTo>
                      <a:pt x="7" y="3"/>
                      <a:pt x="6" y="4"/>
                      <a:pt x="6" y="5"/>
                    </a:cubicBezTo>
                    <a:cubicBezTo>
                      <a:pt x="5" y="5"/>
                      <a:pt x="5" y="5"/>
                      <a:pt x="5" y="5"/>
                    </a:cubicBezTo>
                    <a:cubicBezTo>
                      <a:pt x="4" y="5"/>
                      <a:pt x="3" y="5"/>
                      <a:pt x="3" y="6"/>
                    </a:cubicBezTo>
                    <a:cubicBezTo>
                      <a:pt x="1" y="7"/>
                      <a:pt x="0" y="8"/>
                      <a:pt x="0" y="10"/>
                    </a:cubicBezTo>
                    <a:cubicBezTo>
                      <a:pt x="0" y="11"/>
                      <a:pt x="1" y="13"/>
                      <a:pt x="3" y="13"/>
                    </a:cubicBezTo>
                    <a:cubicBezTo>
                      <a:pt x="3" y="13"/>
                      <a:pt x="4" y="13"/>
                      <a:pt x="4" y="13"/>
                    </a:cubicBezTo>
                    <a:cubicBezTo>
                      <a:pt x="5" y="14"/>
                      <a:pt x="6" y="14"/>
                      <a:pt x="7" y="14"/>
                    </a:cubicBezTo>
                    <a:cubicBezTo>
                      <a:pt x="7" y="14"/>
                      <a:pt x="8" y="14"/>
                      <a:pt x="8" y="14"/>
                    </a:cubicBezTo>
                    <a:cubicBezTo>
                      <a:pt x="9" y="14"/>
                      <a:pt x="10" y="15"/>
                      <a:pt x="11" y="15"/>
                    </a:cubicBezTo>
                    <a:cubicBezTo>
                      <a:pt x="13" y="15"/>
                      <a:pt x="14" y="14"/>
                      <a:pt x="15" y="13"/>
                    </a:cubicBezTo>
                    <a:cubicBezTo>
                      <a:pt x="16" y="13"/>
                      <a:pt x="17" y="13"/>
                      <a:pt x="17" y="13"/>
                    </a:cubicBezTo>
                    <a:cubicBezTo>
                      <a:pt x="19" y="13"/>
                      <a:pt x="20" y="12"/>
                      <a:pt x="20" y="10"/>
                    </a:cubicBezTo>
                    <a:cubicBezTo>
                      <a:pt x="20" y="9"/>
                      <a:pt x="20" y="9"/>
                      <a:pt x="20" y="8"/>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28" name="Google Shape;728;p30"/>
              <p:cNvSpPr/>
              <p:nvPr/>
            </p:nvSpPr>
            <p:spPr>
              <a:xfrm>
                <a:off x="4492" y="1943"/>
                <a:ext cx="13" cy="54"/>
              </a:xfrm>
              <a:custGeom>
                <a:avLst/>
                <a:gdLst/>
                <a:ahLst/>
                <a:cxnLst/>
                <a:rect l="l" t="t" r="r" b="b"/>
                <a:pathLst>
                  <a:path w="10" h="42" extrusionOk="0">
                    <a:moveTo>
                      <a:pt x="8" y="0"/>
                    </a:moveTo>
                    <a:cubicBezTo>
                      <a:pt x="8" y="0"/>
                      <a:pt x="4" y="5"/>
                      <a:pt x="3" y="11"/>
                    </a:cubicBezTo>
                    <a:cubicBezTo>
                      <a:pt x="1" y="17"/>
                      <a:pt x="0" y="30"/>
                      <a:pt x="1" y="36"/>
                    </a:cubicBezTo>
                    <a:cubicBezTo>
                      <a:pt x="3" y="42"/>
                      <a:pt x="2" y="32"/>
                      <a:pt x="5" y="34"/>
                    </a:cubicBezTo>
                    <a:cubicBezTo>
                      <a:pt x="7" y="36"/>
                      <a:pt x="7" y="41"/>
                      <a:pt x="10" y="41"/>
                    </a:cubicBezTo>
                    <a:cubicBezTo>
                      <a:pt x="10" y="41"/>
                      <a:pt x="1" y="24"/>
                      <a:pt x="8"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29" name="Google Shape;729;p30"/>
              <p:cNvSpPr/>
              <p:nvPr/>
            </p:nvSpPr>
            <p:spPr>
              <a:xfrm>
                <a:off x="4529" y="1997"/>
                <a:ext cx="21" cy="3"/>
              </a:xfrm>
              <a:custGeom>
                <a:avLst/>
                <a:gdLst/>
                <a:ahLst/>
                <a:cxnLst/>
                <a:rect l="l" t="t" r="r" b="b"/>
                <a:pathLst>
                  <a:path w="16" h="2" extrusionOk="0">
                    <a:moveTo>
                      <a:pt x="11" y="0"/>
                    </a:moveTo>
                    <a:cubicBezTo>
                      <a:pt x="11" y="0"/>
                      <a:pt x="11" y="1"/>
                      <a:pt x="13" y="2"/>
                    </a:cubicBezTo>
                    <a:cubicBezTo>
                      <a:pt x="16" y="2"/>
                      <a:pt x="16" y="2"/>
                      <a:pt x="16" y="2"/>
                    </a:cubicBezTo>
                    <a:cubicBezTo>
                      <a:pt x="16" y="2"/>
                      <a:pt x="13" y="2"/>
                      <a:pt x="12" y="2"/>
                    </a:cubicBezTo>
                    <a:cubicBezTo>
                      <a:pt x="11" y="2"/>
                      <a:pt x="10" y="2"/>
                      <a:pt x="9" y="2"/>
                    </a:cubicBezTo>
                    <a:cubicBezTo>
                      <a:pt x="8" y="2"/>
                      <a:pt x="6" y="2"/>
                      <a:pt x="5" y="2"/>
                    </a:cubicBezTo>
                    <a:cubicBezTo>
                      <a:pt x="3" y="2"/>
                      <a:pt x="2" y="2"/>
                      <a:pt x="1" y="2"/>
                    </a:cubicBezTo>
                    <a:cubicBezTo>
                      <a:pt x="0" y="2"/>
                      <a:pt x="1" y="2"/>
                      <a:pt x="2" y="2"/>
                    </a:cubicBezTo>
                    <a:cubicBezTo>
                      <a:pt x="4" y="2"/>
                      <a:pt x="5" y="2"/>
                      <a:pt x="6" y="1"/>
                    </a:cubicBezTo>
                    <a:cubicBezTo>
                      <a:pt x="6" y="0"/>
                      <a:pt x="11" y="0"/>
                      <a:pt x="11"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30" name="Google Shape;730;p30"/>
              <p:cNvSpPr/>
              <p:nvPr/>
            </p:nvSpPr>
            <p:spPr>
              <a:xfrm>
                <a:off x="4529" y="1974"/>
                <a:ext cx="12" cy="6"/>
              </a:xfrm>
              <a:custGeom>
                <a:avLst/>
                <a:gdLst/>
                <a:ahLst/>
                <a:cxnLst/>
                <a:rect l="l" t="t" r="r" b="b"/>
                <a:pathLst>
                  <a:path w="9" h="5" extrusionOk="0">
                    <a:moveTo>
                      <a:pt x="0" y="0"/>
                    </a:moveTo>
                    <a:cubicBezTo>
                      <a:pt x="0" y="0"/>
                      <a:pt x="3" y="3"/>
                      <a:pt x="8" y="3"/>
                    </a:cubicBezTo>
                    <a:cubicBezTo>
                      <a:pt x="9" y="5"/>
                      <a:pt x="9" y="5"/>
                      <a:pt x="9" y="5"/>
                    </a:cubicBezTo>
                    <a:cubicBezTo>
                      <a:pt x="9" y="5"/>
                      <a:pt x="7" y="4"/>
                      <a:pt x="6" y="4"/>
                    </a:cubicBezTo>
                    <a:cubicBezTo>
                      <a:pt x="5" y="3"/>
                      <a:pt x="1" y="2"/>
                      <a:pt x="0" y="0"/>
                    </a:cubicBezTo>
                    <a:cubicBezTo>
                      <a:pt x="0" y="0"/>
                      <a:pt x="0" y="0"/>
                      <a:pt x="0"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31" name="Google Shape;731;p30"/>
              <p:cNvSpPr/>
              <p:nvPr/>
            </p:nvSpPr>
            <p:spPr>
              <a:xfrm>
                <a:off x="4530" y="1974"/>
                <a:ext cx="3" cy="3"/>
              </a:xfrm>
              <a:custGeom>
                <a:avLst/>
                <a:gdLst/>
                <a:ahLst/>
                <a:cxnLst/>
                <a:rect l="l" t="t" r="r" b="b"/>
                <a:pathLst>
                  <a:path w="2" h="2" extrusionOk="0">
                    <a:moveTo>
                      <a:pt x="0" y="0"/>
                    </a:moveTo>
                    <a:cubicBezTo>
                      <a:pt x="0" y="0"/>
                      <a:pt x="0" y="1"/>
                      <a:pt x="1" y="2"/>
                    </a:cubicBezTo>
                    <a:cubicBezTo>
                      <a:pt x="2" y="2"/>
                      <a:pt x="1" y="2"/>
                      <a:pt x="1" y="2"/>
                    </a:cubicBezTo>
                    <a:cubicBezTo>
                      <a:pt x="1" y="2"/>
                      <a:pt x="1" y="2"/>
                      <a:pt x="1" y="2"/>
                    </a:cubicBezTo>
                    <a:cubicBezTo>
                      <a:pt x="1" y="2"/>
                      <a:pt x="1" y="2"/>
                      <a:pt x="1" y="2"/>
                    </a:cubicBezTo>
                    <a:cubicBezTo>
                      <a:pt x="1" y="2"/>
                      <a:pt x="0" y="0"/>
                      <a:pt x="0"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32" name="Google Shape;732;p30"/>
              <p:cNvSpPr/>
              <p:nvPr/>
            </p:nvSpPr>
            <p:spPr>
              <a:xfrm>
                <a:off x="4532" y="1962"/>
                <a:ext cx="13" cy="38"/>
              </a:xfrm>
              <a:custGeom>
                <a:avLst/>
                <a:gdLst/>
                <a:ahLst/>
                <a:cxnLst/>
                <a:rect l="l" t="t" r="r" b="b"/>
                <a:pathLst>
                  <a:path w="10" h="29" extrusionOk="0">
                    <a:moveTo>
                      <a:pt x="7" y="4"/>
                    </a:moveTo>
                    <a:cubicBezTo>
                      <a:pt x="7" y="4"/>
                      <a:pt x="6" y="4"/>
                      <a:pt x="8" y="13"/>
                    </a:cubicBezTo>
                    <a:cubicBezTo>
                      <a:pt x="10" y="22"/>
                      <a:pt x="9" y="29"/>
                      <a:pt x="9" y="29"/>
                    </a:cubicBezTo>
                    <a:cubicBezTo>
                      <a:pt x="3" y="29"/>
                      <a:pt x="3" y="29"/>
                      <a:pt x="3" y="29"/>
                    </a:cubicBezTo>
                    <a:cubicBezTo>
                      <a:pt x="3" y="29"/>
                      <a:pt x="6" y="23"/>
                      <a:pt x="6" y="18"/>
                    </a:cubicBezTo>
                    <a:cubicBezTo>
                      <a:pt x="5" y="12"/>
                      <a:pt x="1" y="7"/>
                      <a:pt x="0" y="3"/>
                    </a:cubicBezTo>
                    <a:cubicBezTo>
                      <a:pt x="2" y="3"/>
                      <a:pt x="2" y="3"/>
                      <a:pt x="2" y="3"/>
                    </a:cubicBezTo>
                    <a:cubicBezTo>
                      <a:pt x="2" y="3"/>
                      <a:pt x="4" y="9"/>
                      <a:pt x="5" y="10"/>
                    </a:cubicBezTo>
                    <a:cubicBezTo>
                      <a:pt x="5" y="10"/>
                      <a:pt x="4" y="5"/>
                      <a:pt x="5" y="3"/>
                    </a:cubicBezTo>
                    <a:cubicBezTo>
                      <a:pt x="6" y="0"/>
                      <a:pt x="7" y="4"/>
                      <a:pt x="7" y="4"/>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33" name="Google Shape;733;p30"/>
              <p:cNvSpPr/>
              <p:nvPr/>
            </p:nvSpPr>
            <p:spPr>
              <a:xfrm>
                <a:off x="4534" y="1967"/>
                <a:ext cx="4" cy="8"/>
              </a:xfrm>
              <a:custGeom>
                <a:avLst/>
                <a:gdLst/>
                <a:ahLst/>
                <a:cxnLst/>
                <a:rect l="l" t="t" r="r" b="b"/>
                <a:pathLst>
                  <a:path w="3" h="6" extrusionOk="0">
                    <a:moveTo>
                      <a:pt x="3" y="6"/>
                    </a:moveTo>
                    <a:cubicBezTo>
                      <a:pt x="3" y="6"/>
                      <a:pt x="3" y="6"/>
                      <a:pt x="3" y="6"/>
                    </a:cubicBezTo>
                    <a:cubicBezTo>
                      <a:pt x="3" y="6"/>
                      <a:pt x="3" y="6"/>
                      <a:pt x="3" y="6"/>
                    </a:cubicBezTo>
                    <a:moveTo>
                      <a:pt x="0" y="0"/>
                    </a:moveTo>
                    <a:cubicBezTo>
                      <a:pt x="0" y="0"/>
                      <a:pt x="0" y="0"/>
                      <a:pt x="0" y="0"/>
                    </a:cubicBezTo>
                    <a:cubicBezTo>
                      <a:pt x="1" y="2"/>
                      <a:pt x="2" y="5"/>
                      <a:pt x="3" y="6"/>
                    </a:cubicBezTo>
                    <a:cubicBezTo>
                      <a:pt x="3" y="6"/>
                      <a:pt x="3" y="6"/>
                      <a:pt x="3" y="6"/>
                    </a:cubicBezTo>
                    <a:cubicBezTo>
                      <a:pt x="2" y="5"/>
                      <a:pt x="1" y="2"/>
                      <a:pt x="0"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34" name="Google Shape;734;p30"/>
              <p:cNvSpPr/>
              <p:nvPr/>
            </p:nvSpPr>
            <p:spPr>
              <a:xfrm>
                <a:off x="4533" y="1967"/>
                <a:ext cx="9" cy="20"/>
              </a:xfrm>
              <a:custGeom>
                <a:avLst/>
                <a:gdLst/>
                <a:ahLst/>
                <a:cxnLst/>
                <a:rect l="l" t="t" r="r" b="b"/>
                <a:pathLst>
                  <a:path w="7" h="15" extrusionOk="0">
                    <a:moveTo>
                      <a:pt x="7" y="15"/>
                    </a:moveTo>
                    <a:cubicBezTo>
                      <a:pt x="7" y="15"/>
                      <a:pt x="7" y="15"/>
                      <a:pt x="7" y="15"/>
                    </a:cubicBezTo>
                    <a:cubicBezTo>
                      <a:pt x="7" y="15"/>
                      <a:pt x="7" y="15"/>
                      <a:pt x="7" y="15"/>
                    </a:cubicBezTo>
                    <a:moveTo>
                      <a:pt x="4" y="0"/>
                    </a:moveTo>
                    <a:cubicBezTo>
                      <a:pt x="4" y="3"/>
                      <a:pt x="4" y="6"/>
                      <a:pt x="4" y="6"/>
                    </a:cubicBezTo>
                    <a:cubicBezTo>
                      <a:pt x="4" y="6"/>
                      <a:pt x="4" y="6"/>
                      <a:pt x="4" y="6"/>
                    </a:cubicBezTo>
                    <a:cubicBezTo>
                      <a:pt x="4" y="6"/>
                      <a:pt x="4" y="6"/>
                      <a:pt x="4" y="6"/>
                    </a:cubicBezTo>
                    <a:cubicBezTo>
                      <a:pt x="4" y="6"/>
                      <a:pt x="4" y="6"/>
                      <a:pt x="4" y="6"/>
                    </a:cubicBezTo>
                    <a:cubicBezTo>
                      <a:pt x="4" y="6"/>
                      <a:pt x="4" y="6"/>
                      <a:pt x="4" y="6"/>
                    </a:cubicBezTo>
                    <a:cubicBezTo>
                      <a:pt x="3" y="5"/>
                      <a:pt x="2" y="2"/>
                      <a:pt x="1" y="0"/>
                    </a:cubicBezTo>
                    <a:cubicBezTo>
                      <a:pt x="0" y="0"/>
                      <a:pt x="0" y="0"/>
                      <a:pt x="0" y="0"/>
                    </a:cubicBezTo>
                    <a:cubicBezTo>
                      <a:pt x="0" y="0"/>
                      <a:pt x="2" y="6"/>
                      <a:pt x="4" y="8"/>
                    </a:cubicBezTo>
                    <a:cubicBezTo>
                      <a:pt x="7" y="10"/>
                      <a:pt x="7" y="14"/>
                      <a:pt x="7" y="15"/>
                    </a:cubicBezTo>
                    <a:cubicBezTo>
                      <a:pt x="7" y="14"/>
                      <a:pt x="7" y="9"/>
                      <a:pt x="6" y="8"/>
                    </a:cubicBezTo>
                    <a:cubicBezTo>
                      <a:pt x="6" y="6"/>
                      <a:pt x="5" y="2"/>
                      <a:pt x="5" y="1"/>
                    </a:cubicBezTo>
                    <a:cubicBezTo>
                      <a:pt x="5" y="0"/>
                      <a:pt x="5" y="0"/>
                      <a:pt x="4" y="0"/>
                    </a:cubicBezTo>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35" name="Google Shape;735;p30"/>
              <p:cNvSpPr/>
              <p:nvPr/>
            </p:nvSpPr>
            <p:spPr>
              <a:xfrm>
                <a:off x="4542" y="1978"/>
                <a:ext cx="12" cy="10"/>
              </a:xfrm>
              <a:custGeom>
                <a:avLst/>
                <a:gdLst/>
                <a:ahLst/>
                <a:cxnLst/>
                <a:rect l="l" t="t" r="r" b="b"/>
                <a:pathLst>
                  <a:path w="9" h="8" extrusionOk="0">
                    <a:moveTo>
                      <a:pt x="9" y="0"/>
                    </a:moveTo>
                    <a:cubicBezTo>
                      <a:pt x="9" y="0"/>
                      <a:pt x="7" y="4"/>
                      <a:pt x="0" y="6"/>
                    </a:cubicBezTo>
                    <a:cubicBezTo>
                      <a:pt x="0" y="8"/>
                      <a:pt x="0" y="8"/>
                      <a:pt x="0" y="8"/>
                    </a:cubicBezTo>
                    <a:cubicBezTo>
                      <a:pt x="0" y="8"/>
                      <a:pt x="1" y="7"/>
                      <a:pt x="3" y="6"/>
                    </a:cubicBezTo>
                    <a:cubicBezTo>
                      <a:pt x="4" y="5"/>
                      <a:pt x="8" y="2"/>
                      <a:pt x="9"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36" name="Google Shape;736;p30"/>
              <p:cNvSpPr/>
              <p:nvPr/>
            </p:nvSpPr>
            <p:spPr>
              <a:xfrm>
                <a:off x="4546" y="1974"/>
                <a:ext cx="5" cy="13"/>
              </a:xfrm>
              <a:custGeom>
                <a:avLst/>
                <a:gdLst/>
                <a:ahLst/>
                <a:cxnLst/>
                <a:rect l="l" t="t" r="r" b="b"/>
                <a:pathLst>
                  <a:path w="4" h="10" extrusionOk="0">
                    <a:moveTo>
                      <a:pt x="2" y="0"/>
                    </a:moveTo>
                    <a:cubicBezTo>
                      <a:pt x="2" y="0"/>
                      <a:pt x="3" y="4"/>
                      <a:pt x="2" y="7"/>
                    </a:cubicBezTo>
                    <a:cubicBezTo>
                      <a:pt x="0" y="10"/>
                      <a:pt x="1" y="7"/>
                      <a:pt x="2" y="7"/>
                    </a:cubicBezTo>
                    <a:cubicBezTo>
                      <a:pt x="3" y="6"/>
                      <a:pt x="3" y="6"/>
                      <a:pt x="3" y="6"/>
                    </a:cubicBezTo>
                    <a:cubicBezTo>
                      <a:pt x="3" y="6"/>
                      <a:pt x="4" y="2"/>
                      <a:pt x="2"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37" name="Google Shape;737;p30"/>
              <p:cNvSpPr/>
              <p:nvPr/>
            </p:nvSpPr>
            <p:spPr>
              <a:xfrm>
                <a:off x="4543" y="1967"/>
                <a:ext cx="18" cy="13"/>
              </a:xfrm>
              <a:custGeom>
                <a:avLst/>
                <a:gdLst/>
                <a:ahLst/>
                <a:cxnLst/>
                <a:rect l="l" t="t" r="r" b="b"/>
                <a:pathLst>
                  <a:path w="14" h="10" extrusionOk="0">
                    <a:moveTo>
                      <a:pt x="1" y="5"/>
                    </a:moveTo>
                    <a:cubicBezTo>
                      <a:pt x="1" y="5"/>
                      <a:pt x="1" y="5"/>
                      <a:pt x="1" y="5"/>
                    </a:cubicBezTo>
                    <a:cubicBezTo>
                      <a:pt x="1" y="4"/>
                      <a:pt x="1" y="4"/>
                      <a:pt x="2" y="4"/>
                    </a:cubicBezTo>
                    <a:cubicBezTo>
                      <a:pt x="2" y="4"/>
                      <a:pt x="2" y="4"/>
                      <a:pt x="2" y="4"/>
                    </a:cubicBezTo>
                    <a:cubicBezTo>
                      <a:pt x="2" y="3"/>
                      <a:pt x="3" y="3"/>
                      <a:pt x="3" y="3"/>
                    </a:cubicBezTo>
                    <a:cubicBezTo>
                      <a:pt x="3" y="3"/>
                      <a:pt x="3" y="3"/>
                      <a:pt x="3" y="3"/>
                    </a:cubicBezTo>
                    <a:cubicBezTo>
                      <a:pt x="3" y="2"/>
                      <a:pt x="4" y="1"/>
                      <a:pt x="5" y="1"/>
                    </a:cubicBezTo>
                    <a:cubicBezTo>
                      <a:pt x="5" y="1"/>
                      <a:pt x="5" y="1"/>
                      <a:pt x="5" y="1"/>
                    </a:cubicBezTo>
                    <a:cubicBezTo>
                      <a:pt x="5" y="1"/>
                      <a:pt x="6" y="0"/>
                      <a:pt x="7" y="0"/>
                    </a:cubicBezTo>
                    <a:cubicBezTo>
                      <a:pt x="8" y="0"/>
                      <a:pt x="9" y="1"/>
                      <a:pt x="9" y="2"/>
                    </a:cubicBezTo>
                    <a:cubicBezTo>
                      <a:pt x="9" y="2"/>
                      <a:pt x="9" y="2"/>
                      <a:pt x="9" y="2"/>
                    </a:cubicBezTo>
                    <a:cubicBezTo>
                      <a:pt x="9" y="2"/>
                      <a:pt x="10" y="3"/>
                      <a:pt x="10" y="3"/>
                    </a:cubicBezTo>
                    <a:cubicBezTo>
                      <a:pt x="11" y="3"/>
                      <a:pt x="11" y="3"/>
                      <a:pt x="11" y="3"/>
                    </a:cubicBezTo>
                    <a:cubicBezTo>
                      <a:pt x="11" y="3"/>
                      <a:pt x="12" y="4"/>
                      <a:pt x="12" y="4"/>
                    </a:cubicBezTo>
                    <a:cubicBezTo>
                      <a:pt x="13" y="4"/>
                      <a:pt x="14" y="5"/>
                      <a:pt x="14" y="6"/>
                    </a:cubicBezTo>
                    <a:cubicBezTo>
                      <a:pt x="14" y="8"/>
                      <a:pt x="13" y="9"/>
                      <a:pt x="12" y="9"/>
                    </a:cubicBezTo>
                    <a:cubicBezTo>
                      <a:pt x="11" y="8"/>
                      <a:pt x="11" y="8"/>
                      <a:pt x="11" y="8"/>
                    </a:cubicBezTo>
                    <a:cubicBezTo>
                      <a:pt x="11" y="9"/>
                      <a:pt x="10" y="10"/>
                      <a:pt x="9" y="10"/>
                    </a:cubicBezTo>
                    <a:cubicBezTo>
                      <a:pt x="8" y="9"/>
                      <a:pt x="8" y="9"/>
                      <a:pt x="8" y="9"/>
                    </a:cubicBezTo>
                    <a:cubicBezTo>
                      <a:pt x="8" y="10"/>
                      <a:pt x="7" y="10"/>
                      <a:pt x="7" y="10"/>
                    </a:cubicBezTo>
                    <a:cubicBezTo>
                      <a:pt x="5" y="10"/>
                      <a:pt x="4" y="9"/>
                      <a:pt x="4" y="8"/>
                    </a:cubicBezTo>
                    <a:cubicBezTo>
                      <a:pt x="3" y="9"/>
                      <a:pt x="3" y="9"/>
                      <a:pt x="2" y="9"/>
                    </a:cubicBezTo>
                    <a:cubicBezTo>
                      <a:pt x="1" y="9"/>
                      <a:pt x="0" y="8"/>
                      <a:pt x="0" y="7"/>
                    </a:cubicBezTo>
                    <a:cubicBezTo>
                      <a:pt x="0" y="6"/>
                      <a:pt x="0" y="6"/>
                      <a:pt x="1" y="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38" name="Google Shape;738;p30"/>
              <p:cNvSpPr/>
              <p:nvPr/>
            </p:nvSpPr>
            <p:spPr>
              <a:xfrm>
                <a:off x="4543" y="1967"/>
                <a:ext cx="18" cy="13"/>
              </a:xfrm>
              <a:custGeom>
                <a:avLst/>
                <a:gdLst/>
                <a:ahLst/>
                <a:cxnLst/>
                <a:rect l="l" t="t" r="r" b="b"/>
                <a:pathLst>
                  <a:path w="14" h="10" extrusionOk="0">
                    <a:moveTo>
                      <a:pt x="1" y="5"/>
                    </a:moveTo>
                    <a:cubicBezTo>
                      <a:pt x="1" y="5"/>
                      <a:pt x="1" y="5"/>
                      <a:pt x="1" y="5"/>
                    </a:cubicBezTo>
                    <a:cubicBezTo>
                      <a:pt x="1" y="4"/>
                      <a:pt x="1" y="4"/>
                      <a:pt x="2" y="4"/>
                    </a:cubicBezTo>
                    <a:cubicBezTo>
                      <a:pt x="2" y="4"/>
                      <a:pt x="2" y="4"/>
                      <a:pt x="2" y="4"/>
                    </a:cubicBezTo>
                    <a:cubicBezTo>
                      <a:pt x="2" y="4"/>
                      <a:pt x="3" y="3"/>
                      <a:pt x="3" y="3"/>
                    </a:cubicBezTo>
                    <a:cubicBezTo>
                      <a:pt x="3" y="3"/>
                      <a:pt x="3" y="3"/>
                      <a:pt x="3" y="3"/>
                    </a:cubicBezTo>
                    <a:cubicBezTo>
                      <a:pt x="3" y="2"/>
                      <a:pt x="4" y="1"/>
                      <a:pt x="5" y="1"/>
                    </a:cubicBezTo>
                    <a:cubicBezTo>
                      <a:pt x="5" y="1"/>
                      <a:pt x="5" y="1"/>
                      <a:pt x="5" y="1"/>
                    </a:cubicBezTo>
                    <a:cubicBezTo>
                      <a:pt x="5" y="1"/>
                      <a:pt x="6" y="0"/>
                      <a:pt x="7" y="0"/>
                    </a:cubicBezTo>
                    <a:cubicBezTo>
                      <a:pt x="8" y="0"/>
                      <a:pt x="9" y="1"/>
                      <a:pt x="9" y="2"/>
                    </a:cubicBezTo>
                    <a:cubicBezTo>
                      <a:pt x="9" y="2"/>
                      <a:pt x="9" y="2"/>
                      <a:pt x="9" y="2"/>
                    </a:cubicBezTo>
                    <a:cubicBezTo>
                      <a:pt x="9" y="2"/>
                      <a:pt x="10" y="3"/>
                      <a:pt x="10" y="3"/>
                    </a:cubicBezTo>
                    <a:cubicBezTo>
                      <a:pt x="10" y="3"/>
                      <a:pt x="10" y="3"/>
                      <a:pt x="10" y="3"/>
                    </a:cubicBezTo>
                    <a:cubicBezTo>
                      <a:pt x="11" y="3"/>
                      <a:pt x="12" y="4"/>
                      <a:pt x="12" y="4"/>
                    </a:cubicBezTo>
                    <a:cubicBezTo>
                      <a:pt x="13" y="4"/>
                      <a:pt x="14" y="5"/>
                      <a:pt x="14" y="6"/>
                    </a:cubicBezTo>
                    <a:cubicBezTo>
                      <a:pt x="14" y="7"/>
                      <a:pt x="13" y="8"/>
                      <a:pt x="12" y="8"/>
                    </a:cubicBezTo>
                    <a:cubicBezTo>
                      <a:pt x="11" y="8"/>
                      <a:pt x="11" y="8"/>
                      <a:pt x="11" y="8"/>
                    </a:cubicBezTo>
                    <a:cubicBezTo>
                      <a:pt x="11" y="9"/>
                      <a:pt x="10" y="9"/>
                      <a:pt x="9" y="9"/>
                    </a:cubicBezTo>
                    <a:cubicBezTo>
                      <a:pt x="8" y="9"/>
                      <a:pt x="8" y="9"/>
                      <a:pt x="8" y="9"/>
                    </a:cubicBezTo>
                    <a:cubicBezTo>
                      <a:pt x="8" y="9"/>
                      <a:pt x="7" y="10"/>
                      <a:pt x="7" y="10"/>
                    </a:cubicBezTo>
                    <a:cubicBezTo>
                      <a:pt x="5" y="10"/>
                      <a:pt x="4" y="9"/>
                      <a:pt x="4" y="8"/>
                    </a:cubicBezTo>
                    <a:cubicBezTo>
                      <a:pt x="3" y="8"/>
                      <a:pt x="3" y="9"/>
                      <a:pt x="3" y="9"/>
                    </a:cubicBezTo>
                    <a:cubicBezTo>
                      <a:pt x="1" y="9"/>
                      <a:pt x="0" y="8"/>
                      <a:pt x="0" y="7"/>
                    </a:cubicBezTo>
                    <a:cubicBezTo>
                      <a:pt x="0" y="6"/>
                      <a:pt x="1" y="6"/>
                      <a:pt x="1" y="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39" name="Google Shape;739;p30"/>
              <p:cNvSpPr/>
              <p:nvPr/>
            </p:nvSpPr>
            <p:spPr>
              <a:xfrm>
                <a:off x="4545" y="1967"/>
                <a:ext cx="15" cy="12"/>
              </a:xfrm>
              <a:custGeom>
                <a:avLst/>
                <a:gdLst/>
                <a:ahLst/>
                <a:cxnLst/>
                <a:rect l="l" t="t" r="r" b="b"/>
                <a:pathLst>
                  <a:path w="12" h="9" extrusionOk="0">
                    <a:moveTo>
                      <a:pt x="0" y="5"/>
                    </a:moveTo>
                    <a:cubicBezTo>
                      <a:pt x="0" y="5"/>
                      <a:pt x="0" y="5"/>
                      <a:pt x="0" y="5"/>
                    </a:cubicBezTo>
                    <a:cubicBezTo>
                      <a:pt x="0" y="4"/>
                      <a:pt x="1" y="4"/>
                      <a:pt x="1" y="4"/>
                    </a:cubicBezTo>
                    <a:cubicBezTo>
                      <a:pt x="2" y="4"/>
                      <a:pt x="2" y="4"/>
                      <a:pt x="2" y="4"/>
                    </a:cubicBezTo>
                    <a:cubicBezTo>
                      <a:pt x="2" y="3"/>
                      <a:pt x="2" y="3"/>
                      <a:pt x="3" y="3"/>
                    </a:cubicBezTo>
                    <a:cubicBezTo>
                      <a:pt x="3" y="3"/>
                      <a:pt x="3" y="3"/>
                      <a:pt x="3" y="3"/>
                    </a:cubicBezTo>
                    <a:cubicBezTo>
                      <a:pt x="3" y="2"/>
                      <a:pt x="3" y="1"/>
                      <a:pt x="4" y="1"/>
                    </a:cubicBezTo>
                    <a:cubicBezTo>
                      <a:pt x="4" y="1"/>
                      <a:pt x="4" y="1"/>
                      <a:pt x="4" y="1"/>
                    </a:cubicBezTo>
                    <a:cubicBezTo>
                      <a:pt x="4" y="1"/>
                      <a:pt x="5" y="0"/>
                      <a:pt x="6" y="0"/>
                    </a:cubicBezTo>
                    <a:cubicBezTo>
                      <a:pt x="7" y="0"/>
                      <a:pt x="7" y="1"/>
                      <a:pt x="8" y="2"/>
                    </a:cubicBezTo>
                    <a:cubicBezTo>
                      <a:pt x="8" y="2"/>
                      <a:pt x="8" y="2"/>
                      <a:pt x="8" y="2"/>
                    </a:cubicBezTo>
                    <a:cubicBezTo>
                      <a:pt x="8" y="2"/>
                      <a:pt x="9" y="3"/>
                      <a:pt x="9" y="3"/>
                    </a:cubicBezTo>
                    <a:cubicBezTo>
                      <a:pt x="9" y="3"/>
                      <a:pt x="9" y="3"/>
                      <a:pt x="9" y="3"/>
                    </a:cubicBezTo>
                    <a:cubicBezTo>
                      <a:pt x="10" y="3"/>
                      <a:pt x="10" y="3"/>
                      <a:pt x="10" y="4"/>
                    </a:cubicBezTo>
                    <a:cubicBezTo>
                      <a:pt x="11" y="4"/>
                      <a:pt x="12" y="5"/>
                      <a:pt x="12" y="6"/>
                    </a:cubicBezTo>
                    <a:cubicBezTo>
                      <a:pt x="12" y="7"/>
                      <a:pt x="11" y="8"/>
                      <a:pt x="10" y="8"/>
                    </a:cubicBezTo>
                    <a:cubicBezTo>
                      <a:pt x="9" y="8"/>
                      <a:pt x="9" y="8"/>
                      <a:pt x="9" y="8"/>
                    </a:cubicBezTo>
                    <a:cubicBezTo>
                      <a:pt x="9" y="8"/>
                      <a:pt x="9" y="9"/>
                      <a:pt x="8" y="9"/>
                    </a:cubicBezTo>
                    <a:cubicBezTo>
                      <a:pt x="7" y="9"/>
                      <a:pt x="7" y="9"/>
                      <a:pt x="7" y="9"/>
                    </a:cubicBezTo>
                    <a:cubicBezTo>
                      <a:pt x="7" y="9"/>
                      <a:pt x="6" y="9"/>
                      <a:pt x="6" y="9"/>
                    </a:cubicBezTo>
                    <a:cubicBezTo>
                      <a:pt x="4" y="9"/>
                      <a:pt x="4" y="8"/>
                      <a:pt x="3" y="8"/>
                    </a:cubicBezTo>
                    <a:cubicBezTo>
                      <a:pt x="3" y="8"/>
                      <a:pt x="2" y="8"/>
                      <a:pt x="2" y="8"/>
                    </a:cubicBezTo>
                    <a:cubicBezTo>
                      <a:pt x="1" y="8"/>
                      <a:pt x="0" y="7"/>
                      <a:pt x="0" y="6"/>
                    </a:cubicBezTo>
                    <a:cubicBezTo>
                      <a:pt x="0" y="6"/>
                      <a:pt x="0" y="5"/>
                      <a:pt x="0" y="5"/>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40" name="Google Shape;740;p30"/>
              <p:cNvSpPr/>
              <p:nvPr/>
            </p:nvSpPr>
            <p:spPr>
              <a:xfrm>
                <a:off x="4516" y="1938"/>
                <a:ext cx="45" cy="31"/>
              </a:xfrm>
              <a:custGeom>
                <a:avLst/>
                <a:gdLst/>
                <a:ahLst/>
                <a:cxnLst/>
                <a:rect l="l" t="t" r="r" b="b"/>
                <a:pathLst>
                  <a:path w="35" h="24" extrusionOk="0">
                    <a:moveTo>
                      <a:pt x="1" y="13"/>
                    </a:moveTo>
                    <a:cubicBezTo>
                      <a:pt x="1" y="12"/>
                      <a:pt x="1" y="12"/>
                      <a:pt x="1" y="12"/>
                    </a:cubicBezTo>
                    <a:cubicBezTo>
                      <a:pt x="1" y="11"/>
                      <a:pt x="2" y="10"/>
                      <a:pt x="4" y="10"/>
                    </a:cubicBezTo>
                    <a:cubicBezTo>
                      <a:pt x="5" y="10"/>
                      <a:pt x="5" y="10"/>
                      <a:pt x="5" y="10"/>
                    </a:cubicBezTo>
                    <a:cubicBezTo>
                      <a:pt x="5" y="8"/>
                      <a:pt x="6" y="7"/>
                      <a:pt x="8" y="7"/>
                    </a:cubicBezTo>
                    <a:cubicBezTo>
                      <a:pt x="8" y="6"/>
                      <a:pt x="8" y="6"/>
                      <a:pt x="8" y="6"/>
                    </a:cubicBezTo>
                    <a:cubicBezTo>
                      <a:pt x="8" y="4"/>
                      <a:pt x="9" y="3"/>
                      <a:pt x="11" y="3"/>
                    </a:cubicBezTo>
                    <a:cubicBezTo>
                      <a:pt x="11" y="3"/>
                      <a:pt x="11" y="3"/>
                      <a:pt x="11" y="3"/>
                    </a:cubicBezTo>
                    <a:cubicBezTo>
                      <a:pt x="12" y="1"/>
                      <a:pt x="14" y="0"/>
                      <a:pt x="16" y="0"/>
                    </a:cubicBezTo>
                    <a:cubicBezTo>
                      <a:pt x="19" y="0"/>
                      <a:pt x="22" y="2"/>
                      <a:pt x="22" y="5"/>
                    </a:cubicBezTo>
                    <a:cubicBezTo>
                      <a:pt x="22" y="5"/>
                      <a:pt x="22" y="5"/>
                      <a:pt x="22" y="5"/>
                    </a:cubicBezTo>
                    <a:cubicBezTo>
                      <a:pt x="23" y="5"/>
                      <a:pt x="25" y="6"/>
                      <a:pt x="25" y="8"/>
                    </a:cubicBezTo>
                    <a:cubicBezTo>
                      <a:pt x="25" y="7"/>
                      <a:pt x="26" y="7"/>
                      <a:pt x="26" y="7"/>
                    </a:cubicBezTo>
                    <a:cubicBezTo>
                      <a:pt x="28" y="7"/>
                      <a:pt x="29" y="9"/>
                      <a:pt x="30" y="10"/>
                    </a:cubicBezTo>
                    <a:cubicBezTo>
                      <a:pt x="33" y="11"/>
                      <a:pt x="35" y="13"/>
                      <a:pt x="35" y="16"/>
                    </a:cubicBezTo>
                    <a:cubicBezTo>
                      <a:pt x="35" y="19"/>
                      <a:pt x="32" y="21"/>
                      <a:pt x="29" y="21"/>
                    </a:cubicBezTo>
                    <a:cubicBezTo>
                      <a:pt x="29" y="21"/>
                      <a:pt x="28" y="21"/>
                      <a:pt x="27" y="21"/>
                    </a:cubicBezTo>
                    <a:cubicBezTo>
                      <a:pt x="27" y="22"/>
                      <a:pt x="25" y="24"/>
                      <a:pt x="23" y="24"/>
                    </a:cubicBezTo>
                    <a:cubicBezTo>
                      <a:pt x="22" y="24"/>
                      <a:pt x="21" y="23"/>
                      <a:pt x="21" y="23"/>
                    </a:cubicBezTo>
                    <a:cubicBezTo>
                      <a:pt x="19" y="24"/>
                      <a:pt x="18" y="24"/>
                      <a:pt x="16" y="24"/>
                    </a:cubicBezTo>
                    <a:cubicBezTo>
                      <a:pt x="13" y="24"/>
                      <a:pt x="10" y="23"/>
                      <a:pt x="8" y="21"/>
                    </a:cubicBezTo>
                    <a:cubicBezTo>
                      <a:pt x="8" y="21"/>
                      <a:pt x="7" y="22"/>
                      <a:pt x="6" y="22"/>
                    </a:cubicBezTo>
                    <a:cubicBezTo>
                      <a:pt x="3" y="22"/>
                      <a:pt x="0" y="19"/>
                      <a:pt x="0" y="16"/>
                    </a:cubicBezTo>
                    <a:cubicBezTo>
                      <a:pt x="0" y="15"/>
                      <a:pt x="1" y="14"/>
                      <a:pt x="1" y="1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41" name="Google Shape;741;p30"/>
              <p:cNvSpPr/>
              <p:nvPr/>
            </p:nvSpPr>
            <p:spPr>
              <a:xfrm>
                <a:off x="4518" y="1938"/>
                <a:ext cx="42" cy="31"/>
              </a:xfrm>
              <a:custGeom>
                <a:avLst/>
                <a:gdLst/>
                <a:ahLst/>
                <a:cxnLst/>
                <a:rect l="l" t="t" r="r" b="b"/>
                <a:pathLst>
                  <a:path w="33" h="24" extrusionOk="0">
                    <a:moveTo>
                      <a:pt x="1" y="13"/>
                    </a:moveTo>
                    <a:cubicBezTo>
                      <a:pt x="1" y="12"/>
                      <a:pt x="1" y="12"/>
                      <a:pt x="1" y="12"/>
                    </a:cubicBezTo>
                    <a:cubicBezTo>
                      <a:pt x="1" y="11"/>
                      <a:pt x="2" y="10"/>
                      <a:pt x="3" y="10"/>
                    </a:cubicBezTo>
                    <a:cubicBezTo>
                      <a:pt x="4" y="10"/>
                      <a:pt x="4" y="10"/>
                      <a:pt x="4" y="10"/>
                    </a:cubicBezTo>
                    <a:cubicBezTo>
                      <a:pt x="5" y="9"/>
                      <a:pt x="6" y="8"/>
                      <a:pt x="7" y="7"/>
                    </a:cubicBezTo>
                    <a:cubicBezTo>
                      <a:pt x="7" y="6"/>
                      <a:pt x="7" y="6"/>
                      <a:pt x="7" y="6"/>
                    </a:cubicBezTo>
                    <a:cubicBezTo>
                      <a:pt x="7" y="5"/>
                      <a:pt x="9" y="3"/>
                      <a:pt x="10" y="3"/>
                    </a:cubicBezTo>
                    <a:cubicBezTo>
                      <a:pt x="11" y="3"/>
                      <a:pt x="11" y="3"/>
                      <a:pt x="11" y="3"/>
                    </a:cubicBezTo>
                    <a:cubicBezTo>
                      <a:pt x="11" y="1"/>
                      <a:pt x="13" y="0"/>
                      <a:pt x="15" y="0"/>
                    </a:cubicBezTo>
                    <a:cubicBezTo>
                      <a:pt x="18" y="0"/>
                      <a:pt x="20" y="2"/>
                      <a:pt x="21" y="5"/>
                    </a:cubicBezTo>
                    <a:cubicBezTo>
                      <a:pt x="21" y="5"/>
                      <a:pt x="21" y="5"/>
                      <a:pt x="21" y="5"/>
                    </a:cubicBezTo>
                    <a:cubicBezTo>
                      <a:pt x="22" y="5"/>
                      <a:pt x="23" y="6"/>
                      <a:pt x="23" y="8"/>
                    </a:cubicBezTo>
                    <a:cubicBezTo>
                      <a:pt x="24" y="8"/>
                      <a:pt x="24" y="7"/>
                      <a:pt x="25" y="7"/>
                    </a:cubicBezTo>
                    <a:cubicBezTo>
                      <a:pt x="27" y="7"/>
                      <a:pt x="28" y="9"/>
                      <a:pt x="28" y="10"/>
                    </a:cubicBezTo>
                    <a:cubicBezTo>
                      <a:pt x="31" y="11"/>
                      <a:pt x="33" y="13"/>
                      <a:pt x="33" y="16"/>
                    </a:cubicBezTo>
                    <a:cubicBezTo>
                      <a:pt x="33" y="18"/>
                      <a:pt x="31" y="21"/>
                      <a:pt x="28" y="21"/>
                    </a:cubicBezTo>
                    <a:cubicBezTo>
                      <a:pt x="27" y="21"/>
                      <a:pt x="27" y="21"/>
                      <a:pt x="26" y="20"/>
                    </a:cubicBezTo>
                    <a:cubicBezTo>
                      <a:pt x="25" y="22"/>
                      <a:pt x="24" y="23"/>
                      <a:pt x="22" y="23"/>
                    </a:cubicBezTo>
                    <a:cubicBezTo>
                      <a:pt x="21" y="23"/>
                      <a:pt x="20" y="23"/>
                      <a:pt x="20" y="23"/>
                    </a:cubicBezTo>
                    <a:cubicBezTo>
                      <a:pt x="18" y="23"/>
                      <a:pt x="17" y="24"/>
                      <a:pt x="15" y="24"/>
                    </a:cubicBezTo>
                    <a:cubicBezTo>
                      <a:pt x="12" y="24"/>
                      <a:pt x="10" y="23"/>
                      <a:pt x="8" y="21"/>
                    </a:cubicBezTo>
                    <a:cubicBezTo>
                      <a:pt x="7" y="21"/>
                      <a:pt x="6" y="21"/>
                      <a:pt x="5" y="21"/>
                    </a:cubicBezTo>
                    <a:cubicBezTo>
                      <a:pt x="2" y="21"/>
                      <a:pt x="0" y="19"/>
                      <a:pt x="0" y="16"/>
                    </a:cubicBezTo>
                    <a:cubicBezTo>
                      <a:pt x="0" y="15"/>
                      <a:pt x="0" y="14"/>
                      <a:pt x="1" y="13"/>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42" name="Google Shape;742;p30"/>
              <p:cNvSpPr/>
              <p:nvPr/>
            </p:nvSpPr>
            <p:spPr>
              <a:xfrm>
                <a:off x="4519" y="1939"/>
                <a:ext cx="39" cy="27"/>
              </a:xfrm>
              <a:custGeom>
                <a:avLst/>
                <a:gdLst/>
                <a:ahLst/>
                <a:cxnLst/>
                <a:rect l="l" t="t" r="r" b="b"/>
                <a:pathLst>
                  <a:path w="30" h="21" extrusionOk="0">
                    <a:moveTo>
                      <a:pt x="1" y="12"/>
                    </a:moveTo>
                    <a:cubicBezTo>
                      <a:pt x="1" y="11"/>
                      <a:pt x="1" y="11"/>
                      <a:pt x="1" y="11"/>
                    </a:cubicBezTo>
                    <a:cubicBezTo>
                      <a:pt x="1" y="9"/>
                      <a:pt x="2" y="8"/>
                      <a:pt x="3" y="8"/>
                    </a:cubicBezTo>
                    <a:cubicBezTo>
                      <a:pt x="4" y="8"/>
                      <a:pt x="4" y="8"/>
                      <a:pt x="4" y="8"/>
                    </a:cubicBezTo>
                    <a:cubicBezTo>
                      <a:pt x="5" y="7"/>
                      <a:pt x="6" y="6"/>
                      <a:pt x="7" y="6"/>
                    </a:cubicBezTo>
                    <a:cubicBezTo>
                      <a:pt x="7" y="5"/>
                      <a:pt x="7" y="5"/>
                      <a:pt x="7" y="5"/>
                    </a:cubicBezTo>
                    <a:cubicBezTo>
                      <a:pt x="7" y="4"/>
                      <a:pt x="8" y="2"/>
                      <a:pt x="10" y="2"/>
                    </a:cubicBezTo>
                    <a:cubicBezTo>
                      <a:pt x="10" y="2"/>
                      <a:pt x="10" y="2"/>
                      <a:pt x="10" y="2"/>
                    </a:cubicBezTo>
                    <a:cubicBezTo>
                      <a:pt x="11" y="1"/>
                      <a:pt x="12" y="0"/>
                      <a:pt x="14" y="0"/>
                    </a:cubicBezTo>
                    <a:cubicBezTo>
                      <a:pt x="17" y="0"/>
                      <a:pt x="19" y="2"/>
                      <a:pt x="19" y="4"/>
                    </a:cubicBezTo>
                    <a:cubicBezTo>
                      <a:pt x="19" y="4"/>
                      <a:pt x="19" y="4"/>
                      <a:pt x="19" y="4"/>
                    </a:cubicBezTo>
                    <a:cubicBezTo>
                      <a:pt x="20" y="4"/>
                      <a:pt x="22" y="5"/>
                      <a:pt x="22" y="6"/>
                    </a:cubicBezTo>
                    <a:cubicBezTo>
                      <a:pt x="22" y="6"/>
                      <a:pt x="22" y="6"/>
                      <a:pt x="23" y="6"/>
                    </a:cubicBezTo>
                    <a:cubicBezTo>
                      <a:pt x="24" y="6"/>
                      <a:pt x="26" y="7"/>
                      <a:pt x="26" y="9"/>
                    </a:cubicBezTo>
                    <a:cubicBezTo>
                      <a:pt x="29" y="9"/>
                      <a:pt x="30" y="11"/>
                      <a:pt x="30" y="14"/>
                    </a:cubicBezTo>
                    <a:cubicBezTo>
                      <a:pt x="30" y="16"/>
                      <a:pt x="28" y="18"/>
                      <a:pt x="26" y="18"/>
                    </a:cubicBezTo>
                    <a:cubicBezTo>
                      <a:pt x="25" y="18"/>
                      <a:pt x="24" y="18"/>
                      <a:pt x="24" y="18"/>
                    </a:cubicBezTo>
                    <a:cubicBezTo>
                      <a:pt x="23" y="20"/>
                      <a:pt x="22" y="21"/>
                      <a:pt x="20" y="21"/>
                    </a:cubicBezTo>
                    <a:cubicBezTo>
                      <a:pt x="19" y="21"/>
                      <a:pt x="19" y="21"/>
                      <a:pt x="18" y="20"/>
                    </a:cubicBezTo>
                    <a:cubicBezTo>
                      <a:pt x="17" y="21"/>
                      <a:pt x="16" y="21"/>
                      <a:pt x="14" y="21"/>
                    </a:cubicBezTo>
                    <a:cubicBezTo>
                      <a:pt x="11" y="21"/>
                      <a:pt x="9" y="20"/>
                      <a:pt x="7" y="18"/>
                    </a:cubicBezTo>
                    <a:cubicBezTo>
                      <a:pt x="7" y="19"/>
                      <a:pt x="6" y="19"/>
                      <a:pt x="5" y="19"/>
                    </a:cubicBezTo>
                    <a:cubicBezTo>
                      <a:pt x="2" y="19"/>
                      <a:pt x="0" y="17"/>
                      <a:pt x="0" y="14"/>
                    </a:cubicBezTo>
                    <a:cubicBezTo>
                      <a:pt x="0" y="13"/>
                      <a:pt x="0" y="12"/>
                      <a:pt x="1" y="12"/>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43" name="Google Shape;743;p30"/>
              <p:cNvSpPr/>
              <p:nvPr/>
            </p:nvSpPr>
            <p:spPr>
              <a:xfrm>
                <a:off x="4524" y="1969"/>
                <a:ext cx="10" cy="8"/>
              </a:xfrm>
              <a:custGeom>
                <a:avLst/>
                <a:gdLst/>
                <a:ahLst/>
                <a:cxnLst/>
                <a:rect l="l" t="t" r="r" b="b"/>
                <a:pathLst>
                  <a:path w="8" h="6" extrusionOk="0">
                    <a:moveTo>
                      <a:pt x="0" y="3"/>
                    </a:moveTo>
                    <a:cubicBezTo>
                      <a:pt x="0" y="3"/>
                      <a:pt x="0" y="3"/>
                      <a:pt x="0" y="3"/>
                    </a:cubicBezTo>
                    <a:cubicBezTo>
                      <a:pt x="0" y="3"/>
                      <a:pt x="0" y="3"/>
                      <a:pt x="1" y="3"/>
                    </a:cubicBezTo>
                    <a:cubicBezTo>
                      <a:pt x="1" y="3"/>
                      <a:pt x="1" y="3"/>
                      <a:pt x="1" y="3"/>
                    </a:cubicBezTo>
                    <a:cubicBezTo>
                      <a:pt x="2" y="2"/>
                      <a:pt x="2" y="2"/>
                      <a:pt x="2" y="2"/>
                    </a:cubicBezTo>
                    <a:cubicBezTo>
                      <a:pt x="2" y="2"/>
                      <a:pt x="2" y="2"/>
                      <a:pt x="2" y="2"/>
                    </a:cubicBezTo>
                    <a:cubicBezTo>
                      <a:pt x="2" y="1"/>
                      <a:pt x="2" y="1"/>
                      <a:pt x="2" y="1"/>
                    </a:cubicBezTo>
                    <a:cubicBezTo>
                      <a:pt x="2" y="1"/>
                      <a:pt x="2" y="1"/>
                      <a:pt x="2" y="1"/>
                    </a:cubicBezTo>
                    <a:cubicBezTo>
                      <a:pt x="3" y="0"/>
                      <a:pt x="3" y="0"/>
                      <a:pt x="4" y="0"/>
                    </a:cubicBezTo>
                    <a:cubicBezTo>
                      <a:pt x="4" y="0"/>
                      <a:pt x="5" y="1"/>
                      <a:pt x="5" y="1"/>
                    </a:cubicBezTo>
                    <a:cubicBezTo>
                      <a:pt x="5" y="1"/>
                      <a:pt x="5" y="1"/>
                      <a:pt x="5" y="1"/>
                    </a:cubicBezTo>
                    <a:cubicBezTo>
                      <a:pt x="5" y="1"/>
                      <a:pt x="6" y="2"/>
                      <a:pt x="6" y="2"/>
                    </a:cubicBezTo>
                    <a:cubicBezTo>
                      <a:pt x="6" y="2"/>
                      <a:pt x="6" y="2"/>
                      <a:pt x="6" y="2"/>
                    </a:cubicBezTo>
                    <a:cubicBezTo>
                      <a:pt x="6" y="2"/>
                      <a:pt x="7" y="2"/>
                      <a:pt x="7" y="3"/>
                    </a:cubicBezTo>
                    <a:cubicBezTo>
                      <a:pt x="8" y="3"/>
                      <a:pt x="8" y="3"/>
                      <a:pt x="8" y="4"/>
                    </a:cubicBezTo>
                    <a:cubicBezTo>
                      <a:pt x="8" y="5"/>
                      <a:pt x="8" y="5"/>
                      <a:pt x="7" y="5"/>
                    </a:cubicBezTo>
                    <a:cubicBezTo>
                      <a:pt x="6" y="5"/>
                      <a:pt x="6" y="5"/>
                      <a:pt x="6" y="5"/>
                    </a:cubicBezTo>
                    <a:cubicBezTo>
                      <a:pt x="6" y="6"/>
                      <a:pt x="6" y="6"/>
                      <a:pt x="5" y="6"/>
                    </a:cubicBezTo>
                    <a:cubicBezTo>
                      <a:pt x="5" y="6"/>
                      <a:pt x="5" y="6"/>
                      <a:pt x="5" y="6"/>
                    </a:cubicBezTo>
                    <a:cubicBezTo>
                      <a:pt x="4" y="6"/>
                      <a:pt x="4" y="6"/>
                      <a:pt x="4" y="6"/>
                    </a:cubicBezTo>
                    <a:cubicBezTo>
                      <a:pt x="3" y="6"/>
                      <a:pt x="2" y="6"/>
                      <a:pt x="2" y="5"/>
                    </a:cubicBezTo>
                    <a:cubicBezTo>
                      <a:pt x="1" y="5"/>
                      <a:pt x="1" y="5"/>
                      <a:pt x="1" y="5"/>
                    </a:cubicBezTo>
                    <a:cubicBezTo>
                      <a:pt x="0" y="5"/>
                      <a:pt x="0" y="5"/>
                      <a:pt x="0" y="4"/>
                    </a:cubicBezTo>
                    <a:lnTo>
                      <a:pt x="0" y="3"/>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44" name="Google Shape;744;p30"/>
              <p:cNvSpPr/>
              <p:nvPr/>
            </p:nvSpPr>
            <p:spPr>
              <a:xfrm>
                <a:off x="4524" y="1969"/>
                <a:ext cx="10" cy="8"/>
              </a:xfrm>
              <a:custGeom>
                <a:avLst/>
                <a:gdLst/>
                <a:ahLst/>
                <a:cxnLst/>
                <a:rect l="l" t="t" r="r" b="b"/>
                <a:pathLst>
                  <a:path w="8" h="6" extrusionOk="0">
                    <a:moveTo>
                      <a:pt x="0" y="3"/>
                    </a:moveTo>
                    <a:cubicBezTo>
                      <a:pt x="0" y="3"/>
                      <a:pt x="0" y="3"/>
                      <a:pt x="0" y="3"/>
                    </a:cubicBezTo>
                    <a:cubicBezTo>
                      <a:pt x="0" y="3"/>
                      <a:pt x="0" y="3"/>
                      <a:pt x="1" y="3"/>
                    </a:cubicBezTo>
                    <a:cubicBezTo>
                      <a:pt x="1" y="3"/>
                      <a:pt x="1" y="3"/>
                      <a:pt x="1" y="3"/>
                    </a:cubicBezTo>
                    <a:cubicBezTo>
                      <a:pt x="2" y="2"/>
                      <a:pt x="2" y="2"/>
                      <a:pt x="2" y="2"/>
                    </a:cubicBezTo>
                    <a:cubicBezTo>
                      <a:pt x="2" y="2"/>
                      <a:pt x="2" y="2"/>
                      <a:pt x="2" y="2"/>
                    </a:cubicBezTo>
                    <a:cubicBezTo>
                      <a:pt x="2" y="1"/>
                      <a:pt x="2" y="1"/>
                      <a:pt x="2" y="1"/>
                    </a:cubicBezTo>
                    <a:cubicBezTo>
                      <a:pt x="3" y="1"/>
                      <a:pt x="3" y="1"/>
                      <a:pt x="3" y="1"/>
                    </a:cubicBezTo>
                    <a:cubicBezTo>
                      <a:pt x="3" y="1"/>
                      <a:pt x="3" y="0"/>
                      <a:pt x="4" y="0"/>
                    </a:cubicBezTo>
                    <a:cubicBezTo>
                      <a:pt x="4" y="0"/>
                      <a:pt x="5" y="1"/>
                      <a:pt x="5" y="1"/>
                    </a:cubicBezTo>
                    <a:cubicBezTo>
                      <a:pt x="5" y="1"/>
                      <a:pt x="5" y="1"/>
                      <a:pt x="5" y="1"/>
                    </a:cubicBezTo>
                    <a:cubicBezTo>
                      <a:pt x="6" y="2"/>
                      <a:pt x="6" y="2"/>
                      <a:pt x="6" y="2"/>
                    </a:cubicBezTo>
                    <a:cubicBezTo>
                      <a:pt x="6" y="2"/>
                      <a:pt x="6" y="2"/>
                      <a:pt x="6" y="2"/>
                    </a:cubicBezTo>
                    <a:cubicBezTo>
                      <a:pt x="6" y="2"/>
                      <a:pt x="7" y="2"/>
                      <a:pt x="7" y="3"/>
                    </a:cubicBezTo>
                    <a:cubicBezTo>
                      <a:pt x="7" y="3"/>
                      <a:pt x="8" y="3"/>
                      <a:pt x="8" y="4"/>
                    </a:cubicBezTo>
                    <a:cubicBezTo>
                      <a:pt x="8" y="5"/>
                      <a:pt x="7" y="5"/>
                      <a:pt x="7" y="5"/>
                    </a:cubicBezTo>
                    <a:cubicBezTo>
                      <a:pt x="6" y="5"/>
                      <a:pt x="6" y="5"/>
                      <a:pt x="6" y="5"/>
                    </a:cubicBezTo>
                    <a:cubicBezTo>
                      <a:pt x="6" y="6"/>
                      <a:pt x="6" y="6"/>
                      <a:pt x="5" y="6"/>
                    </a:cubicBezTo>
                    <a:cubicBezTo>
                      <a:pt x="5" y="6"/>
                      <a:pt x="5" y="6"/>
                      <a:pt x="5" y="6"/>
                    </a:cubicBezTo>
                    <a:cubicBezTo>
                      <a:pt x="4" y="6"/>
                      <a:pt x="4" y="6"/>
                      <a:pt x="4" y="6"/>
                    </a:cubicBezTo>
                    <a:cubicBezTo>
                      <a:pt x="3" y="6"/>
                      <a:pt x="2" y="6"/>
                      <a:pt x="2" y="5"/>
                    </a:cubicBezTo>
                    <a:cubicBezTo>
                      <a:pt x="1" y="5"/>
                      <a:pt x="1" y="5"/>
                      <a:pt x="1" y="5"/>
                    </a:cubicBezTo>
                    <a:cubicBezTo>
                      <a:pt x="0" y="5"/>
                      <a:pt x="0" y="5"/>
                      <a:pt x="0" y="4"/>
                    </a:cubicBezTo>
                    <a:lnTo>
                      <a:pt x="0" y="3"/>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45" name="Google Shape;745;p30"/>
              <p:cNvSpPr/>
              <p:nvPr/>
            </p:nvSpPr>
            <p:spPr>
              <a:xfrm>
                <a:off x="4524" y="1969"/>
                <a:ext cx="10" cy="8"/>
              </a:xfrm>
              <a:custGeom>
                <a:avLst/>
                <a:gdLst/>
                <a:ahLst/>
                <a:cxnLst/>
                <a:rect l="l" t="t" r="r" b="b"/>
                <a:pathLst>
                  <a:path w="8" h="6" extrusionOk="0">
                    <a:moveTo>
                      <a:pt x="0" y="3"/>
                    </a:moveTo>
                    <a:cubicBezTo>
                      <a:pt x="0" y="3"/>
                      <a:pt x="0" y="3"/>
                      <a:pt x="0" y="3"/>
                    </a:cubicBezTo>
                    <a:cubicBezTo>
                      <a:pt x="1" y="2"/>
                      <a:pt x="1" y="2"/>
                      <a:pt x="1" y="2"/>
                    </a:cubicBezTo>
                    <a:cubicBezTo>
                      <a:pt x="1" y="3"/>
                      <a:pt x="1" y="3"/>
                      <a:pt x="1" y="3"/>
                    </a:cubicBezTo>
                    <a:cubicBezTo>
                      <a:pt x="2" y="2"/>
                      <a:pt x="2" y="2"/>
                      <a:pt x="2" y="2"/>
                    </a:cubicBezTo>
                    <a:cubicBezTo>
                      <a:pt x="2" y="2"/>
                      <a:pt x="2" y="2"/>
                      <a:pt x="2" y="2"/>
                    </a:cubicBezTo>
                    <a:cubicBezTo>
                      <a:pt x="2" y="1"/>
                      <a:pt x="2" y="1"/>
                      <a:pt x="3" y="1"/>
                    </a:cubicBezTo>
                    <a:cubicBezTo>
                      <a:pt x="3" y="1"/>
                      <a:pt x="3" y="1"/>
                      <a:pt x="3" y="1"/>
                    </a:cubicBezTo>
                    <a:cubicBezTo>
                      <a:pt x="3" y="1"/>
                      <a:pt x="3" y="0"/>
                      <a:pt x="4" y="0"/>
                    </a:cubicBezTo>
                    <a:cubicBezTo>
                      <a:pt x="4" y="0"/>
                      <a:pt x="5" y="1"/>
                      <a:pt x="5" y="1"/>
                    </a:cubicBezTo>
                    <a:cubicBezTo>
                      <a:pt x="5" y="1"/>
                      <a:pt x="5" y="1"/>
                      <a:pt x="5" y="1"/>
                    </a:cubicBezTo>
                    <a:cubicBezTo>
                      <a:pt x="5" y="2"/>
                      <a:pt x="5" y="2"/>
                      <a:pt x="5" y="2"/>
                    </a:cubicBezTo>
                    <a:cubicBezTo>
                      <a:pt x="6" y="2"/>
                      <a:pt x="6" y="2"/>
                      <a:pt x="6" y="2"/>
                    </a:cubicBezTo>
                    <a:cubicBezTo>
                      <a:pt x="6" y="2"/>
                      <a:pt x="6" y="2"/>
                      <a:pt x="6" y="3"/>
                    </a:cubicBezTo>
                    <a:cubicBezTo>
                      <a:pt x="7" y="3"/>
                      <a:pt x="8" y="3"/>
                      <a:pt x="8" y="4"/>
                    </a:cubicBezTo>
                    <a:cubicBezTo>
                      <a:pt x="8" y="4"/>
                      <a:pt x="7" y="5"/>
                      <a:pt x="6" y="5"/>
                    </a:cubicBezTo>
                    <a:cubicBezTo>
                      <a:pt x="6" y="5"/>
                      <a:pt x="6" y="5"/>
                      <a:pt x="6" y="5"/>
                    </a:cubicBezTo>
                    <a:cubicBezTo>
                      <a:pt x="6" y="5"/>
                      <a:pt x="5" y="5"/>
                      <a:pt x="5" y="5"/>
                    </a:cubicBezTo>
                    <a:cubicBezTo>
                      <a:pt x="5" y="5"/>
                      <a:pt x="5" y="5"/>
                      <a:pt x="5" y="5"/>
                    </a:cubicBezTo>
                    <a:cubicBezTo>
                      <a:pt x="4" y="6"/>
                      <a:pt x="4" y="6"/>
                      <a:pt x="4" y="6"/>
                    </a:cubicBezTo>
                    <a:cubicBezTo>
                      <a:pt x="3" y="6"/>
                      <a:pt x="2" y="5"/>
                      <a:pt x="2" y="5"/>
                    </a:cubicBezTo>
                    <a:cubicBezTo>
                      <a:pt x="1" y="5"/>
                      <a:pt x="1" y="5"/>
                      <a:pt x="1" y="5"/>
                    </a:cubicBezTo>
                    <a:cubicBezTo>
                      <a:pt x="1" y="5"/>
                      <a:pt x="0" y="5"/>
                      <a:pt x="0" y="4"/>
                    </a:cubicBezTo>
                    <a:lnTo>
                      <a:pt x="0" y="3"/>
                    </a:ln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46" name="Google Shape;746;p30"/>
              <p:cNvSpPr/>
              <p:nvPr/>
            </p:nvSpPr>
            <p:spPr>
              <a:xfrm>
                <a:off x="4537" y="1979"/>
                <a:ext cx="5" cy="19"/>
              </a:xfrm>
              <a:custGeom>
                <a:avLst/>
                <a:gdLst/>
                <a:ahLst/>
                <a:cxnLst/>
                <a:rect l="l" t="t" r="r" b="b"/>
                <a:pathLst>
                  <a:path w="4" h="15" extrusionOk="0">
                    <a:moveTo>
                      <a:pt x="1" y="0"/>
                    </a:moveTo>
                    <a:cubicBezTo>
                      <a:pt x="1" y="0"/>
                      <a:pt x="2" y="2"/>
                      <a:pt x="3" y="4"/>
                    </a:cubicBezTo>
                    <a:cubicBezTo>
                      <a:pt x="4" y="6"/>
                      <a:pt x="4" y="11"/>
                      <a:pt x="3" y="13"/>
                    </a:cubicBezTo>
                    <a:cubicBezTo>
                      <a:pt x="3" y="15"/>
                      <a:pt x="3" y="12"/>
                      <a:pt x="2" y="12"/>
                    </a:cubicBezTo>
                    <a:cubicBezTo>
                      <a:pt x="1" y="13"/>
                      <a:pt x="1" y="15"/>
                      <a:pt x="0" y="15"/>
                    </a:cubicBezTo>
                    <a:cubicBezTo>
                      <a:pt x="0" y="15"/>
                      <a:pt x="3" y="9"/>
                      <a:pt x="1" y="0"/>
                    </a:cubicBezTo>
                    <a:close/>
                  </a:path>
                </a:pathLst>
              </a:custGeom>
              <a:solidFill>
                <a:schemeClr val="accent1"/>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grpSp>
        <p:sp>
          <p:nvSpPr>
            <p:cNvPr id="747" name="Google Shape;747;p30"/>
            <p:cNvSpPr/>
            <p:nvPr/>
          </p:nvSpPr>
          <p:spPr>
            <a:xfrm>
              <a:off x="6149247" y="3124198"/>
              <a:ext cx="4483100" cy="1103921"/>
            </a:xfrm>
            <a:prstGeom prst="rect">
              <a:avLst/>
            </a:prstGeom>
            <a:solidFill>
              <a:schemeClr val="accent1"/>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grpSp>
          <p:nvGrpSpPr>
            <p:cNvPr id="749" name="Google Shape;749;p30"/>
            <p:cNvGrpSpPr/>
            <p:nvPr/>
          </p:nvGrpSpPr>
          <p:grpSpPr>
            <a:xfrm>
              <a:off x="6653855" y="3218253"/>
              <a:ext cx="3633044" cy="829509"/>
              <a:chOff x="1689099" y="2938853"/>
              <a:chExt cx="3633044" cy="829509"/>
            </a:xfrm>
          </p:grpSpPr>
          <p:sp>
            <p:nvSpPr>
              <p:cNvPr id="750" name="Google Shape;750;p30"/>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02</a:t>
                </a:r>
                <a:endParaRPr sz="1050" dirty="0"/>
              </a:p>
            </p:txBody>
          </p:sp>
          <p:cxnSp>
            <p:nvCxnSpPr>
              <p:cNvPr id="751" name="Google Shape;751;p30"/>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752" name="Google Shape;752;p30"/>
              <p:cNvSpPr/>
              <p:nvPr/>
            </p:nvSpPr>
            <p:spPr>
              <a:xfrm>
                <a:off x="2541743" y="2938853"/>
                <a:ext cx="2780400" cy="646199"/>
              </a:xfrm>
              <a:prstGeom prst="rect">
                <a:avLst/>
              </a:prstGeom>
              <a:noFill/>
              <a:ln>
                <a:noFill/>
              </a:ln>
            </p:spPr>
            <p:txBody>
              <a:bodyPr spcFirstLastPara="1" wrap="square" lIns="68569" tIns="34275" rIns="68569" bIns="34275" anchor="t" anchorCtr="0">
                <a:noAutofit/>
              </a:bodyPr>
              <a:lstStyle/>
              <a:p>
                <a:r>
                  <a:rPr lang="en-US" sz="2000" dirty="0">
                    <a:solidFill>
                      <a:schemeClr val="lt1"/>
                    </a:solidFill>
                  </a:rPr>
                  <a:t>Reusable Workflow</a:t>
                </a:r>
              </a:p>
            </p:txBody>
          </p:sp>
        </p:grpSp>
        <p:sp>
          <p:nvSpPr>
            <p:cNvPr id="753" name="Google Shape;753;p30"/>
            <p:cNvSpPr/>
            <p:nvPr/>
          </p:nvSpPr>
          <p:spPr>
            <a:xfrm flipH="1">
              <a:off x="6316670" y="1994930"/>
              <a:ext cx="365760" cy="365760"/>
            </a:xfrm>
            <a:prstGeom prst="ellipse">
              <a:avLst/>
            </a:prstGeom>
            <a:solidFill>
              <a:schemeClr val="lt2"/>
            </a:solidFill>
            <a:ln w="38100"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54" name="Google Shape;754;p30"/>
            <p:cNvSpPr/>
            <p:nvPr/>
          </p:nvSpPr>
          <p:spPr>
            <a:xfrm flipH="1">
              <a:off x="6316670" y="4991627"/>
              <a:ext cx="365760" cy="365760"/>
            </a:xfrm>
            <a:prstGeom prst="ellipse">
              <a:avLst/>
            </a:prstGeom>
            <a:solidFill>
              <a:schemeClr val="lt2"/>
            </a:solidFill>
            <a:ln w="38100"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755" name="Google Shape;755;p30"/>
            <p:cNvCxnSpPr/>
            <p:nvPr/>
          </p:nvCxnSpPr>
          <p:spPr>
            <a:xfrm rot="10800000" flipH="1">
              <a:off x="6149247" y="5572127"/>
              <a:ext cx="4483100" cy="14892"/>
            </a:xfrm>
            <a:prstGeom prst="straightConnector1">
              <a:avLst/>
            </a:prstGeom>
            <a:noFill/>
            <a:ln w="9525" cap="flat" cmpd="sng">
              <a:solidFill>
                <a:schemeClr val="accent1"/>
              </a:solidFill>
              <a:prstDash val="dash"/>
              <a:miter lim="800000"/>
              <a:headEnd type="none" w="sm" len="sm"/>
              <a:tailEnd type="none" w="sm" len="sm"/>
            </a:ln>
          </p:spPr>
        </p:cxnSp>
      </p:grpSp>
      <p:sp>
        <p:nvSpPr>
          <p:cNvPr id="756" name="Google Shape;756;p30"/>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57" name="Google Shape;757;p30"/>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223" name="Group 222"/>
          <p:cNvGrpSpPr/>
          <p:nvPr/>
        </p:nvGrpSpPr>
        <p:grpSpPr>
          <a:xfrm>
            <a:off x="2005" y="120997"/>
            <a:ext cx="9058867" cy="5026777"/>
            <a:chOff x="2005" y="120997"/>
            <a:chExt cx="9058867" cy="5026777"/>
          </a:xfrm>
        </p:grpSpPr>
        <p:sp>
          <p:nvSpPr>
            <p:cNvPr id="224" name="Rectangle 223"/>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225" name="Rectangle 224"/>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226" name="Rectangle 225"/>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227" name="Rectangle 226"/>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228" name="Rectangle 227"/>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229"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MAINTAINABILITY</a:t>
              </a:r>
              <a:endParaRPr lang="en-US" sz="2800" b="1" dirty="0">
                <a:solidFill>
                  <a:schemeClr val="bg1"/>
                </a:solidFill>
              </a:endParaRPr>
            </a:p>
          </p:txBody>
        </p:sp>
      </p:grpSp>
      <p:sp>
        <p:nvSpPr>
          <p:cNvPr id="230"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232"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Tree>
    <p:extLst>
      <p:ext uri="{BB962C8B-B14F-4D97-AF65-F5344CB8AC3E}">
        <p14:creationId xmlns:p14="http://schemas.microsoft.com/office/powerpoint/2010/main" val="3206467265"/>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31"/>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63" name="Google Shape;763;p31"/>
          <p:cNvSpPr/>
          <p:nvPr/>
        </p:nvSpPr>
        <p:spPr>
          <a:xfrm>
            <a:off x="1169740" y="2343149"/>
            <a:ext cx="3362325" cy="827941"/>
          </a:xfrm>
          <a:prstGeom prst="rect">
            <a:avLst/>
          </a:prstGeom>
          <a:solidFill>
            <a:srgbClr val="505050"/>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764" name="Google Shape;764;p31"/>
          <p:cNvCxnSpPr/>
          <p:nvPr/>
        </p:nvCxnSpPr>
        <p:spPr>
          <a:xfrm rot="10800000" flipH="1">
            <a:off x="1169740" y="4179095"/>
            <a:ext cx="3362325" cy="11169"/>
          </a:xfrm>
          <a:prstGeom prst="straightConnector1">
            <a:avLst/>
          </a:prstGeom>
          <a:noFill/>
          <a:ln w="9525" cap="flat" cmpd="sng">
            <a:solidFill>
              <a:schemeClr val="accent6"/>
            </a:solidFill>
            <a:prstDash val="dash"/>
            <a:miter lim="800000"/>
            <a:headEnd type="none" w="sm" len="sm"/>
            <a:tailEnd type="none" w="sm" len="sm"/>
          </a:ln>
        </p:spPr>
      </p:cxnSp>
      <p:grpSp>
        <p:nvGrpSpPr>
          <p:cNvPr id="766" name="Google Shape;766;p31"/>
          <p:cNvGrpSpPr/>
          <p:nvPr/>
        </p:nvGrpSpPr>
        <p:grpSpPr>
          <a:xfrm>
            <a:off x="1548196" y="2413695"/>
            <a:ext cx="2669449" cy="622134"/>
            <a:chOff x="1689099" y="2938853"/>
            <a:chExt cx="3559265" cy="829509"/>
          </a:xfrm>
        </p:grpSpPr>
        <p:sp>
          <p:nvSpPr>
            <p:cNvPr id="767" name="Google Shape;767;p31"/>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03</a:t>
              </a:r>
              <a:endParaRPr sz="1050" dirty="0"/>
            </a:p>
          </p:txBody>
        </p:sp>
        <p:cxnSp>
          <p:nvCxnSpPr>
            <p:cNvPr id="768" name="Google Shape;768;p31"/>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769" name="Google Shape;769;p31"/>
            <p:cNvSpPr/>
            <p:nvPr/>
          </p:nvSpPr>
          <p:spPr>
            <a:xfrm>
              <a:off x="2541764" y="2938853"/>
              <a:ext cx="2706600" cy="646198"/>
            </a:xfrm>
            <a:prstGeom prst="rect">
              <a:avLst/>
            </a:prstGeom>
            <a:noFill/>
            <a:ln>
              <a:noFill/>
            </a:ln>
          </p:spPr>
          <p:txBody>
            <a:bodyPr spcFirstLastPara="1" wrap="square" lIns="68569" tIns="34275" rIns="68569" bIns="34275" anchor="t" anchorCtr="0">
              <a:noAutofit/>
            </a:bodyPr>
            <a:lstStyle/>
            <a:p>
              <a:r>
                <a:rPr lang="en-US" sz="2000" dirty="0">
                  <a:solidFill>
                    <a:schemeClr val="lt1"/>
                  </a:solidFill>
                </a:rPr>
                <a:t>Follow </a:t>
              </a:r>
              <a:r>
                <a:rPr lang="en-US" sz="2000" dirty="0" smtClean="0">
                  <a:solidFill>
                    <a:schemeClr val="lt1"/>
                  </a:solidFill>
                </a:rPr>
                <a:t>Proper </a:t>
              </a:r>
              <a:r>
                <a:rPr lang="en-US" sz="2000" dirty="0">
                  <a:solidFill>
                    <a:schemeClr val="lt1"/>
                  </a:solidFill>
                </a:rPr>
                <a:t>C</a:t>
              </a:r>
              <a:r>
                <a:rPr lang="en-US" sz="2000" dirty="0" smtClean="0">
                  <a:solidFill>
                    <a:schemeClr val="lt1"/>
                  </a:solidFill>
                </a:rPr>
                <a:t>ommenting</a:t>
              </a:r>
              <a:endParaRPr sz="2000" dirty="0"/>
            </a:p>
          </p:txBody>
        </p:sp>
      </p:grpSp>
      <p:sp>
        <p:nvSpPr>
          <p:cNvPr id="770" name="Google Shape;770;p31"/>
          <p:cNvSpPr/>
          <p:nvPr/>
        </p:nvSpPr>
        <p:spPr>
          <a:xfrm>
            <a:off x="4141990" y="1496198"/>
            <a:ext cx="274320" cy="274320"/>
          </a:xfrm>
          <a:prstGeom prst="ellipse">
            <a:avLst/>
          </a:prstGeom>
          <a:solidFill>
            <a:schemeClr val="lt2"/>
          </a:solidFill>
          <a:ln w="38100" cap="flat" cmpd="sng">
            <a:solidFill>
              <a:srgbClr val="50505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71" name="Google Shape;771;p31"/>
          <p:cNvSpPr/>
          <p:nvPr/>
        </p:nvSpPr>
        <p:spPr>
          <a:xfrm>
            <a:off x="4141990" y="3743720"/>
            <a:ext cx="274320" cy="274320"/>
          </a:xfrm>
          <a:prstGeom prst="ellipse">
            <a:avLst/>
          </a:prstGeom>
          <a:solidFill>
            <a:schemeClr val="lt2"/>
          </a:solidFill>
          <a:ln w="38100" cap="flat" cmpd="sng">
            <a:solidFill>
              <a:srgbClr val="50505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72" name="Google Shape;772;p31"/>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73" name="Google Shape;773;p31"/>
          <p:cNvSpPr/>
          <p:nvPr/>
        </p:nvSpPr>
        <p:spPr>
          <a:xfrm>
            <a:off x="4611935" y="2343149"/>
            <a:ext cx="3362325" cy="827941"/>
          </a:xfrm>
          <a:prstGeom prst="rect">
            <a:avLst/>
          </a:prstGeom>
          <a:solidFill>
            <a:srgbClr val="B91027"/>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grpSp>
        <p:nvGrpSpPr>
          <p:cNvPr id="775" name="Google Shape;775;p31"/>
          <p:cNvGrpSpPr/>
          <p:nvPr/>
        </p:nvGrpSpPr>
        <p:grpSpPr>
          <a:xfrm>
            <a:off x="4990391" y="2504907"/>
            <a:ext cx="2669658" cy="530915"/>
            <a:chOff x="1689099" y="3060476"/>
            <a:chExt cx="3559544" cy="707886"/>
          </a:xfrm>
        </p:grpSpPr>
        <p:sp>
          <p:nvSpPr>
            <p:cNvPr id="776" name="Google Shape;776;p31"/>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04</a:t>
              </a:r>
              <a:endParaRPr sz="1050" dirty="0"/>
            </a:p>
          </p:txBody>
        </p:sp>
        <p:cxnSp>
          <p:nvCxnSpPr>
            <p:cNvPr id="777" name="Google Shape;777;p31"/>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778" name="Google Shape;778;p31"/>
            <p:cNvSpPr/>
            <p:nvPr/>
          </p:nvSpPr>
          <p:spPr>
            <a:xfrm>
              <a:off x="2541743" y="3091250"/>
              <a:ext cx="2706900" cy="646200"/>
            </a:xfrm>
            <a:prstGeom prst="rect">
              <a:avLst/>
            </a:prstGeom>
            <a:noFill/>
            <a:ln>
              <a:noFill/>
            </a:ln>
          </p:spPr>
          <p:txBody>
            <a:bodyPr spcFirstLastPara="1" wrap="square" lIns="68569" tIns="34275" rIns="68569" bIns="34275" anchor="t" anchorCtr="0">
              <a:noAutofit/>
            </a:bodyPr>
            <a:lstStyle/>
            <a:p>
              <a:r>
                <a:rPr lang="en-US" sz="2000" dirty="0">
                  <a:solidFill>
                    <a:schemeClr val="lt1"/>
                  </a:solidFill>
                </a:rPr>
                <a:t>Easy Integration</a:t>
              </a:r>
              <a:endParaRPr sz="2000" dirty="0"/>
            </a:p>
          </p:txBody>
        </p:sp>
      </p:grpSp>
      <p:sp>
        <p:nvSpPr>
          <p:cNvPr id="779" name="Google Shape;779;p31"/>
          <p:cNvSpPr/>
          <p:nvPr/>
        </p:nvSpPr>
        <p:spPr>
          <a:xfrm flipH="1">
            <a:off x="4737503" y="1496198"/>
            <a:ext cx="274320" cy="274320"/>
          </a:xfrm>
          <a:prstGeom prst="ellipse">
            <a:avLst/>
          </a:prstGeom>
          <a:solidFill>
            <a:schemeClr val="lt2"/>
          </a:solidFill>
          <a:ln w="38100" cap="flat" cmpd="sng">
            <a:solidFill>
              <a:srgbClr val="B9102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80" name="Google Shape;780;p31"/>
          <p:cNvSpPr/>
          <p:nvPr/>
        </p:nvSpPr>
        <p:spPr>
          <a:xfrm flipH="1">
            <a:off x="4737503" y="3743720"/>
            <a:ext cx="274320" cy="274320"/>
          </a:xfrm>
          <a:prstGeom prst="ellipse">
            <a:avLst/>
          </a:prstGeom>
          <a:solidFill>
            <a:schemeClr val="lt2"/>
          </a:solidFill>
          <a:ln w="38100" cap="flat" cmpd="sng">
            <a:solidFill>
              <a:srgbClr val="B9102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781" name="Google Shape;781;p31"/>
          <p:cNvCxnSpPr/>
          <p:nvPr/>
        </p:nvCxnSpPr>
        <p:spPr>
          <a:xfrm rot="10800000" flipH="1">
            <a:off x="4611935" y="4179095"/>
            <a:ext cx="3362325" cy="11169"/>
          </a:xfrm>
          <a:prstGeom prst="straightConnector1">
            <a:avLst/>
          </a:prstGeom>
          <a:noFill/>
          <a:ln w="9525" cap="flat" cmpd="sng">
            <a:solidFill>
              <a:schemeClr val="accent5"/>
            </a:solidFill>
            <a:prstDash val="dash"/>
            <a:miter lim="800000"/>
            <a:headEnd type="none" w="sm" len="sm"/>
            <a:tailEnd type="none" w="sm" len="sm"/>
          </a:ln>
        </p:spPr>
      </p:cxnSp>
      <p:sp>
        <p:nvSpPr>
          <p:cNvPr id="782" name="Google Shape;782;p31"/>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83" name="Google Shape;783;p31"/>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784" name="Google Shape;784;p31"/>
          <p:cNvGrpSpPr/>
          <p:nvPr/>
        </p:nvGrpSpPr>
        <p:grpSpPr>
          <a:xfrm>
            <a:off x="5597937" y="1044380"/>
            <a:ext cx="1390322" cy="1040858"/>
            <a:chOff x="2919" y="1463"/>
            <a:chExt cx="1846" cy="1382"/>
          </a:xfrm>
        </p:grpSpPr>
        <p:sp>
          <p:nvSpPr>
            <p:cNvPr id="785" name="Google Shape;785;p31"/>
            <p:cNvSpPr/>
            <p:nvPr/>
          </p:nvSpPr>
          <p:spPr>
            <a:xfrm>
              <a:off x="3753" y="2676"/>
              <a:ext cx="184" cy="169"/>
            </a:xfrm>
            <a:prstGeom prst="ellipse">
              <a:avLst/>
            </a:prstGeom>
            <a:solidFill>
              <a:srgbClr val="B91027"/>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86" name="Google Shape;786;p31"/>
            <p:cNvSpPr/>
            <p:nvPr/>
          </p:nvSpPr>
          <p:spPr>
            <a:xfrm>
              <a:off x="2919" y="1529"/>
              <a:ext cx="1846" cy="1272"/>
            </a:xfrm>
            <a:prstGeom prst="rect">
              <a:avLst/>
            </a:prstGeom>
            <a:solidFill>
              <a:srgbClr val="B91027"/>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87" name="Google Shape;787;p31"/>
            <p:cNvSpPr/>
            <p:nvPr/>
          </p:nvSpPr>
          <p:spPr>
            <a:xfrm>
              <a:off x="3771" y="2692"/>
              <a:ext cx="148" cy="137"/>
            </a:xfrm>
            <a:prstGeom prst="ellipse">
              <a:avLst/>
            </a:prstGeom>
            <a:solidFill>
              <a:srgbClr val="E4E0D0"/>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88" name="Google Shape;788;p31"/>
            <p:cNvSpPr/>
            <p:nvPr/>
          </p:nvSpPr>
          <p:spPr>
            <a:xfrm>
              <a:off x="3845" y="1463"/>
              <a:ext cx="886" cy="1294"/>
            </a:xfrm>
            <a:custGeom>
              <a:avLst/>
              <a:gdLst/>
              <a:ahLst/>
              <a:cxnLst/>
              <a:rect l="l" t="t" r="r" b="b"/>
              <a:pathLst>
                <a:path w="442" h="644" extrusionOk="0">
                  <a:moveTo>
                    <a:pt x="2" y="35"/>
                  </a:moveTo>
                  <a:cubicBezTo>
                    <a:pt x="2" y="35"/>
                    <a:pt x="25" y="0"/>
                    <a:pt x="108" y="5"/>
                  </a:cubicBezTo>
                  <a:cubicBezTo>
                    <a:pt x="191" y="9"/>
                    <a:pt x="442" y="37"/>
                    <a:pt x="442" y="37"/>
                  </a:cubicBezTo>
                  <a:cubicBezTo>
                    <a:pt x="442" y="644"/>
                    <a:pt x="442" y="644"/>
                    <a:pt x="442" y="644"/>
                  </a:cubicBezTo>
                  <a:cubicBezTo>
                    <a:pt x="442" y="644"/>
                    <a:pt x="214" y="605"/>
                    <a:pt x="88" y="616"/>
                  </a:cubicBezTo>
                  <a:cubicBezTo>
                    <a:pt x="31" y="621"/>
                    <a:pt x="0" y="644"/>
                    <a:pt x="0" y="644"/>
                  </a:cubicBezTo>
                  <a:cubicBezTo>
                    <a:pt x="0" y="644"/>
                    <a:pt x="4" y="37"/>
                    <a:pt x="2" y="35"/>
                  </a:cubicBezTo>
                  <a:close/>
                </a:path>
              </a:pathLst>
            </a:custGeom>
            <a:solidFill>
              <a:srgbClr val="F2F2F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89" name="Google Shape;789;p31"/>
            <p:cNvSpPr/>
            <p:nvPr/>
          </p:nvSpPr>
          <p:spPr>
            <a:xfrm>
              <a:off x="3845" y="2731"/>
              <a:ext cx="0" cy="26"/>
            </a:xfrm>
            <a:custGeom>
              <a:avLst/>
              <a:gdLst/>
              <a:ahLst/>
              <a:cxnLst/>
              <a:rect l="l" t="t" r="r" b="b"/>
              <a:pathLst>
                <a:path w="120000" h="13" extrusionOk="0">
                  <a:moveTo>
                    <a:pt x="0" y="0"/>
                  </a:moveTo>
                  <a:cubicBezTo>
                    <a:pt x="0" y="13"/>
                    <a:pt x="0" y="13"/>
                    <a:pt x="0" y="13"/>
                  </a:cubicBezTo>
                  <a:cubicBezTo>
                    <a:pt x="0" y="13"/>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90" name="Google Shape;790;p31"/>
            <p:cNvSpPr/>
            <p:nvPr/>
          </p:nvSpPr>
          <p:spPr>
            <a:xfrm>
              <a:off x="3845" y="2678"/>
              <a:ext cx="886" cy="91"/>
            </a:xfrm>
            <a:custGeom>
              <a:avLst/>
              <a:gdLst/>
              <a:ahLst/>
              <a:cxnLst/>
              <a:rect l="l" t="t" r="r" b="b"/>
              <a:pathLst>
                <a:path w="442" h="45" extrusionOk="0">
                  <a:moveTo>
                    <a:pt x="88" y="11"/>
                  </a:moveTo>
                  <a:cubicBezTo>
                    <a:pt x="31" y="16"/>
                    <a:pt x="0" y="39"/>
                    <a:pt x="0" y="39"/>
                  </a:cubicBezTo>
                  <a:cubicBezTo>
                    <a:pt x="0" y="45"/>
                    <a:pt x="0" y="45"/>
                    <a:pt x="0" y="45"/>
                  </a:cubicBezTo>
                  <a:cubicBezTo>
                    <a:pt x="442" y="45"/>
                    <a:pt x="442" y="45"/>
                    <a:pt x="442" y="45"/>
                  </a:cubicBezTo>
                  <a:cubicBezTo>
                    <a:pt x="442" y="39"/>
                    <a:pt x="442" y="39"/>
                    <a:pt x="442" y="39"/>
                  </a:cubicBezTo>
                  <a:cubicBezTo>
                    <a:pt x="442" y="39"/>
                    <a:pt x="214" y="0"/>
                    <a:pt x="88" y="11"/>
                  </a:cubicBezTo>
                  <a:close/>
                </a:path>
              </a:pathLst>
            </a:custGeom>
            <a:solidFill>
              <a:srgbClr val="D8D8D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91" name="Google Shape;791;p31"/>
            <p:cNvSpPr/>
            <p:nvPr/>
          </p:nvSpPr>
          <p:spPr>
            <a:xfrm>
              <a:off x="2959" y="1465"/>
              <a:ext cx="888" cy="1292"/>
            </a:xfrm>
            <a:custGeom>
              <a:avLst/>
              <a:gdLst/>
              <a:ahLst/>
              <a:cxnLst/>
              <a:rect l="l" t="t" r="r" b="b"/>
              <a:pathLst>
                <a:path w="443" h="643" extrusionOk="0">
                  <a:moveTo>
                    <a:pt x="443" y="36"/>
                  </a:moveTo>
                  <a:cubicBezTo>
                    <a:pt x="443" y="36"/>
                    <a:pt x="417" y="0"/>
                    <a:pt x="334" y="4"/>
                  </a:cubicBezTo>
                  <a:cubicBezTo>
                    <a:pt x="252" y="8"/>
                    <a:pt x="0" y="37"/>
                    <a:pt x="0" y="37"/>
                  </a:cubicBezTo>
                  <a:cubicBezTo>
                    <a:pt x="0" y="643"/>
                    <a:pt x="0" y="643"/>
                    <a:pt x="0" y="643"/>
                  </a:cubicBezTo>
                  <a:cubicBezTo>
                    <a:pt x="0" y="643"/>
                    <a:pt x="228" y="605"/>
                    <a:pt x="354" y="615"/>
                  </a:cubicBezTo>
                  <a:cubicBezTo>
                    <a:pt x="411" y="620"/>
                    <a:pt x="442" y="643"/>
                    <a:pt x="442" y="643"/>
                  </a:cubicBezTo>
                  <a:cubicBezTo>
                    <a:pt x="442" y="643"/>
                    <a:pt x="442" y="37"/>
                    <a:pt x="443" y="36"/>
                  </a:cubicBezTo>
                  <a:close/>
                </a:path>
              </a:pathLst>
            </a:custGeom>
            <a:solidFill>
              <a:srgbClr val="F2F2F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92" name="Google Shape;792;p31"/>
            <p:cNvSpPr/>
            <p:nvPr/>
          </p:nvSpPr>
          <p:spPr>
            <a:xfrm>
              <a:off x="3845" y="2733"/>
              <a:ext cx="0" cy="24"/>
            </a:xfrm>
            <a:custGeom>
              <a:avLst/>
              <a:gdLst/>
              <a:ahLst/>
              <a:cxnLst/>
              <a:rect l="l" t="t" r="r" b="b"/>
              <a:pathLst>
                <a:path w="120000" h="12" extrusionOk="0">
                  <a:moveTo>
                    <a:pt x="0" y="0"/>
                  </a:moveTo>
                  <a:cubicBezTo>
                    <a:pt x="0" y="12"/>
                    <a:pt x="0" y="12"/>
                    <a:pt x="0" y="12"/>
                  </a:cubicBezTo>
                  <a:cubicBezTo>
                    <a:pt x="0" y="12"/>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93" name="Google Shape;793;p31"/>
            <p:cNvSpPr/>
            <p:nvPr/>
          </p:nvSpPr>
          <p:spPr>
            <a:xfrm>
              <a:off x="2959" y="2680"/>
              <a:ext cx="886" cy="89"/>
            </a:xfrm>
            <a:custGeom>
              <a:avLst/>
              <a:gdLst/>
              <a:ahLst/>
              <a:cxnLst/>
              <a:rect l="l" t="t" r="r" b="b"/>
              <a:pathLst>
                <a:path w="442" h="44" extrusionOk="0">
                  <a:moveTo>
                    <a:pt x="354" y="10"/>
                  </a:moveTo>
                  <a:cubicBezTo>
                    <a:pt x="411" y="15"/>
                    <a:pt x="442" y="38"/>
                    <a:pt x="442" y="38"/>
                  </a:cubicBezTo>
                  <a:cubicBezTo>
                    <a:pt x="442" y="44"/>
                    <a:pt x="442" y="44"/>
                    <a:pt x="442" y="44"/>
                  </a:cubicBezTo>
                  <a:cubicBezTo>
                    <a:pt x="0" y="44"/>
                    <a:pt x="0" y="44"/>
                    <a:pt x="0" y="44"/>
                  </a:cubicBezTo>
                  <a:cubicBezTo>
                    <a:pt x="0" y="38"/>
                    <a:pt x="0" y="38"/>
                    <a:pt x="0" y="38"/>
                  </a:cubicBezTo>
                  <a:cubicBezTo>
                    <a:pt x="0" y="38"/>
                    <a:pt x="228" y="0"/>
                    <a:pt x="354" y="10"/>
                  </a:cubicBezTo>
                  <a:close/>
                </a:path>
              </a:pathLst>
            </a:custGeom>
            <a:solidFill>
              <a:srgbClr val="D8D8D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94" name="Google Shape;794;p31"/>
            <p:cNvSpPr/>
            <p:nvPr/>
          </p:nvSpPr>
          <p:spPr>
            <a:xfrm>
              <a:off x="3841" y="1463"/>
              <a:ext cx="264" cy="1294"/>
            </a:xfrm>
            <a:custGeom>
              <a:avLst/>
              <a:gdLst/>
              <a:ahLst/>
              <a:cxnLst/>
              <a:rect l="l" t="t" r="r" b="b"/>
              <a:pathLst>
                <a:path w="132" h="644" extrusionOk="0">
                  <a:moveTo>
                    <a:pt x="18" y="634"/>
                  </a:moveTo>
                  <a:cubicBezTo>
                    <a:pt x="132" y="6"/>
                    <a:pt x="132" y="6"/>
                    <a:pt x="132" y="6"/>
                  </a:cubicBezTo>
                  <a:cubicBezTo>
                    <a:pt x="124" y="5"/>
                    <a:pt x="116" y="5"/>
                    <a:pt x="110" y="5"/>
                  </a:cubicBezTo>
                  <a:cubicBezTo>
                    <a:pt x="27" y="0"/>
                    <a:pt x="0" y="37"/>
                    <a:pt x="0" y="37"/>
                  </a:cubicBezTo>
                  <a:cubicBezTo>
                    <a:pt x="1" y="39"/>
                    <a:pt x="2" y="644"/>
                    <a:pt x="2" y="644"/>
                  </a:cubicBezTo>
                  <a:cubicBezTo>
                    <a:pt x="2" y="644"/>
                    <a:pt x="8" y="639"/>
                    <a:pt x="18" y="634"/>
                  </a:cubicBezTo>
                  <a:close/>
                </a:path>
              </a:pathLst>
            </a:custGeom>
            <a:solidFill>
              <a:srgbClr val="F2F2F2"/>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grpSp>
      <p:grpSp>
        <p:nvGrpSpPr>
          <p:cNvPr id="795" name="Google Shape;795;p31"/>
          <p:cNvGrpSpPr/>
          <p:nvPr/>
        </p:nvGrpSpPr>
        <p:grpSpPr>
          <a:xfrm>
            <a:off x="1953406" y="923481"/>
            <a:ext cx="1794992" cy="1161757"/>
            <a:chOff x="2402" y="1224"/>
            <a:chExt cx="2897" cy="1875"/>
          </a:xfrm>
        </p:grpSpPr>
        <p:sp>
          <p:nvSpPr>
            <p:cNvPr id="796" name="Google Shape;796;p31"/>
            <p:cNvSpPr/>
            <p:nvPr/>
          </p:nvSpPr>
          <p:spPr>
            <a:xfrm>
              <a:off x="2402" y="1716"/>
              <a:ext cx="2897" cy="1383"/>
            </a:xfrm>
            <a:custGeom>
              <a:avLst/>
              <a:gdLst/>
              <a:ahLst/>
              <a:cxnLst/>
              <a:rect l="l" t="t" r="r" b="b"/>
              <a:pathLst>
                <a:path w="850" h="405" extrusionOk="0">
                  <a:moveTo>
                    <a:pt x="249" y="60"/>
                  </a:moveTo>
                  <a:cubicBezTo>
                    <a:pt x="99" y="158"/>
                    <a:pt x="0" y="260"/>
                    <a:pt x="51" y="324"/>
                  </a:cubicBezTo>
                  <a:cubicBezTo>
                    <a:pt x="108" y="398"/>
                    <a:pt x="261" y="405"/>
                    <a:pt x="495" y="388"/>
                  </a:cubicBezTo>
                  <a:cubicBezTo>
                    <a:pt x="685" y="373"/>
                    <a:pt x="747" y="319"/>
                    <a:pt x="788" y="247"/>
                  </a:cubicBezTo>
                  <a:cubicBezTo>
                    <a:pt x="850" y="138"/>
                    <a:pt x="745" y="0"/>
                    <a:pt x="507" y="39"/>
                  </a:cubicBezTo>
                  <a:cubicBezTo>
                    <a:pt x="264" y="79"/>
                    <a:pt x="249" y="60"/>
                    <a:pt x="249" y="60"/>
                  </a:cubicBezTo>
                </a:path>
              </a:pathLst>
            </a:custGeom>
            <a:solidFill>
              <a:srgbClr val="505050"/>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97" name="Google Shape;797;p31"/>
            <p:cNvSpPr/>
            <p:nvPr/>
          </p:nvSpPr>
          <p:spPr>
            <a:xfrm>
              <a:off x="3482" y="2587"/>
              <a:ext cx="1592" cy="482"/>
            </a:xfrm>
            <a:custGeom>
              <a:avLst/>
              <a:gdLst/>
              <a:ahLst/>
              <a:cxnLst/>
              <a:rect l="l" t="t" r="r" b="b"/>
              <a:pathLst>
                <a:path w="467" h="141" extrusionOk="0">
                  <a:moveTo>
                    <a:pt x="467" y="0"/>
                  </a:moveTo>
                  <a:cubicBezTo>
                    <a:pt x="467" y="1"/>
                    <a:pt x="466" y="2"/>
                    <a:pt x="465" y="2"/>
                  </a:cubicBezTo>
                  <a:cubicBezTo>
                    <a:pt x="424" y="69"/>
                    <a:pt x="359" y="119"/>
                    <a:pt x="178" y="133"/>
                  </a:cubicBezTo>
                  <a:cubicBezTo>
                    <a:pt x="112" y="138"/>
                    <a:pt x="52" y="141"/>
                    <a:pt x="0" y="141"/>
                  </a:cubicBezTo>
                  <a:cubicBezTo>
                    <a:pt x="0" y="141"/>
                    <a:pt x="0" y="141"/>
                    <a:pt x="0" y="141"/>
                  </a:cubicBezTo>
                  <a:cubicBezTo>
                    <a:pt x="53" y="141"/>
                    <a:pt x="113" y="138"/>
                    <a:pt x="180" y="133"/>
                  </a:cubicBezTo>
                  <a:cubicBezTo>
                    <a:pt x="362" y="119"/>
                    <a:pt x="426" y="68"/>
                    <a:pt x="467" y="0"/>
                  </a:cubicBezTo>
                </a:path>
              </a:pathLst>
            </a:custGeom>
            <a:solidFill>
              <a:srgbClr val="FFFFFF"/>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98" name="Google Shape;798;p31"/>
            <p:cNvSpPr/>
            <p:nvPr/>
          </p:nvSpPr>
          <p:spPr>
            <a:xfrm>
              <a:off x="2548" y="2594"/>
              <a:ext cx="2519" cy="475"/>
            </a:xfrm>
            <a:custGeom>
              <a:avLst/>
              <a:gdLst/>
              <a:ahLst/>
              <a:cxnLst/>
              <a:rect l="l" t="t" r="r" b="b"/>
              <a:pathLst>
                <a:path w="739" h="139" extrusionOk="0">
                  <a:moveTo>
                    <a:pt x="739" y="0"/>
                  </a:moveTo>
                  <a:cubicBezTo>
                    <a:pt x="712" y="19"/>
                    <a:pt x="674" y="44"/>
                    <a:pt x="645" y="58"/>
                  </a:cubicBezTo>
                  <a:cubicBezTo>
                    <a:pt x="577" y="88"/>
                    <a:pt x="495" y="103"/>
                    <a:pt x="389" y="111"/>
                  </a:cubicBezTo>
                  <a:cubicBezTo>
                    <a:pt x="358" y="113"/>
                    <a:pt x="295" y="115"/>
                    <a:pt x="241" y="115"/>
                  </a:cubicBezTo>
                  <a:cubicBezTo>
                    <a:pt x="201" y="115"/>
                    <a:pt x="167" y="114"/>
                    <a:pt x="155" y="112"/>
                  </a:cubicBezTo>
                  <a:cubicBezTo>
                    <a:pt x="122" y="105"/>
                    <a:pt x="80" y="97"/>
                    <a:pt x="49" y="84"/>
                  </a:cubicBezTo>
                  <a:cubicBezTo>
                    <a:pt x="34" y="78"/>
                    <a:pt x="14" y="60"/>
                    <a:pt x="0" y="51"/>
                  </a:cubicBezTo>
                  <a:cubicBezTo>
                    <a:pt x="2" y="56"/>
                    <a:pt x="5" y="62"/>
                    <a:pt x="9" y="67"/>
                  </a:cubicBezTo>
                  <a:cubicBezTo>
                    <a:pt x="50" y="120"/>
                    <a:pt x="140" y="139"/>
                    <a:pt x="274" y="139"/>
                  </a:cubicBezTo>
                  <a:cubicBezTo>
                    <a:pt x="326" y="139"/>
                    <a:pt x="386" y="136"/>
                    <a:pt x="452" y="131"/>
                  </a:cubicBezTo>
                  <a:cubicBezTo>
                    <a:pt x="633" y="117"/>
                    <a:pt x="698" y="67"/>
                    <a:pt x="739" y="0"/>
                  </a:cubicBezTo>
                </a:path>
              </a:pathLst>
            </a:custGeom>
            <a:solidFill>
              <a:schemeClr val="accent6"/>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799" name="Google Shape;799;p31"/>
            <p:cNvSpPr/>
            <p:nvPr/>
          </p:nvSpPr>
          <p:spPr>
            <a:xfrm>
              <a:off x="2984" y="1224"/>
              <a:ext cx="1749" cy="1370"/>
            </a:xfrm>
            <a:custGeom>
              <a:avLst/>
              <a:gdLst/>
              <a:ahLst/>
              <a:cxnLst/>
              <a:rect l="l" t="t" r="r" b="b"/>
              <a:pathLst>
                <a:path w="513" h="401" extrusionOk="0">
                  <a:moveTo>
                    <a:pt x="0" y="337"/>
                  </a:moveTo>
                  <a:cubicBezTo>
                    <a:pt x="0" y="337"/>
                    <a:pt x="18" y="177"/>
                    <a:pt x="45" y="117"/>
                  </a:cubicBezTo>
                  <a:cubicBezTo>
                    <a:pt x="73" y="57"/>
                    <a:pt x="87" y="15"/>
                    <a:pt x="122" y="12"/>
                  </a:cubicBezTo>
                  <a:cubicBezTo>
                    <a:pt x="141" y="11"/>
                    <a:pt x="207" y="0"/>
                    <a:pt x="295" y="12"/>
                  </a:cubicBezTo>
                  <a:cubicBezTo>
                    <a:pt x="363" y="21"/>
                    <a:pt x="456" y="52"/>
                    <a:pt x="474" y="67"/>
                  </a:cubicBezTo>
                  <a:cubicBezTo>
                    <a:pt x="513" y="102"/>
                    <a:pt x="513" y="336"/>
                    <a:pt x="513" y="336"/>
                  </a:cubicBezTo>
                  <a:cubicBezTo>
                    <a:pt x="513" y="336"/>
                    <a:pt x="423" y="382"/>
                    <a:pt x="291" y="392"/>
                  </a:cubicBezTo>
                  <a:cubicBezTo>
                    <a:pt x="159" y="401"/>
                    <a:pt x="37" y="385"/>
                    <a:pt x="0" y="337"/>
                  </a:cubicBezTo>
                </a:path>
              </a:pathLst>
            </a:custGeom>
            <a:solidFill>
              <a:srgbClr val="787878"/>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00" name="Google Shape;800;p31"/>
            <p:cNvSpPr/>
            <p:nvPr/>
          </p:nvSpPr>
          <p:spPr>
            <a:xfrm>
              <a:off x="2984" y="2109"/>
              <a:ext cx="1766" cy="509"/>
            </a:xfrm>
            <a:custGeom>
              <a:avLst/>
              <a:gdLst/>
              <a:ahLst/>
              <a:cxnLst/>
              <a:rect l="l" t="t" r="r" b="b"/>
              <a:pathLst>
                <a:path w="518" h="149" extrusionOk="0">
                  <a:moveTo>
                    <a:pt x="9" y="11"/>
                  </a:moveTo>
                  <a:cubicBezTo>
                    <a:pt x="0" y="78"/>
                    <a:pt x="0" y="78"/>
                    <a:pt x="0" y="78"/>
                  </a:cubicBezTo>
                  <a:cubicBezTo>
                    <a:pt x="0" y="78"/>
                    <a:pt x="18" y="133"/>
                    <a:pt x="187" y="140"/>
                  </a:cubicBezTo>
                  <a:cubicBezTo>
                    <a:pt x="405" y="149"/>
                    <a:pt x="513" y="77"/>
                    <a:pt x="513" y="77"/>
                  </a:cubicBezTo>
                  <a:cubicBezTo>
                    <a:pt x="513" y="77"/>
                    <a:pt x="518" y="42"/>
                    <a:pt x="511" y="0"/>
                  </a:cubicBezTo>
                  <a:cubicBezTo>
                    <a:pt x="511" y="0"/>
                    <a:pt x="370" y="52"/>
                    <a:pt x="266" y="59"/>
                  </a:cubicBezTo>
                  <a:cubicBezTo>
                    <a:pt x="88" y="71"/>
                    <a:pt x="9" y="11"/>
                    <a:pt x="9" y="11"/>
                  </a:cubicBezTo>
                </a:path>
              </a:pathLst>
            </a:custGeom>
            <a:solidFill>
              <a:srgbClr val="633E23"/>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01" name="Google Shape;801;p31"/>
            <p:cNvSpPr/>
            <p:nvPr/>
          </p:nvSpPr>
          <p:spPr>
            <a:xfrm>
              <a:off x="2984" y="2109"/>
              <a:ext cx="1756" cy="481"/>
            </a:xfrm>
            <a:custGeom>
              <a:avLst/>
              <a:gdLst/>
              <a:ahLst/>
              <a:cxnLst/>
              <a:rect l="l" t="t" r="r" b="b"/>
              <a:pathLst>
                <a:path w="515" h="141" extrusionOk="0">
                  <a:moveTo>
                    <a:pt x="511" y="0"/>
                  </a:moveTo>
                  <a:cubicBezTo>
                    <a:pt x="511" y="0"/>
                    <a:pt x="511" y="0"/>
                    <a:pt x="511" y="0"/>
                  </a:cubicBezTo>
                  <a:cubicBezTo>
                    <a:pt x="511" y="0"/>
                    <a:pt x="370" y="52"/>
                    <a:pt x="266" y="59"/>
                  </a:cubicBezTo>
                  <a:cubicBezTo>
                    <a:pt x="249" y="60"/>
                    <a:pt x="234" y="60"/>
                    <a:pt x="219" y="60"/>
                  </a:cubicBezTo>
                  <a:cubicBezTo>
                    <a:pt x="74" y="60"/>
                    <a:pt x="9" y="11"/>
                    <a:pt x="9" y="11"/>
                  </a:cubicBezTo>
                  <a:cubicBezTo>
                    <a:pt x="0" y="78"/>
                    <a:pt x="0" y="78"/>
                    <a:pt x="0" y="78"/>
                  </a:cubicBezTo>
                  <a:cubicBezTo>
                    <a:pt x="0" y="78"/>
                    <a:pt x="18" y="133"/>
                    <a:pt x="187" y="140"/>
                  </a:cubicBezTo>
                  <a:cubicBezTo>
                    <a:pt x="200" y="140"/>
                    <a:pt x="212" y="141"/>
                    <a:pt x="224" y="141"/>
                  </a:cubicBezTo>
                  <a:cubicBezTo>
                    <a:pt x="417" y="141"/>
                    <a:pt x="513" y="77"/>
                    <a:pt x="513" y="77"/>
                  </a:cubicBezTo>
                  <a:cubicBezTo>
                    <a:pt x="513" y="77"/>
                    <a:pt x="515" y="65"/>
                    <a:pt x="515" y="47"/>
                  </a:cubicBezTo>
                  <a:cubicBezTo>
                    <a:pt x="515" y="34"/>
                    <a:pt x="514" y="18"/>
                    <a:pt x="511" y="0"/>
                  </a:cubicBezTo>
                </a:path>
              </a:pathLst>
            </a:custGeom>
            <a:solidFill>
              <a:schemeClr val="accent6"/>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02" name="Google Shape;802;p31"/>
            <p:cNvSpPr/>
            <p:nvPr/>
          </p:nvSpPr>
          <p:spPr>
            <a:xfrm>
              <a:off x="3226" y="1282"/>
              <a:ext cx="1292" cy="400"/>
            </a:xfrm>
            <a:custGeom>
              <a:avLst/>
              <a:gdLst/>
              <a:ahLst/>
              <a:cxnLst/>
              <a:rect l="l" t="t" r="r" b="b"/>
              <a:pathLst>
                <a:path w="379" h="117" extrusionOk="0">
                  <a:moveTo>
                    <a:pt x="51" y="26"/>
                  </a:moveTo>
                  <a:cubicBezTo>
                    <a:pt x="36" y="35"/>
                    <a:pt x="14" y="63"/>
                    <a:pt x="7" y="86"/>
                  </a:cubicBezTo>
                  <a:cubicBezTo>
                    <a:pt x="0" y="109"/>
                    <a:pt x="31" y="117"/>
                    <a:pt x="69" y="95"/>
                  </a:cubicBezTo>
                  <a:cubicBezTo>
                    <a:pt x="122" y="65"/>
                    <a:pt x="291" y="71"/>
                    <a:pt x="335" y="69"/>
                  </a:cubicBezTo>
                  <a:cubicBezTo>
                    <a:pt x="379" y="66"/>
                    <a:pt x="322" y="36"/>
                    <a:pt x="275" y="23"/>
                  </a:cubicBezTo>
                  <a:cubicBezTo>
                    <a:pt x="229" y="9"/>
                    <a:pt x="90" y="0"/>
                    <a:pt x="51" y="26"/>
                  </a:cubicBezTo>
                  <a:close/>
                </a:path>
              </a:pathLst>
            </a:custGeom>
            <a:solidFill>
              <a:schemeClr val="accent6"/>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03" name="Google Shape;803;p31"/>
            <p:cNvSpPr/>
            <p:nvPr/>
          </p:nvSpPr>
          <p:spPr>
            <a:xfrm>
              <a:off x="3561" y="1415"/>
              <a:ext cx="760" cy="157"/>
            </a:xfrm>
            <a:custGeom>
              <a:avLst/>
              <a:gdLst/>
              <a:ahLst/>
              <a:cxnLst/>
              <a:rect l="l" t="t" r="r" b="b"/>
              <a:pathLst>
                <a:path w="223" h="46" extrusionOk="0">
                  <a:moveTo>
                    <a:pt x="212" y="24"/>
                  </a:moveTo>
                  <a:cubicBezTo>
                    <a:pt x="211" y="23"/>
                    <a:pt x="209" y="22"/>
                    <a:pt x="207" y="21"/>
                  </a:cubicBezTo>
                  <a:cubicBezTo>
                    <a:pt x="207" y="20"/>
                    <a:pt x="206" y="20"/>
                    <a:pt x="205" y="19"/>
                  </a:cubicBezTo>
                  <a:cubicBezTo>
                    <a:pt x="201" y="17"/>
                    <a:pt x="196" y="15"/>
                    <a:pt x="192" y="13"/>
                  </a:cubicBezTo>
                  <a:cubicBezTo>
                    <a:pt x="187" y="11"/>
                    <a:pt x="181" y="8"/>
                    <a:pt x="175" y="7"/>
                  </a:cubicBezTo>
                  <a:cubicBezTo>
                    <a:pt x="174" y="6"/>
                    <a:pt x="164" y="4"/>
                    <a:pt x="166" y="4"/>
                  </a:cubicBezTo>
                  <a:cubicBezTo>
                    <a:pt x="156" y="2"/>
                    <a:pt x="146" y="1"/>
                    <a:pt x="135" y="0"/>
                  </a:cubicBezTo>
                  <a:cubicBezTo>
                    <a:pt x="134" y="0"/>
                    <a:pt x="133" y="0"/>
                    <a:pt x="132" y="0"/>
                  </a:cubicBezTo>
                  <a:cubicBezTo>
                    <a:pt x="129" y="0"/>
                    <a:pt x="126" y="1"/>
                    <a:pt x="124" y="1"/>
                  </a:cubicBezTo>
                  <a:cubicBezTo>
                    <a:pt x="119" y="1"/>
                    <a:pt x="115" y="1"/>
                    <a:pt x="110" y="2"/>
                  </a:cubicBezTo>
                  <a:cubicBezTo>
                    <a:pt x="100" y="3"/>
                    <a:pt x="89" y="5"/>
                    <a:pt x="79" y="7"/>
                  </a:cubicBezTo>
                  <a:cubicBezTo>
                    <a:pt x="76" y="8"/>
                    <a:pt x="74" y="8"/>
                    <a:pt x="71" y="9"/>
                  </a:cubicBezTo>
                  <a:cubicBezTo>
                    <a:pt x="70" y="9"/>
                    <a:pt x="70" y="9"/>
                    <a:pt x="69" y="9"/>
                  </a:cubicBezTo>
                  <a:cubicBezTo>
                    <a:pt x="65" y="11"/>
                    <a:pt x="60" y="12"/>
                    <a:pt x="56" y="14"/>
                  </a:cubicBezTo>
                  <a:cubicBezTo>
                    <a:pt x="46" y="18"/>
                    <a:pt x="36" y="22"/>
                    <a:pt x="27" y="27"/>
                  </a:cubicBezTo>
                  <a:cubicBezTo>
                    <a:pt x="26" y="27"/>
                    <a:pt x="25" y="28"/>
                    <a:pt x="24" y="28"/>
                  </a:cubicBezTo>
                  <a:cubicBezTo>
                    <a:pt x="22" y="29"/>
                    <a:pt x="21" y="30"/>
                    <a:pt x="19" y="32"/>
                  </a:cubicBezTo>
                  <a:cubicBezTo>
                    <a:pt x="15" y="34"/>
                    <a:pt x="11" y="37"/>
                    <a:pt x="8" y="40"/>
                  </a:cubicBezTo>
                  <a:cubicBezTo>
                    <a:pt x="5" y="42"/>
                    <a:pt x="3" y="44"/>
                    <a:pt x="0" y="46"/>
                  </a:cubicBezTo>
                  <a:cubicBezTo>
                    <a:pt x="62" y="29"/>
                    <a:pt x="172" y="31"/>
                    <a:pt x="223" y="30"/>
                  </a:cubicBezTo>
                  <a:cubicBezTo>
                    <a:pt x="220" y="28"/>
                    <a:pt x="216" y="26"/>
                    <a:pt x="212" y="24"/>
                  </a:cubicBezTo>
                  <a:close/>
                </a:path>
              </a:pathLst>
            </a:custGeom>
            <a:solidFill>
              <a:srgbClr val="505050"/>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804" name="Google Shape;804;p31"/>
            <p:cNvSpPr/>
            <p:nvPr/>
          </p:nvSpPr>
          <p:spPr>
            <a:xfrm>
              <a:off x="3653" y="1566"/>
              <a:ext cx="831" cy="546"/>
            </a:xfrm>
            <a:custGeom>
              <a:avLst/>
              <a:gdLst/>
              <a:ahLst/>
              <a:cxnLst/>
              <a:rect l="l" t="t" r="r" b="b"/>
              <a:pathLst>
                <a:path w="244" h="160" extrusionOk="0">
                  <a:moveTo>
                    <a:pt x="12" y="51"/>
                  </a:moveTo>
                  <a:cubicBezTo>
                    <a:pt x="30" y="22"/>
                    <a:pt x="158" y="0"/>
                    <a:pt x="201" y="11"/>
                  </a:cubicBezTo>
                  <a:cubicBezTo>
                    <a:pt x="244" y="23"/>
                    <a:pt x="210" y="104"/>
                    <a:pt x="177" y="125"/>
                  </a:cubicBezTo>
                  <a:cubicBezTo>
                    <a:pt x="145" y="146"/>
                    <a:pt x="98" y="160"/>
                    <a:pt x="39" y="116"/>
                  </a:cubicBezTo>
                  <a:cubicBezTo>
                    <a:pt x="1" y="88"/>
                    <a:pt x="0" y="70"/>
                    <a:pt x="12" y="51"/>
                  </a:cubicBezTo>
                  <a:close/>
                </a:path>
              </a:pathLst>
            </a:custGeom>
            <a:solidFill>
              <a:srgbClr val="505050"/>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grpSp>
      <p:sp>
        <p:nvSpPr>
          <p:cNvPr id="66"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67" name="Group 66"/>
          <p:cNvGrpSpPr/>
          <p:nvPr/>
        </p:nvGrpSpPr>
        <p:grpSpPr>
          <a:xfrm>
            <a:off x="2005" y="120997"/>
            <a:ext cx="9058867" cy="5026777"/>
            <a:chOff x="2005" y="120997"/>
            <a:chExt cx="9058867" cy="5026777"/>
          </a:xfrm>
        </p:grpSpPr>
        <p:sp>
          <p:nvSpPr>
            <p:cNvPr id="68" name="Rectangle 67"/>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69" name="Rectangle 68"/>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70" name="Rectangle 69"/>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71" name="Rectangle 70"/>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72" name="Rectangle 71"/>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73"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MAINTAINABILITY</a:t>
              </a:r>
              <a:endParaRPr lang="en-US" sz="2800" b="1" dirty="0">
                <a:solidFill>
                  <a:schemeClr val="bg1"/>
                </a:solidFill>
              </a:endParaRPr>
            </a:p>
          </p:txBody>
        </p:sp>
      </p:grpSp>
    </p:spTree>
    <p:extLst>
      <p:ext uri="{BB962C8B-B14F-4D97-AF65-F5344CB8AC3E}">
        <p14:creationId xmlns:p14="http://schemas.microsoft.com/office/powerpoint/2010/main" val="3086050915"/>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7;p8"/>
          <p:cNvSpPr/>
          <p:nvPr/>
        </p:nvSpPr>
        <p:spPr>
          <a:xfrm>
            <a:off x="1073648" y="4503912"/>
            <a:ext cx="3493493" cy="527981"/>
          </a:xfrm>
          <a:custGeom>
            <a:avLst/>
            <a:gdLst/>
            <a:ahLst/>
            <a:cxnLst/>
            <a:rect l="l" t="t" r="r" b="b"/>
            <a:pathLst>
              <a:path w="1775" h="437" extrusionOk="0">
                <a:moveTo>
                  <a:pt x="111" y="287"/>
                </a:moveTo>
                <a:cubicBezTo>
                  <a:pt x="109" y="290"/>
                  <a:pt x="108" y="290"/>
                  <a:pt x="106" y="289"/>
                </a:cubicBezTo>
                <a:cubicBezTo>
                  <a:pt x="107" y="288"/>
                  <a:pt x="108" y="287"/>
                  <a:pt x="109" y="285"/>
                </a:cubicBezTo>
                <a:lnTo>
                  <a:pt x="109" y="284"/>
                </a:lnTo>
                <a:lnTo>
                  <a:pt x="111" y="287"/>
                </a:lnTo>
                <a:close/>
                <a:moveTo>
                  <a:pt x="44" y="286"/>
                </a:moveTo>
                <a:cubicBezTo>
                  <a:pt x="46" y="284"/>
                  <a:pt x="48" y="281"/>
                  <a:pt x="50" y="278"/>
                </a:cubicBezTo>
                <a:cubicBezTo>
                  <a:pt x="53" y="279"/>
                  <a:pt x="54" y="281"/>
                  <a:pt x="53" y="283"/>
                </a:cubicBezTo>
                <a:cubicBezTo>
                  <a:pt x="52" y="281"/>
                  <a:pt x="48" y="284"/>
                  <a:pt x="44" y="286"/>
                </a:cubicBezTo>
                <a:close/>
                <a:moveTo>
                  <a:pt x="58" y="269"/>
                </a:moveTo>
                <a:lnTo>
                  <a:pt x="58" y="268"/>
                </a:lnTo>
                <a:lnTo>
                  <a:pt x="61" y="264"/>
                </a:lnTo>
                <a:lnTo>
                  <a:pt x="58" y="269"/>
                </a:lnTo>
                <a:close/>
                <a:moveTo>
                  <a:pt x="237" y="99"/>
                </a:moveTo>
                <a:cubicBezTo>
                  <a:pt x="228" y="104"/>
                  <a:pt x="238" y="109"/>
                  <a:pt x="239" y="115"/>
                </a:cubicBezTo>
                <a:cubicBezTo>
                  <a:pt x="230" y="124"/>
                  <a:pt x="230" y="112"/>
                  <a:pt x="224" y="110"/>
                </a:cubicBezTo>
                <a:cubicBezTo>
                  <a:pt x="219" y="117"/>
                  <a:pt x="219" y="128"/>
                  <a:pt x="214" y="130"/>
                </a:cubicBezTo>
                <a:cubicBezTo>
                  <a:pt x="213" y="129"/>
                  <a:pt x="211" y="129"/>
                  <a:pt x="211" y="127"/>
                </a:cubicBezTo>
                <a:cubicBezTo>
                  <a:pt x="209" y="138"/>
                  <a:pt x="191" y="141"/>
                  <a:pt x="189" y="154"/>
                </a:cubicBezTo>
                <a:lnTo>
                  <a:pt x="187" y="153"/>
                </a:lnTo>
                <a:cubicBezTo>
                  <a:pt x="191" y="156"/>
                  <a:pt x="194" y="160"/>
                  <a:pt x="196" y="163"/>
                </a:cubicBezTo>
                <a:cubicBezTo>
                  <a:pt x="192" y="166"/>
                  <a:pt x="192" y="173"/>
                  <a:pt x="187" y="169"/>
                </a:cubicBezTo>
                <a:cubicBezTo>
                  <a:pt x="189" y="168"/>
                  <a:pt x="188" y="165"/>
                  <a:pt x="188" y="163"/>
                </a:cubicBezTo>
                <a:lnTo>
                  <a:pt x="186" y="168"/>
                </a:lnTo>
                <a:cubicBezTo>
                  <a:pt x="177" y="163"/>
                  <a:pt x="189" y="162"/>
                  <a:pt x="185" y="156"/>
                </a:cubicBezTo>
                <a:cubicBezTo>
                  <a:pt x="179" y="164"/>
                  <a:pt x="175" y="177"/>
                  <a:pt x="167" y="179"/>
                </a:cubicBezTo>
                <a:cubicBezTo>
                  <a:pt x="161" y="172"/>
                  <a:pt x="179" y="166"/>
                  <a:pt x="167" y="165"/>
                </a:cubicBezTo>
                <a:lnTo>
                  <a:pt x="178" y="162"/>
                </a:lnTo>
                <a:cubicBezTo>
                  <a:pt x="163" y="155"/>
                  <a:pt x="184" y="159"/>
                  <a:pt x="169" y="151"/>
                </a:cubicBezTo>
                <a:cubicBezTo>
                  <a:pt x="155" y="157"/>
                  <a:pt x="158" y="164"/>
                  <a:pt x="144" y="171"/>
                </a:cubicBezTo>
                <a:cubicBezTo>
                  <a:pt x="145" y="177"/>
                  <a:pt x="150" y="176"/>
                  <a:pt x="150" y="182"/>
                </a:cubicBezTo>
                <a:cubicBezTo>
                  <a:pt x="139" y="202"/>
                  <a:pt x="123" y="175"/>
                  <a:pt x="118" y="194"/>
                </a:cubicBezTo>
                <a:cubicBezTo>
                  <a:pt x="118" y="201"/>
                  <a:pt x="124" y="211"/>
                  <a:pt x="112" y="213"/>
                </a:cubicBezTo>
                <a:lnTo>
                  <a:pt x="108" y="203"/>
                </a:lnTo>
                <a:cubicBezTo>
                  <a:pt x="97" y="212"/>
                  <a:pt x="111" y="220"/>
                  <a:pt x="95" y="225"/>
                </a:cubicBezTo>
                <a:cubicBezTo>
                  <a:pt x="95" y="220"/>
                  <a:pt x="102" y="214"/>
                  <a:pt x="99" y="215"/>
                </a:cubicBezTo>
                <a:cubicBezTo>
                  <a:pt x="87" y="215"/>
                  <a:pt x="98" y="224"/>
                  <a:pt x="92" y="229"/>
                </a:cubicBezTo>
                <a:lnTo>
                  <a:pt x="85" y="223"/>
                </a:lnTo>
                <a:cubicBezTo>
                  <a:pt x="74" y="235"/>
                  <a:pt x="66" y="252"/>
                  <a:pt x="56" y="267"/>
                </a:cubicBezTo>
                <a:cubicBezTo>
                  <a:pt x="54" y="264"/>
                  <a:pt x="54" y="260"/>
                  <a:pt x="49" y="262"/>
                </a:cubicBezTo>
                <a:cubicBezTo>
                  <a:pt x="38" y="282"/>
                  <a:pt x="17" y="300"/>
                  <a:pt x="4" y="328"/>
                </a:cubicBezTo>
                <a:cubicBezTo>
                  <a:pt x="5" y="332"/>
                  <a:pt x="7" y="336"/>
                  <a:pt x="9" y="340"/>
                </a:cubicBezTo>
                <a:cubicBezTo>
                  <a:pt x="9" y="343"/>
                  <a:pt x="5" y="345"/>
                  <a:pt x="4" y="342"/>
                </a:cubicBezTo>
                <a:cubicBezTo>
                  <a:pt x="0" y="354"/>
                  <a:pt x="9" y="343"/>
                  <a:pt x="11" y="349"/>
                </a:cubicBezTo>
                <a:cubicBezTo>
                  <a:pt x="12" y="355"/>
                  <a:pt x="7" y="358"/>
                  <a:pt x="4" y="353"/>
                </a:cubicBezTo>
                <a:cubicBezTo>
                  <a:pt x="8" y="366"/>
                  <a:pt x="16" y="383"/>
                  <a:pt x="27" y="395"/>
                </a:cubicBezTo>
                <a:lnTo>
                  <a:pt x="25" y="393"/>
                </a:lnTo>
                <a:cubicBezTo>
                  <a:pt x="32" y="405"/>
                  <a:pt x="42" y="414"/>
                  <a:pt x="49" y="422"/>
                </a:cubicBezTo>
                <a:lnTo>
                  <a:pt x="44" y="422"/>
                </a:lnTo>
                <a:cubicBezTo>
                  <a:pt x="51" y="428"/>
                  <a:pt x="58" y="426"/>
                  <a:pt x="63" y="425"/>
                </a:cubicBezTo>
                <a:cubicBezTo>
                  <a:pt x="68" y="423"/>
                  <a:pt x="72" y="421"/>
                  <a:pt x="78" y="426"/>
                </a:cubicBezTo>
                <a:lnTo>
                  <a:pt x="75" y="427"/>
                </a:lnTo>
                <a:cubicBezTo>
                  <a:pt x="106" y="437"/>
                  <a:pt x="135" y="425"/>
                  <a:pt x="156" y="433"/>
                </a:cubicBezTo>
                <a:cubicBezTo>
                  <a:pt x="158" y="421"/>
                  <a:pt x="183" y="432"/>
                  <a:pt x="181" y="417"/>
                </a:cubicBezTo>
                <a:cubicBezTo>
                  <a:pt x="197" y="420"/>
                  <a:pt x="194" y="424"/>
                  <a:pt x="216" y="424"/>
                </a:cubicBezTo>
                <a:cubicBezTo>
                  <a:pt x="221" y="423"/>
                  <a:pt x="221" y="412"/>
                  <a:pt x="227" y="408"/>
                </a:cubicBezTo>
                <a:lnTo>
                  <a:pt x="229" y="416"/>
                </a:lnTo>
                <a:lnTo>
                  <a:pt x="235" y="405"/>
                </a:lnTo>
                <a:lnTo>
                  <a:pt x="243" y="413"/>
                </a:lnTo>
                <a:lnTo>
                  <a:pt x="248" y="409"/>
                </a:lnTo>
                <a:cubicBezTo>
                  <a:pt x="246" y="409"/>
                  <a:pt x="242" y="407"/>
                  <a:pt x="242" y="405"/>
                </a:cubicBezTo>
                <a:cubicBezTo>
                  <a:pt x="250" y="398"/>
                  <a:pt x="266" y="402"/>
                  <a:pt x="268" y="406"/>
                </a:cubicBezTo>
                <a:lnTo>
                  <a:pt x="288" y="392"/>
                </a:lnTo>
                <a:cubicBezTo>
                  <a:pt x="288" y="395"/>
                  <a:pt x="285" y="397"/>
                  <a:pt x="283" y="400"/>
                </a:cubicBezTo>
                <a:cubicBezTo>
                  <a:pt x="292" y="388"/>
                  <a:pt x="288" y="408"/>
                  <a:pt x="296" y="397"/>
                </a:cubicBezTo>
                <a:cubicBezTo>
                  <a:pt x="294" y="395"/>
                  <a:pt x="295" y="392"/>
                  <a:pt x="295" y="390"/>
                </a:cubicBezTo>
                <a:cubicBezTo>
                  <a:pt x="302" y="393"/>
                  <a:pt x="314" y="388"/>
                  <a:pt x="322" y="383"/>
                </a:cubicBezTo>
                <a:lnTo>
                  <a:pt x="322" y="389"/>
                </a:lnTo>
                <a:cubicBezTo>
                  <a:pt x="339" y="383"/>
                  <a:pt x="355" y="372"/>
                  <a:pt x="373" y="365"/>
                </a:cubicBezTo>
                <a:cubicBezTo>
                  <a:pt x="366" y="365"/>
                  <a:pt x="363" y="356"/>
                  <a:pt x="368" y="353"/>
                </a:cubicBezTo>
                <a:lnTo>
                  <a:pt x="374" y="360"/>
                </a:lnTo>
                <a:cubicBezTo>
                  <a:pt x="375" y="353"/>
                  <a:pt x="367" y="359"/>
                  <a:pt x="371" y="350"/>
                </a:cubicBezTo>
                <a:cubicBezTo>
                  <a:pt x="378" y="348"/>
                  <a:pt x="379" y="357"/>
                  <a:pt x="377" y="361"/>
                </a:cubicBezTo>
                <a:lnTo>
                  <a:pt x="384" y="355"/>
                </a:lnTo>
                <a:cubicBezTo>
                  <a:pt x="385" y="357"/>
                  <a:pt x="384" y="359"/>
                  <a:pt x="385" y="363"/>
                </a:cubicBezTo>
                <a:cubicBezTo>
                  <a:pt x="386" y="356"/>
                  <a:pt x="402" y="365"/>
                  <a:pt x="403" y="354"/>
                </a:cubicBezTo>
                <a:lnTo>
                  <a:pt x="404" y="356"/>
                </a:lnTo>
                <a:cubicBezTo>
                  <a:pt x="422" y="349"/>
                  <a:pt x="429" y="342"/>
                  <a:pt x="443" y="336"/>
                </a:cubicBezTo>
                <a:cubicBezTo>
                  <a:pt x="440" y="329"/>
                  <a:pt x="446" y="328"/>
                  <a:pt x="448" y="320"/>
                </a:cubicBezTo>
                <a:cubicBezTo>
                  <a:pt x="459" y="318"/>
                  <a:pt x="473" y="318"/>
                  <a:pt x="486" y="312"/>
                </a:cubicBezTo>
                <a:cubicBezTo>
                  <a:pt x="493" y="304"/>
                  <a:pt x="486" y="305"/>
                  <a:pt x="488" y="299"/>
                </a:cubicBezTo>
                <a:cubicBezTo>
                  <a:pt x="491" y="305"/>
                  <a:pt x="503" y="298"/>
                  <a:pt x="499" y="306"/>
                </a:cubicBezTo>
                <a:cubicBezTo>
                  <a:pt x="514" y="298"/>
                  <a:pt x="518" y="296"/>
                  <a:pt x="534" y="282"/>
                </a:cubicBezTo>
                <a:cubicBezTo>
                  <a:pt x="531" y="280"/>
                  <a:pt x="528" y="280"/>
                  <a:pt x="528" y="278"/>
                </a:cubicBezTo>
                <a:cubicBezTo>
                  <a:pt x="531" y="275"/>
                  <a:pt x="537" y="277"/>
                  <a:pt x="538" y="280"/>
                </a:cubicBezTo>
                <a:lnTo>
                  <a:pt x="538" y="281"/>
                </a:lnTo>
                <a:cubicBezTo>
                  <a:pt x="555" y="262"/>
                  <a:pt x="595" y="276"/>
                  <a:pt x="606" y="255"/>
                </a:cubicBezTo>
                <a:lnTo>
                  <a:pt x="605" y="256"/>
                </a:lnTo>
                <a:lnTo>
                  <a:pt x="620" y="242"/>
                </a:lnTo>
                <a:cubicBezTo>
                  <a:pt x="628" y="239"/>
                  <a:pt x="617" y="248"/>
                  <a:pt x="625" y="250"/>
                </a:cubicBezTo>
                <a:cubicBezTo>
                  <a:pt x="639" y="231"/>
                  <a:pt x="655" y="237"/>
                  <a:pt x="667" y="223"/>
                </a:cubicBezTo>
                <a:cubicBezTo>
                  <a:pt x="688" y="236"/>
                  <a:pt x="709" y="203"/>
                  <a:pt x="731" y="208"/>
                </a:cubicBezTo>
                <a:lnTo>
                  <a:pt x="728" y="204"/>
                </a:lnTo>
                <a:cubicBezTo>
                  <a:pt x="730" y="198"/>
                  <a:pt x="734" y="204"/>
                  <a:pt x="737" y="204"/>
                </a:cubicBezTo>
                <a:cubicBezTo>
                  <a:pt x="736" y="201"/>
                  <a:pt x="731" y="202"/>
                  <a:pt x="733" y="199"/>
                </a:cubicBezTo>
                <a:cubicBezTo>
                  <a:pt x="738" y="195"/>
                  <a:pt x="744" y="192"/>
                  <a:pt x="750" y="190"/>
                </a:cubicBezTo>
                <a:cubicBezTo>
                  <a:pt x="752" y="189"/>
                  <a:pt x="755" y="188"/>
                  <a:pt x="757" y="188"/>
                </a:cubicBezTo>
                <a:cubicBezTo>
                  <a:pt x="761" y="188"/>
                  <a:pt x="764" y="189"/>
                  <a:pt x="765" y="191"/>
                </a:cubicBezTo>
                <a:cubicBezTo>
                  <a:pt x="765" y="192"/>
                  <a:pt x="764" y="196"/>
                  <a:pt x="763" y="197"/>
                </a:cubicBezTo>
                <a:cubicBezTo>
                  <a:pt x="762" y="200"/>
                  <a:pt x="761" y="201"/>
                  <a:pt x="760" y="202"/>
                </a:cubicBezTo>
                <a:cubicBezTo>
                  <a:pt x="760" y="203"/>
                  <a:pt x="767" y="200"/>
                  <a:pt x="772" y="199"/>
                </a:cubicBezTo>
                <a:cubicBezTo>
                  <a:pt x="778" y="197"/>
                  <a:pt x="781" y="199"/>
                  <a:pt x="774" y="203"/>
                </a:cubicBezTo>
                <a:cubicBezTo>
                  <a:pt x="771" y="202"/>
                  <a:pt x="768" y="202"/>
                  <a:pt x="765" y="203"/>
                </a:cubicBezTo>
                <a:cubicBezTo>
                  <a:pt x="768" y="203"/>
                  <a:pt x="769" y="205"/>
                  <a:pt x="768" y="207"/>
                </a:cubicBezTo>
                <a:lnTo>
                  <a:pt x="768" y="209"/>
                </a:lnTo>
                <a:lnTo>
                  <a:pt x="766" y="213"/>
                </a:lnTo>
                <a:cubicBezTo>
                  <a:pt x="765" y="216"/>
                  <a:pt x="764" y="219"/>
                  <a:pt x="762" y="222"/>
                </a:cubicBezTo>
                <a:cubicBezTo>
                  <a:pt x="759" y="229"/>
                  <a:pt x="755" y="234"/>
                  <a:pt x="751" y="243"/>
                </a:cubicBezTo>
                <a:cubicBezTo>
                  <a:pt x="746" y="255"/>
                  <a:pt x="742" y="267"/>
                  <a:pt x="742" y="278"/>
                </a:cubicBezTo>
                <a:cubicBezTo>
                  <a:pt x="741" y="275"/>
                  <a:pt x="738" y="275"/>
                  <a:pt x="739" y="271"/>
                </a:cubicBezTo>
                <a:cubicBezTo>
                  <a:pt x="734" y="275"/>
                  <a:pt x="733" y="285"/>
                  <a:pt x="735" y="293"/>
                </a:cubicBezTo>
                <a:cubicBezTo>
                  <a:pt x="736" y="301"/>
                  <a:pt x="741" y="306"/>
                  <a:pt x="744" y="306"/>
                </a:cubicBezTo>
                <a:cubicBezTo>
                  <a:pt x="745" y="312"/>
                  <a:pt x="740" y="309"/>
                  <a:pt x="739" y="314"/>
                </a:cubicBezTo>
                <a:cubicBezTo>
                  <a:pt x="739" y="320"/>
                  <a:pt x="745" y="324"/>
                  <a:pt x="750" y="328"/>
                </a:cubicBezTo>
                <a:cubicBezTo>
                  <a:pt x="755" y="331"/>
                  <a:pt x="760" y="333"/>
                  <a:pt x="760" y="337"/>
                </a:cubicBezTo>
                <a:cubicBezTo>
                  <a:pt x="760" y="338"/>
                  <a:pt x="756" y="336"/>
                  <a:pt x="754" y="335"/>
                </a:cubicBezTo>
                <a:cubicBezTo>
                  <a:pt x="760" y="339"/>
                  <a:pt x="781" y="353"/>
                  <a:pt x="779" y="343"/>
                </a:cubicBezTo>
                <a:cubicBezTo>
                  <a:pt x="786" y="349"/>
                  <a:pt x="796" y="351"/>
                  <a:pt x="803" y="352"/>
                </a:cubicBezTo>
                <a:cubicBezTo>
                  <a:pt x="811" y="353"/>
                  <a:pt x="815" y="353"/>
                  <a:pt x="820" y="356"/>
                </a:cubicBezTo>
                <a:cubicBezTo>
                  <a:pt x="827" y="349"/>
                  <a:pt x="839" y="363"/>
                  <a:pt x="843" y="351"/>
                </a:cubicBezTo>
                <a:cubicBezTo>
                  <a:pt x="840" y="363"/>
                  <a:pt x="862" y="363"/>
                  <a:pt x="869" y="358"/>
                </a:cubicBezTo>
                <a:cubicBezTo>
                  <a:pt x="868" y="360"/>
                  <a:pt x="869" y="361"/>
                  <a:pt x="871" y="362"/>
                </a:cubicBezTo>
                <a:cubicBezTo>
                  <a:pt x="872" y="363"/>
                  <a:pt x="875" y="365"/>
                  <a:pt x="873" y="367"/>
                </a:cubicBezTo>
                <a:cubicBezTo>
                  <a:pt x="876" y="367"/>
                  <a:pt x="880" y="367"/>
                  <a:pt x="883" y="366"/>
                </a:cubicBezTo>
                <a:cubicBezTo>
                  <a:pt x="886" y="366"/>
                  <a:pt x="887" y="365"/>
                  <a:pt x="889" y="364"/>
                </a:cubicBezTo>
                <a:cubicBezTo>
                  <a:pt x="892" y="362"/>
                  <a:pt x="894" y="360"/>
                  <a:pt x="892" y="357"/>
                </a:cubicBezTo>
                <a:cubicBezTo>
                  <a:pt x="912" y="369"/>
                  <a:pt x="922" y="339"/>
                  <a:pt x="934" y="355"/>
                </a:cubicBezTo>
                <a:cubicBezTo>
                  <a:pt x="957" y="342"/>
                  <a:pt x="976" y="330"/>
                  <a:pt x="994" y="321"/>
                </a:cubicBezTo>
                <a:cubicBezTo>
                  <a:pt x="998" y="333"/>
                  <a:pt x="973" y="330"/>
                  <a:pt x="978" y="341"/>
                </a:cubicBezTo>
                <a:cubicBezTo>
                  <a:pt x="995" y="330"/>
                  <a:pt x="1003" y="317"/>
                  <a:pt x="1022" y="314"/>
                </a:cubicBezTo>
                <a:cubicBezTo>
                  <a:pt x="1027" y="314"/>
                  <a:pt x="1021" y="320"/>
                  <a:pt x="1020" y="322"/>
                </a:cubicBezTo>
                <a:cubicBezTo>
                  <a:pt x="1036" y="312"/>
                  <a:pt x="1054" y="313"/>
                  <a:pt x="1067" y="306"/>
                </a:cubicBezTo>
                <a:lnTo>
                  <a:pt x="1064" y="309"/>
                </a:lnTo>
                <a:cubicBezTo>
                  <a:pt x="1067" y="309"/>
                  <a:pt x="1070" y="311"/>
                  <a:pt x="1070" y="305"/>
                </a:cubicBezTo>
                <a:lnTo>
                  <a:pt x="1068" y="307"/>
                </a:lnTo>
                <a:cubicBezTo>
                  <a:pt x="1062" y="299"/>
                  <a:pt x="1078" y="290"/>
                  <a:pt x="1080" y="287"/>
                </a:cubicBezTo>
                <a:cubicBezTo>
                  <a:pt x="1077" y="294"/>
                  <a:pt x="1079" y="295"/>
                  <a:pt x="1082" y="297"/>
                </a:cubicBezTo>
                <a:cubicBezTo>
                  <a:pt x="1085" y="300"/>
                  <a:pt x="1087" y="302"/>
                  <a:pt x="1081" y="311"/>
                </a:cubicBezTo>
                <a:cubicBezTo>
                  <a:pt x="1083" y="310"/>
                  <a:pt x="1086" y="308"/>
                  <a:pt x="1087" y="305"/>
                </a:cubicBezTo>
                <a:cubicBezTo>
                  <a:pt x="1089" y="307"/>
                  <a:pt x="1089" y="309"/>
                  <a:pt x="1085" y="312"/>
                </a:cubicBezTo>
                <a:cubicBezTo>
                  <a:pt x="1093" y="312"/>
                  <a:pt x="1094" y="305"/>
                  <a:pt x="1100" y="309"/>
                </a:cubicBezTo>
                <a:cubicBezTo>
                  <a:pt x="1098" y="311"/>
                  <a:pt x="1097" y="311"/>
                  <a:pt x="1094" y="314"/>
                </a:cubicBezTo>
                <a:cubicBezTo>
                  <a:pt x="1099" y="311"/>
                  <a:pt x="1106" y="309"/>
                  <a:pt x="1108" y="316"/>
                </a:cubicBezTo>
                <a:lnTo>
                  <a:pt x="1104" y="317"/>
                </a:lnTo>
                <a:cubicBezTo>
                  <a:pt x="1107" y="320"/>
                  <a:pt x="1113" y="324"/>
                  <a:pt x="1119" y="329"/>
                </a:cubicBezTo>
                <a:cubicBezTo>
                  <a:pt x="1125" y="335"/>
                  <a:pt x="1131" y="342"/>
                  <a:pt x="1138" y="352"/>
                </a:cubicBezTo>
                <a:cubicBezTo>
                  <a:pt x="1124" y="355"/>
                  <a:pt x="1141" y="360"/>
                  <a:pt x="1138" y="369"/>
                </a:cubicBezTo>
                <a:cubicBezTo>
                  <a:pt x="1142" y="371"/>
                  <a:pt x="1147" y="372"/>
                  <a:pt x="1152" y="373"/>
                </a:cubicBezTo>
                <a:cubicBezTo>
                  <a:pt x="1151" y="371"/>
                  <a:pt x="1150" y="368"/>
                  <a:pt x="1149" y="366"/>
                </a:cubicBezTo>
                <a:cubicBezTo>
                  <a:pt x="1160" y="372"/>
                  <a:pt x="1170" y="366"/>
                  <a:pt x="1177" y="371"/>
                </a:cubicBezTo>
                <a:lnTo>
                  <a:pt x="1169" y="374"/>
                </a:lnTo>
                <a:cubicBezTo>
                  <a:pt x="1175" y="375"/>
                  <a:pt x="1181" y="375"/>
                  <a:pt x="1186" y="376"/>
                </a:cubicBezTo>
                <a:lnTo>
                  <a:pt x="1178" y="370"/>
                </a:lnTo>
                <a:cubicBezTo>
                  <a:pt x="1188" y="367"/>
                  <a:pt x="1179" y="358"/>
                  <a:pt x="1190" y="363"/>
                </a:cubicBezTo>
                <a:cubicBezTo>
                  <a:pt x="1188" y="363"/>
                  <a:pt x="1199" y="364"/>
                  <a:pt x="1202" y="370"/>
                </a:cubicBezTo>
                <a:lnTo>
                  <a:pt x="1202" y="370"/>
                </a:lnTo>
                <a:cubicBezTo>
                  <a:pt x="1207" y="368"/>
                  <a:pt x="1212" y="365"/>
                  <a:pt x="1218" y="368"/>
                </a:cubicBezTo>
                <a:cubicBezTo>
                  <a:pt x="1219" y="371"/>
                  <a:pt x="1216" y="379"/>
                  <a:pt x="1217" y="381"/>
                </a:cubicBezTo>
                <a:cubicBezTo>
                  <a:pt x="1221" y="373"/>
                  <a:pt x="1237" y="380"/>
                  <a:pt x="1243" y="371"/>
                </a:cubicBezTo>
                <a:cubicBezTo>
                  <a:pt x="1241" y="373"/>
                  <a:pt x="1241" y="378"/>
                  <a:pt x="1241" y="380"/>
                </a:cubicBezTo>
                <a:lnTo>
                  <a:pt x="1245" y="373"/>
                </a:lnTo>
                <a:cubicBezTo>
                  <a:pt x="1249" y="375"/>
                  <a:pt x="1250" y="376"/>
                  <a:pt x="1249" y="380"/>
                </a:cubicBezTo>
                <a:cubicBezTo>
                  <a:pt x="1261" y="382"/>
                  <a:pt x="1245" y="368"/>
                  <a:pt x="1260" y="373"/>
                </a:cubicBezTo>
                <a:cubicBezTo>
                  <a:pt x="1258" y="374"/>
                  <a:pt x="1259" y="375"/>
                  <a:pt x="1257" y="376"/>
                </a:cubicBezTo>
                <a:cubicBezTo>
                  <a:pt x="1271" y="379"/>
                  <a:pt x="1284" y="372"/>
                  <a:pt x="1298" y="374"/>
                </a:cubicBezTo>
                <a:cubicBezTo>
                  <a:pt x="1302" y="384"/>
                  <a:pt x="1286" y="377"/>
                  <a:pt x="1291" y="386"/>
                </a:cubicBezTo>
                <a:cubicBezTo>
                  <a:pt x="1310" y="383"/>
                  <a:pt x="1330" y="372"/>
                  <a:pt x="1348" y="373"/>
                </a:cubicBezTo>
                <a:lnTo>
                  <a:pt x="1344" y="372"/>
                </a:lnTo>
                <a:cubicBezTo>
                  <a:pt x="1346" y="358"/>
                  <a:pt x="1359" y="378"/>
                  <a:pt x="1367" y="371"/>
                </a:cubicBezTo>
                <a:cubicBezTo>
                  <a:pt x="1365" y="372"/>
                  <a:pt x="1365" y="379"/>
                  <a:pt x="1365" y="377"/>
                </a:cubicBezTo>
                <a:cubicBezTo>
                  <a:pt x="1378" y="378"/>
                  <a:pt x="1391" y="371"/>
                  <a:pt x="1409" y="365"/>
                </a:cubicBezTo>
                <a:lnTo>
                  <a:pt x="1407" y="369"/>
                </a:lnTo>
                <a:cubicBezTo>
                  <a:pt x="1415" y="371"/>
                  <a:pt x="1426" y="369"/>
                  <a:pt x="1435" y="369"/>
                </a:cubicBezTo>
                <a:cubicBezTo>
                  <a:pt x="1436" y="365"/>
                  <a:pt x="1441" y="366"/>
                  <a:pt x="1438" y="361"/>
                </a:cubicBezTo>
                <a:cubicBezTo>
                  <a:pt x="1465" y="378"/>
                  <a:pt x="1482" y="344"/>
                  <a:pt x="1506" y="358"/>
                </a:cubicBezTo>
                <a:cubicBezTo>
                  <a:pt x="1504" y="358"/>
                  <a:pt x="1501" y="362"/>
                  <a:pt x="1503" y="361"/>
                </a:cubicBezTo>
                <a:lnTo>
                  <a:pt x="1520" y="355"/>
                </a:lnTo>
                <a:cubicBezTo>
                  <a:pt x="1518" y="350"/>
                  <a:pt x="1518" y="352"/>
                  <a:pt x="1513" y="348"/>
                </a:cubicBezTo>
                <a:cubicBezTo>
                  <a:pt x="1515" y="344"/>
                  <a:pt x="1519" y="341"/>
                  <a:pt x="1524" y="340"/>
                </a:cubicBezTo>
                <a:cubicBezTo>
                  <a:pt x="1516" y="345"/>
                  <a:pt x="1526" y="350"/>
                  <a:pt x="1530" y="352"/>
                </a:cubicBezTo>
                <a:cubicBezTo>
                  <a:pt x="1529" y="351"/>
                  <a:pt x="1530" y="348"/>
                  <a:pt x="1529" y="347"/>
                </a:cubicBezTo>
                <a:cubicBezTo>
                  <a:pt x="1540" y="356"/>
                  <a:pt x="1529" y="334"/>
                  <a:pt x="1543" y="339"/>
                </a:cubicBezTo>
                <a:lnTo>
                  <a:pt x="1543" y="343"/>
                </a:lnTo>
                <a:cubicBezTo>
                  <a:pt x="1547" y="340"/>
                  <a:pt x="1551" y="335"/>
                  <a:pt x="1556" y="335"/>
                </a:cubicBezTo>
                <a:cubicBezTo>
                  <a:pt x="1560" y="342"/>
                  <a:pt x="1552" y="339"/>
                  <a:pt x="1552" y="345"/>
                </a:cubicBezTo>
                <a:cubicBezTo>
                  <a:pt x="1560" y="344"/>
                  <a:pt x="1565" y="330"/>
                  <a:pt x="1573" y="336"/>
                </a:cubicBezTo>
                <a:cubicBezTo>
                  <a:pt x="1570" y="338"/>
                  <a:pt x="1565" y="339"/>
                  <a:pt x="1562" y="341"/>
                </a:cubicBezTo>
                <a:cubicBezTo>
                  <a:pt x="1571" y="348"/>
                  <a:pt x="1572" y="346"/>
                  <a:pt x="1577" y="346"/>
                </a:cubicBezTo>
                <a:lnTo>
                  <a:pt x="1577" y="346"/>
                </a:lnTo>
                <a:lnTo>
                  <a:pt x="1590" y="348"/>
                </a:lnTo>
                <a:lnTo>
                  <a:pt x="1586" y="346"/>
                </a:lnTo>
                <a:cubicBezTo>
                  <a:pt x="1592" y="327"/>
                  <a:pt x="1604" y="340"/>
                  <a:pt x="1615" y="326"/>
                </a:cubicBezTo>
                <a:cubicBezTo>
                  <a:pt x="1605" y="339"/>
                  <a:pt x="1614" y="332"/>
                  <a:pt x="1614" y="340"/>
                </a:cubicBezTo>
                <a:cubicBezTo>
                  <a:pt x="1618" y="342"/>
                  <a:pt x="1623" y="344"/>
                  <a:pt x="1622" y="346"/>
                </a:cubicBezTo>
                <a:cubicBezTo>
                  <a:pt x="1627" y="339"/>
                  <a:pt x="1633" y="349"/>
                  <a:pt x="1639" y="339"/>
                </a:cubicBezTo>
                <a:cubicBezTo>
                  <a:pt x="1640" y="341"/>
                  <a:pt x="1646" y="338"/>
                  <a:pt x="1646" y="344"/>
                </a:cubicBezTo>
                <a:cubicBezTo>
                  <a:pt x="1653" y="341"/>
                  <a:pt x="1643" y="340"/>
                  <a:pt x="1643" y="337"/>
                </a:cubicBezTo>
                <a:cubicBezTo>
                  <a:pt x="1653" y="326"/>
                  <a:pt x="1673" y="342"/>
                  <a:pt x="1687" y="327"/>
                </a:cubicBezTo>
                <a:cubicBezTo>
                  <a:pt x="1701" y="319"/>
                  <a:pt x="1702" y="310"/>
                  <a:pt x="1714" y="303"/>
                </a:cubicBezTo>
                <a:cubicBezTo>
                  <a:pt x="1719" y="306"/>
                  <a:pt x="1712" y="313"/>
                  <a:pt x="1712" y="313"/>
                </a:cubicBezTo>
                <a:cubicBezTo>
                  <a:pt x="1720" y="315"/>
                  <a:pt x="1726" y="313"/>
                  <a:pt x="1732" y="309"/>
                </a:cubicBezTo>
                <a:cubicBezTo>
                  <a:pt x="1731" y="312"/>
                  <a:pt x="1733" y="313"/>
                  <a:pt x="1736" y="315"/>
                </a:cubicBezTo>
                <a:cubicBezTo>
                  <a:pt x="1741" y="314"/>
                  <a:pt x="1737" y="305"/>
                  <a:pt x="1745" y="308"/>
                </a:cubicBezTo>
                <a:cubicBezTo>
                  <a:pt x="1745" y="311"/>
                  <a:pt x="1744" y="315"/>
                  <a:pt x="1742" y="319"/>
                </a:cubicBezTo>
                <a:cubicBezTo>
                  <a:pt x="1748" y="315"/>
                  <a:pt x="1754" y="309"/>
                  <a:pt x="1760" y="305"/>
                </a:cubicBezTo>
                <a:cubicBezTo>
                  <a:pt x="1763" y="309"/>
                  <a:pt x="1757" y="313"/>
                  <a:pt x="1755" y="316"/>
                </a:cubicBezTo>
                <a:cubicBezTo>
                  <a:pt x="1763" y="313"/>
                  <a:pt x="1774" y="308"/>
                  <a:pt x="1775" y="300"/>
                </a:cubicBezTo>
                <a:lnTo>
                  <a:pt x="1769" y="299"/>
                </a:lnTo>
                <a:cubicBezTo>
                  <a:pt x="1772" y="298"/>
                  <a:pt x="1772" y="305"/>
                  <a:pt x="1771" y="306"/>
                </a:cubicBezTo>
                <a:cubicBezTo>
                  <a:pt x="1765" y="313"/>
                  <a:pt x="1761" y="306"/>
                  <a:pt x="1760" y="304"/>
                </a:cubicBezTo>
                <a:lnTo>
                  <a:pt x="1764" y="301"/>
                </a:lnTo>
                <a:cubicBezTo>
                  <a:pt x="1756" y="287"/>
                  <a:pt x="1745" y="308"/>
                  <a:pt x="1736" y="309"/>
                </a:cubicBezTo>
                <a:lnTo>
                  <a:pt x="1737" y="297"/>
                </a:lnTo>
                <a:lnTo>
                  <a:pt x="1729" y="308"/>
                </a:lnTo>
                <a:cubicBezTo>
                  <a:pt x="1727" y="306"/>
                  <a:pt x="1724" y="300"/>
                  <a:pt x="1728" y="298"/>
                </a:cubicBezTo>
                <a:cubicBezTo>
                  <a:pt x="1720" y="294"/>
                  <a:pt x="1723" y="303"/>
                  <a:pt x="1716" y="298"/>
                </a:cubicBezTo>
                <a:lnTo>
                  <a:pt x="1716" y="296"/>
                </a:lnTo>
                <a:lnTo>
                  <a:pt x="1710" y="301"/>
                </a:lnTo>
                <a:cubicBezTo>
                  <a:pt x="1710" y="298"/>
                  <a:pt x="1707" y="293"/>
                  <a:pt x="1711" y="294"/>
                </a:cubicBezTo>
                <a:cubicBezTo>
                  <a:pt x="1698" y="290"/>
                  <a:pt x="1694" y="306"/>
                  <a:pt x="1687" y="299"/>
                </a:cubicBezTo>
                <a:lnTo>
                  <a:pt x="1688" y="298"/>
                </a:lnTo>
                <a:cubicBezTo>
                  <a:pt x="1672" y="305"/>
                  <a:pt x="1688" y="306"/>
                  <a:pt x="1677" y="318"/>
                </a:cubicBezTo>
                <a:lnTo>
                  <a:pt x="1665" y="300"/>
                </a:lnTo>
                <a:lnTo>
                  <a:pt x="1665" y="308"/>
                </a:lnTo>
                <a:cubicBezTo>
                  <a:pt x="1663" y="309"/>
                  <a:pt x="1660" y="309"/>
                  <a:pt x="1660" y="305"/>
                </a:cubicBezTo>
                <a:cubicBezTo>
                  <a:pt x="1654" y="312"/>
                  <a:pt x="1661" y="309"/>
                  <a:pt x="1659" y="314"/>
                </a:cubicBezTo>
                <a:cubicBezTo>
                  <a:pt x="1649" y="309"/>
                  <a:pt x="1636" y="322"/>
                  <a:pt x="1632" y="310"/>
                </a:cubicBezTo>
                <a:cubicBezTo>
                  <a:pt x="1630" y="316"/>
                  <a:pt x="1641" y="313"/>
                  <a:pt x="1633" y="319"/>
                </a:cubicBezTo>
                <a:cubicBezTo>
                  <a:pt x="1628" y="306"/>
                  <a:pt x="1623" y="323"/>
                  <a:pt x="1614" y="318"/>
                </a:cubicBezTo>
                <a:cubicBezTo>
                  <a:pt x="1615" y="311"/>
                  <a:pt x="1623" y="313"/>
                  <a:pt x="1614" y="308"/>
                </a:cubicBezTo>
                <a:cubicBezTo>
                  <a:pt x="1612" y="321"/>
                  <a:pt x="1599" y="308"/>
                  <a:pt x="1593" y="312"/>
                </a:cubicBezTo>
                <a:cubicBezTo>
                  <a:pt x="1594" y="321"/>
                  <a:pt x="1579" y="318"/>
                  <a:pt x="1569" y="323"/>
                </a:cubicBezTo>
                <a:cubicBezTo>
                  <a:pt x="1569" y="320"/>
                  <a:pt x="1548" y="321"/>
                  <a:pt x="1537" y="319"/>
                </a:cubicBezTo>
                <a:lnTo>
                  <a:pt x="1537" y="318"/>
                </a:lnTo>
                <a:cubicBezTo>
                  <a:pt x="1537" y="328"/>
                  <a:pt x="1526" y="327"/>
                  <a:pt x="1519" y="331"/>
                </a:cubicBezTo>
                <a:cubicBezTo>
                  <a:pt x="1518" y="325"/>
                  <a:pt x="1519" y="322"/>
                  <a:pt x="1523" y="319"/>
                </a:cubicBezTo>
                <a:lnTo>
                  <a:pt x="1516" y="320"/>
                </a:lnTo>
                <a:cubicBezTo>
                  <a:pt x="1515" y="324"/>
                  <a:pt x="1513" y="326"/>
                  <a:pt x="1508" y="327"/>
                </a:cubicBezTo>
                <a:lnTo>
                  <a:pt x="1509" y="320"/>
                </a:lnTo>
                <a:cubicBezTo>
                  <a:pt x="1500" y="322"/>
                  <a:pt x="1491" y="331"/>
                  <a:pt x="1478" y="328"/>
                </a:cubicBezTo>
                <a:cubicBezTo>
                  <a:pt x="1478" y="335"/>
                  <a:pt x="1491" y="345"/>
                  <a:pt x="1478" y="352"/>
                </a:cubicBezTo>
                <a:cubicBezTo>
                  <a:pt x="1477" y="348"/>
                  <a:pt x="1476" y="342"/>
                  <a:pt x="1479" y="340"/>
                </a:cubicBezTo>
                <a:cubicBezTo>
                  <a:pt x="1478" y="341"/>
                  <a:pt x="1475" y="343"/>
                  <a:pt x="1473" y="342"/>
                </a:cubicBezTo>
                <a:lnTo>
                  <a:pt x="1477" y="335"/>
                </a:lnTo>
                <a:cubicBezTo>
                  <a:pt x="1471" y="334"/>
                  <a:pt x="1475" y="341"/>
                  <a:pt x="1471" y="341"/>
                </a:cubicBezTo>
                <a:cubicBezTo>
                  <a:pt x="1470" y="336"/>
                  <a:pt x="1467" y="338"/>
                  <a:pt x="1467" y="334"/>
                </a:cubicBezTo>
                <a:cubicBezTo>
                  <a:pt x="1468" y="333"/>
                  <a:pt x="1471" y="335"/>
                  <a:pt x="1472" y="333"/>
                </a:cubicBezTo>
                <a:cubicBezTo>
                  <a:pt x="1467" y="333"/>
                  <a:pt x="1461" y="330"/>
                  <a:pt x="1458" y="327"/>
                </a:cubicBezTo>
                <a:cubicBezTo>
                  <a:pt x="1459" y="330"/>
                  <a:pt x="1459" y="334"/>
                  <a:pt x="1456" y="335"/>
                </a:cubicBezTo>
                <a:cubicBezTo>
                  <a:pt x="1446" y="336"/>
                  <a:pt x="1452" y="329"/>
                  <a:pt x="1446" y="327"/>
                </a:cubicBezTo>
                <a:cubicBezTo>
                  <a:pt x="1444" y="331"/>
                  <a:pt x="1437" y="328"/>
                  <a:pt x="1438" y="336"/>
                </a:cubicBezTo>
                <a:cubicBezTo>
                  <a:pt x="1435" y="336"/>
                  <a:pt x="1434" y="332"/>
                  <a:pt x="1433" y="330"/>
                </a:cubicBezTo>
                <a:cubicBezTo>
                  <a:pt x="1429" y="335"/>
                  <a:pt x="1410" y="334"/>
                  <a:pt x="1417" y="342"/>
                </a:cubicBezTo>
                <a:lnTo>
                  <a:pt x="1418" y="342"/>
                </a:lnTo>
                <a:lnTo>
                  <a:pt x="1417" y="343"/>
                </a:lnTo>
                <a:lnTo>
                  <a:pt x="1417" y="343"/>
                </a:lnTo>
                <a:lnTo>
                  <a:pt x="1417" y="343"/>
                </a:lnTo>
                <a:cubicBezTo>
                  <a:pt x="1402" y="352"/>
                  <a:pt x="1383" y="342"/>
                  <a:pt x="1368" y="346"/>
                </a:cubicBezTo>
                <a:lnTo>
                  <a:pt x="1367" y="344"/>
                </a:lnTo>
                <a:cubicBezTo>
                  <a:pt x="1358" y="348"/>
                  <a:pt x="1346" y="347"/>
                  <a:pt x="1340" y="353"/>
                </a:cubicBezTo>
                <a:cubicBezTo>
                  <a:pt x="1337" y="354"/>
                  <a:pt x="1333" y="349"/>
                  <a:pt x="1334" y="346"/>
                </a:cubicBezTo>
                <a:cubicBezTo>
                  <a:pt x="1327" y="348"/>
                  <a:pt x="1326" y="351"/>
                  <a:pt x="1315" y="348"/>
                </a:cubicBezTo>
                <a:cubicBezTo>
                  <a:pt x="1322" y="343"/>
                  <a:pt x="1312" y="344"/>
                  <a:pt x="1322" y="344"/>
                </a:cubicBezTo>
                <a:cubicBezTo>
                  <a:pt x="1313" y="342"/>
                  <a:pt x="1310" y="338"/>
                  <a:pt x="1301" y="346"/>
                </a:cubicBezTo>
                <a:cubicBezTo>
                  <a:pt x="1304" y="339"/>
                  <a:pt x="1293" y="337"/>
                  <a:pt x="1289" y="339"/>
                </a:cubicBezTo>
                <a:lnTo>
                  <a:pt x="1296" y="344"/>
                </a:lnTo>
                <a:cubicBezTo>
                  <a:pt x="1291" y="345"/>
                  <a:pt x="1286" y="345"/>
                  <a:pt x="1282" y="344"/>
                </a:cubicBezTo>
                <a:lnTo>
                  <a:pt x="1284" y="335"/>
                </a:lnTo>
                <a:cubicBezTo>
                  <a:pt x="1265" y="325"/>
                  <a:pt x="1249" y="354"/>
                  <a:pt x="1235" y="335"/>
                </a:cubicBezTo>
                <a:cubicBezTo>
                  <a:pt x="1230" y="341"/>
                  <a:pt x="1245" y="340"/>
                  <a:pt x="1241" y="347"/>
                </a:cubicBezTo>
                <a:cubicBezTo>
                  <a:pt x="1232" y="345"/>
                  <a:pt x="1224" y="332"/>
                  <a:pt x="1221" y="332"/>
                </a:cubicBezTo>
                <a:cubicBezTo>
                  <a:pt x="1210" y="326"/>
                  <a:pt x="1209" y="344"/>
                  <a:pt x="1197" y="339"/>
                </a:cubicBezTo>
                <a:cubicBezTo>
                  <a:pt x="1198" y="342"/>
                  <a:pt x="1199" y="351"/>
                  <a:pt x="1189" y="352"/>
                </a:cubicBezTo>
                <a:cubicBezTo>
                  <a:pt x="1180" y="349"/>
                  <a:pt x="1181" y="337"/>
                  <a:pt x="1187" y="336"/>
                </a:cubicBezTo>
                <a:cubicBezTo>
                  <a:pt x="1189" y="336"/>
                  <a:pt x="1190" y="337"/>
                  <a:pt x="1189" y="338"/>
                </a:cubicBezTo>
                <a:cubicBezTo>
                  <a:pt x="1192" y="337"/>
                  <a:pt x="1196" y="337"/>
                  <a:pt x="1193" y="333"/>
                </a:cubicBezTo>
                <a:lnTo>
                  <a:pt x="1192" y="336"/>
                </a:lnTo>
                <a:cubicBezTo>
                  <a:pt x="1188" y="332"/>
                  <a:pt x="1178" y="329"/>
                  <a:pt x="1181" y="325"/>
                </a:cubicBezTo>
                <a:cubicBezTo>
                  <a:pt x="1175" y="326"/>
                  <a:pt x="1177" y="329"/>
                  <a:pt x="1181" y="332"/>
                </a:cubicBezTo>
                <a:cubicBezTo>
                  <a:pt x="1177" y="329"/>
                  <a:pt x="1174" y="328"/>
                  <a:pt x="1171" y="327"/>
                </a:cubicBezTo>
                <a:cubicBezTo>
                  <a:pt x="1169" y="326"/>
                  <a:pt x="1166" y="325"/>
                  <a:pt x="1165" y="322"/>
                </a:cubicBezTo>
                <a:cubicBezTo>
                  <a:pt x="1165" y="324"/>
                  <a:pt x="1164" y="328"/>
                  <a:pt x="1163" y="327"/>
                </a:cubicBezTo>
                <a:cubicBezTo>
                  <a:pt x="1159" y="318"/>
                  <a:pt x="1155" y="328"/>
                  <a:pt x="1149" y="322"/>
                </a:cubicBezTo>
                <a:cubicBezTo>
                  <a:pt x="1150" y="314"/>
                  <a:pt x="1160" y="318"/>
                  <a:pt x="1151" y="311"/>
                </a:cubicBezTo>
                <a:cubicBezTo>
                  <a:pt x="1151" y="303"/>
                  <a:pt x="1158" y="306"/>
                  <a:pt x="1162" y="307"/>
                </a:cubicBezTo>
                <a:cubicBezTo>
                  <a:pt x="1152" y="301"/>
                  <a:pt x="1154" y="283"/>
                  <a:pt x="1146" y="274"/>
                </a:cubicBezTo>
                <a:cubicBezTo>
                  <a:pt x="1149" y="276"/>
                  <a:pt x="1152" y="278"/>
                  <a:pt x="1154" y="280"/>
                </a:cubicBezTo>
                <a:cubicBezTo>
                  <a:pt x="1150" y="276"/>
                  <a:pt x="1146" y="272"/>
                  <a:pt x="1143" y="269"/>
                </a:cubicBezTo>
                <a:cubicBezTo>
                  <a:pt x="1143" y="272"/>
                  <a:pt x="1143" y="275"/>
                  <a:pt x="1142" y="277"/>
                </a:cubicBezTo>
                <a:cubicBezTo>
                  <a:pt x="1139" y="272"/>
                  <a:pt x="1136" y="269"/>
                  <a:pt x="1137" y="267"/>
                </a:cubicBezTo>
                <a:cubicBezTo>
                  <a:pt x="1130" y="267"/>
                  <a:pt x="1134" y="278"/>
                  <a:pt x="1122" y="276"/>
                </a:cubicBezTo>
                <a:cubicBezTo>
                  <a:pt x="1119" y="270"/>
                  <a:pt x="1105" y="271"/>
                  <a:pt x="1106" y="263"/>
                </a:cubicBezTo>
                <a:cubicBezTo>
                  <a:pt x="1114" y="267"/>
                  <a:pt x="1115" y="266"/>
                  <a:pt x="1115" y="263"/>
                </a:cubicBezTo>
                <a:cubicBezTo>
                  <a:pt x="1115" y="260"/>
                  <a:pt x="1115" y="256"/>
                  <a:pt x="1124" y="260"/>
                </a:cubicBezTo>
                <a:cubicBezTo>
                  <a:pt x="1120" y="259"/>
                  <a:pt x="1116" y="257"/>
                  <a:pt x="1112" y="254"/>
                </a:cubicBezTo>
                <a:lnTo>
                  <a:pt x="1115" y="253"/>
                </a:lnTo>
                <a:cubicBezTo>
                  <a:pt x="1098" y="239"/>
                  <a:pt x="1104" y="259"/>
                  <a:pt x="1085" y="254"/>
                </a:cubicBezTo>
                <a:cubicBezTo>
                  <a:pt x="1089" y="250"/>
                  <a:pt x="1081" y="245"/>
                  <a:pt x="1078" y="246"/>
                </a:cubicBezTo>
                <a:cubicBezTo>
                  <a:pt x="1086" y="246"/>
                  <a:pt x="1080" y="253"/>
                  <a:pt x="1074" y="257"/>
                </a:cubicBezTo>
                <a:cubicBezTo>
                  <a:pt x="1062" y="253"/>
                  <a:pt x="1062" y="260"/>
                  <a:pt x="1057" y="260"/>
                </a:cubicBezTo>
                <a:lnTo>
                  <a:pt x="1063" y="261"/>
                </a:lnTo>
                <a:cubicBezTo>
                  <a:pt x="1061" y="266"/>
                  <a:pt x="1056" y="266"/>
                  <a:pt x="1050" y="269"/>
                </a:cubicBezTo>
                <a:cubicBezTo>
                  <a:pt x="1048" y="265"/>
                  <a:pt x="1055" y="265"/>
                  <a:pt x="1053" y="264"/>
                </a:cubicBezTo>
                <a:cubicBezTo>
                  <a:pt x="1047" y="273"/>
                  <a:pt x="1034" y="259"/>
                  <a:pt x="1025" y="267"/>
                </a:cubicBezTo>
                <a:cubicBezTo>
                  <a:pt x="1020" y="265"/>
                  <a:pt x="1022" y="258"/>
                  <a:pt x="1018" y="257"/>
                </a:cubicBezTo>
                <a:cubicBezTo>
                  <a:pt x="1008" y="266"/>
                  <a:pt x="1004" y="255"/>
                  <a:pt x="994" y="263"/>
                </a:cubicBezTo>
                <a:cubicBezTo>
                  <a:pt x="999" y="268"/>
                  <a:pt x="999" y="266"/>
                  <a:pt x="993" y="275"/>
                </a:cubicBezTo>
                <a:lnTo>
                  <a:pt x="1010" y="265"/>
                </a:lnTo>
                <a:lnTo>
                  <a:pt x="1001" y="277"/>
                </a:lnTo>
                <a:cubicBezTo>
                  <a:pt x="1007" y="275"/>
                  <a:pt x="1012" y="270"/>
                  <a:pt x="1015" y="270"/>
                </a:cubicBezTo>
                <a:cubicBezTo>
                  <a:pt x="1011" y="276"/>
                  <a:pt x="1011" y="275"/>
                  <a:pt x="1015" y="279"/>
                </a:cubicBezTo>
                <a:cubicBezTo>
                  <a:pt x="1005" y="272"/>
                  <a:pt x="1002" y="289"/>
                  <a:pt x="992" y="285"/>
                </a:cubicBezTo>
                <a:lnTo>
                  <a:pt x="987" y="270"/>
                </a:lnTo>
                <a:cubicBezTo>
                  <a:pt x="972" y="268"/>
                  <a:pt x="966" y="286"/>
                  <a:pt x="949" y="288"/>
                </a:cubicBezTo>
                <a:lnTo>
                  <a:pt x="955" y="288"/>
                </a:lnTo>
                <a:cubicBezTo>
                  <a:pt x="955" y="295"/>
                  <a:pt x="945" y="293"/>
                  <a:pt x="941" y="297"/>
                </a:cubicBezTo>
                <a:cubicBezTo>
                  <a:pt x="940" y="292"/>
                  <a:pt x="936" y="291"/>
                  <a:pt x="932" y="289"/>
                </a:cubicBezTo>
                <a:cubicBezTo>
                  <a:pt x="934" y="292"/>
                  <a:pt x="921" y="292"/>
                  <a:pt x="922" y="302"/>
                </a:cubicBezTo>
                <a:lnTo>
                  <a:pt x="913" y="298"/>
                </a:lnTo>
                <a:cubicBezTo>
                  <a:pt x="900" y="298"/>
                  <a:pt x="902" y="316"/>
                  <a:pt x="889" y="316"/>
                </a:cubicBezTo>
                <a:cubicBezTo>
                  <a:pt x="892" y="310"/>
                  <a:pt x="886" y="307"/>
                  <a:pt x="893" y="302"/>
                </a:cubicBezTo>
                <a:cubicBezTo>
                  <a:pt x="889" y="303"/>
                  <a:pt x="885" y="302"/>
                  <a:pt x="886" y="306"/>
                </a:cubicBezTo>
                <a:cubicBezTo>
                  <a:pt x="884" y="304"/>
                  <a:pt x="882" y="307"/>
                  <a:pt x="879" y="308"/>
                </a:cubicBezTo>
                <a:cubicBezTo>
                  <a:pt x="878" y="310"/>
                  <a:pt x="876" y="311"/>
                  <a:pt x="874" y="309"/>
                </a:cubicBezTo>
                <a:cubicBezTo>
                  <a:pt x="872" y="311"/>
                  <a:pt x="871" y="316"/>
                  <a:pt x="866" y="315"/>
                </a:cubicBezTo>
                <a:lnTo>
                  <a:pt x="866" y="313"/>
                </a:lnTo>
                <a:cubicBezTo>
                  <a:pt x="866" y="315"/>
                  <a:pt x="858" y="316"/>
                  <a:pt x="862" y="322"/>
                </a:cubicBezTo>
                <a:cubicBezTo>
                  <a:pt x="856" y="313"/>
                  <a:pt x="846" y="312"/>
                  <a:pt x="837" y="312"/>
                </a:cubicBezTo>
                <a:cubicBezTo>
                  <a:pt x="828" y="311"/>
                  <a:pt x="818" y="310"/>
                  <a:pt x="816" y="302"/>
                </a:cubicBezTo>
                <a:cubicBezTo>
                  <a:pt x="810" y="303"/>
                  <a:pt x="802" y="302"/>
                  <a:pt x="796" y="299"/>
                </a:cubicBezTo>
                <a:cubicBezTo>
                  <a:pt x="798" y="298"/>
                  <a:pt x="799" y="297"/>
                  <a:pt x="799" y="298"/>
                </a:cubicBezTo>
                <a:cubicBezTo>
                  <a:pt x="798" y="294"/>
                  <a:pt x="794" y="296"/>
                  <a:pt x="789" y="297"/>
                </a:cubicBezTo>
                <a:cubicBezTo>
                  <a:pt x="785" y="298"/>
                  <a:pt x="779" y="298"/>
                  <a:pt x="781" y="291"/>
                </a:cubicBezTo>
                <a:cubicBezTo>
                  <a:pt x="789" y="283"/>
                  <a:pt x="787" y="294"/>
                  <a:pt x="790" y="290"/>
                </a:cubicBezTo>
                <a:cubicBezTo>
                  <a:pt x="799" y="286"/>
                  <a:pt x="798" y="284"/>
                  <a:pt x="797" y="282"/>
                </a:cubicBezTo>
                <a:cubicBezTo>
                  <a:pt x="795" y="280"/>
                  <a:pt x="794" y="276"/>
                  <a:pt x="800" y="274"/>
                </a:cubicBezTo>
                <a:lnTo>
                  <a:pt x="801" y="275"/>
                </a:lnTo>
                <a:cubicBezTo>
                  <a:pt x="804" y="274"/>
                  <a:pt x="803" y="273"/>
                  <a:pt x="802" y="270"/>
                </a:cubicBezTo>
                <a:cubicBezTo>
                  <a:pt x="801" y="268"/>
                  <a:pt x="801" y="260"/>
                  <a:pt x="805" y="256"/>
                </a:cubicBezTo>
                <a:lnTo>
                  <a:pt x="807" y="257"/>
                </a:lnTo>
                <a:cubicBezTo>
                  <a:pt x="803" y="245"/>
                  <a:pt x="807" y="231"/>
                  <a:pt x="810" y="217"/>
                </a:cubicBezTo>
                <a:cubicBezTo>
                  <a:pt x="815" y="223"/>
                  <a:pt x="811" y="224"/>
                  <a:pt x="818" y="223"/>
                </a:cubicBezTo>
                <a:cubicBezTo>
                  <a:pt x="820" y="217"/>
                  <a:pt x="807" y="222"/>
                  <a:pt x="809" y="210"/>
                </a:cubicBezTo>
                <a:cubicBezTo>
                  <a:pt x="814" y="207"/>
                  <a:pt x="820" y="199"/>
                  <a:pt x="827" y="196"/>
                </a:cubicBezTo>
                <a:cubicBezTo>
                  <a:pt x="827" y="201"/>
                  <a:pt x="826" y="205"/>
                  <a:pt x="825" y="209"/>
                </a:cubicBezTo>
                <a:cubicBezTo>
                  <a:pt x="836" y="203"/>
                  <a:pt x="828" y="192"/>
                  <a:pt x="830" y="185"/>
                </a:cubicBezTo>
                <a:lnTo>
                  <a:pt x="835" y="185"/>
                </a:lnTo>
                <a:cubicBezTo>
                  <a:pt x="834" y="174"/>
                  <a:pt x="831" y="170"/>
                  <a:pt x="828" y="167"/>
                </a:cubicBezTo>
                <a:cubicBezTo>
                  <a:pt x="825" y="163"/>
                  <a:pt x="822" y="160"/>
                  <a:pt x="820" y="150"/>
                </a:cubicBezTo>
                <a:lnTo>
                  <a:pt x="818" y="154"/>
                </a:lnTo>
                <a:cubicBezTo>
                  <a:pt x="808" y="153"/>
                  <a:pt x="821" y="142"/>
                  <a:pt x="811" y="138"/>
                </a:cubicBezTo>
                <a:cubicBezTo>
                  <a:pt x="814" y="134"/>
                  <a:pt x="816" y="130"/>
                  <a:pt x="818" y="126"/>
                </a:cubicBezTo>
                <a:cubicBezTo>
                  <a:pt x="817" y="125"/>
                  <a:pt x="815" y="123"/>
                  <a:pt x="813" y="123"/>
                </a:cubicBezTo>
                <a:cubicBezTo>
                  <a:pt x="811" y="123"/>
                  <a:pt x="808" y="123"/>
                  <a:pt x="805" y="124"/>
                </a:cubicBezTo>
                <a:cubicBezTo>
                  <a:pt x="796" y="130"/>
                  <a:pt x="787" y="135"/>
                  <a:pt x="781" y="138"/>
                </a:cubicBezTo>
                <a:cubicBezTo>
                  <a:pt x="788" y="130"/>
                  <a:pt x="799" y="123"/>
                  <a:pt x="810" y="117"/>
                </a:cubicBezTo>
                <a:cubicBezTo>
                  <a:pt x="813" y="116"/>
                  <a:pt x="816" y="116"/>
                  <a:pt x="818" y="116"/>
                </a:cubicBezTo>
                <a:cubicBezTo>
                  <a:pt x="817" y="115"/>
                  <a:pt x="815" y="114"/>
                  <a:pt x="813" y="112"/>
                </a:cubicBezTo>
                <a:cubicBezTo>
                  <a:pt x="804" y="115"/>
                  <a:pt x="793" y="120"/>
                  <a:pt x="789" y="125"/>
                </a:cubicBezTo>
                <a:cubicBezTo>
                  <a:pt x="792" y="123"/>
                  <a:pt x="798" y="119"/>
                  <a:pt x="800" y="120"/>
                </a:cubicBezTo>
                <a:cubicBezTo>
                  <a:pt x="785" y="132"/>
                  <a:pt x="774" y="140"/>
                  <a:pt x="762" y="144"/>
                </a:cubicBezTo>
                <a:cubicBezTo>
                  <a:pt x="765" y="133"/>
                  <a:pt x="755" y="135"/>
                  <a:pt x="743" y="138"/>
                </a:cubicBezTo>
                <a:cubicBezTo>
                  <a:pt x="731" y="142"/>
                  <a:pt x="722" y="146"/>
                  <a:pt x="715" y="140"/>
                </a:cubicBezTo>
                <a:cubicBezTo>
                  <a:pt x="699" y="155"/>
                  <a:pt x="677" y="153"/>
                  <a:pt x="656" y="164"/>
                </a:cubicBezTo>
                <a:cubicBezTo>
                  <a:pt x="670" y="175"/>
                  <a:pt x="650" y="167"/>
                  <a:pt x="658" y="181"/>
                </a:cubicBezTo>
                <a:cubicBezTo>
                  <a:pt x="653" y="184"/>
                  <a:pt x="651" y="185"/>
                  <a:pt x="650" y="184"/>
                </a:cubicBezTo>
                <a:lnTo>
                  <a:pt x="631" y="182"/>
                </a:lnTo>
                <a:cubicBezTo>
                  <a:pt x="626" y="180"/>
                  <a:pt x="635" y="177"/>
                  <a:pt x="633" y="174"/>
                </a:cubicBezTo>
                <a:cubicBezTo>
                  <a:pt x="621" y="178"/>
                  <a:pt x="625" y="170"/>
                  <a:pt x="616" y="169"/>
                </a:cubicBezTo>
                <a:cubicBezTo>
                  <a:pt x="620" y="174"/>
                  <a:pt x="616" y="178"/>
                  <a:pt x="609" y="179"/>
                </a:cubicBezTo>
                <a:lnTo>
                  <a:pt x="621" y="182"/>
                </a:lnTo>
                <a:cubicBezTo>
                  <a:pt x="609" y="197"/>
                  <a:pt x="602" y="176"/>
                  <a:pt x="590" y="190"/>
                </a:cubicBezTo>
                <a:lnTo>
                  <a:pt x="593" y="184"/>
                </a:lnTo>
                <a:cubicBezTo>
                  <a:pt x="586" y="190"/>
                  <a:pt x="564" y="197"/>
                  <a:pt x="562" y="212"/>
                </a:cubicBezTo>
                <a:cubicBezTo>
                  <a:pt x="560" y="211"/>
                  <a:pt x="556" y="208"/>
                  <a:pt x="559" y="205"/>
                </a:cubicBezTo>
                <a:cubicBezTo>
                  <a:pt x="540" y="212"/>
                  <a:pt x="523" y="237"/>
                  <a:pt x="506" y="237"/>
                </a:cubicBezTo>
                <a:lnTo>
                  <a:pt x="505" y="232"/>
                </a:lnTo>
                <a:cubicBezTo>
                  <a:pt x="502" y="235"/>
                  <a:pt x="502" y="242"/>
                  <a:pt x="496" y="240"/>
                </a:cubicBezTo>
                <a:cubicBezTo>
                  <a:pt x="496" y="239"/>
                  <a:pt x="496" y="236"/>
                  <a:pt x="494" y="237"/>
                </a:cubicBezTo>
                <a:cubicBezTo>
                  <a:pt x="493" y="239"/>
                  <a:pt x="488" y="247"/>
                  <a:pt x="483" y="247"/>
                </a:cubicBezTo>
                <a:lnTo>
                  <a:pt x="485" y="241"/>
                </a:lnTo>
                <a:cubicBezTo>
                  <a:pt x="464" y="245"/>
                  <a:pt x="461" y="264"/>
                  <a:pt x="447" y="273"/>
                </a:cubicBezTo>
                <a:cubicBezTo>
                  <a:pt x="443" y="263"/>
                  <a:pt x="427" y="266"/>
                  <a:pt x="419" y="267"/>
                </a:cubicBezTo>
                <a:lnTo>
                  <a:pt x="418" y="266"/>
                </a:lnTo>
                <a:cubicBezTo>
                  <a:pt x="397" y="274"/>
                  <a:pt x="386" y="290"/>
                  <a:pt x="369" y="303"/>
                </a:cubicBezTo>
                <a:cubicBezTo>
                  <a:pt x="351" y="297"/>
                  <a:pt x="325" y="316"/>
                  <a:pt x="303" y="317"/>
                </a:cubicBezTo>
                <a:cubicBezTo>
                  <a:pt x="307" y="318"/>
                  <a:pt x="306" y="326"/>
                  <a:pt x="303" y="328"/>
                </a:cubicBezTo>
                <a:cubicBezTo>
                  <a:pt x="297" y="328"/>
                  <a:pt x="293" y="341"/>
                  <a:pt x="290" y="330"/>
                </a:cubicBezTo>
                <a:lnTo>
                  <a:pt x="291" y="330"/>
                </a:lnTo>
                <a:cubicBezTo>
                  <a:pt x="284" y="322"/>
                  <a:pt x="276" y="328"/>
                  <a:pt x="268" y="330"/>
                </a:cubicBezTo>
                <a:lnTo>
                  <a:pt x="272" y="344"/>
                </a:lnTo>
                <a:cubicBezTo>
                  <a:pt x="245" y="332"/>
                  <a:pt x="223" y="369"/>
                  <a:pt x="206" y="355"/>
                </a:cubicBezTo>
                <a:cubicBezTo>
                  <a:pt x="203" y="360"/>
                  <a:pt x="197" y="362"/>
                  <a:pt x="193" y="366"/>
                </a:cubicBezTo>
                <a:lnTo>
                  <a:pt x="191" y="359"/>
                </a:lnTo>
                <a:cubicBezTo>
                  <a:pt x="178" y="361"/>
                  <a:pt x="171" y="362"/>
                  <a:pt x="156" y="367"/>
                </a:cubicBezTo>
                <a:lnTo>
                  <a:pt x="158" y="361"/>
                </a:lnTo>
                <a:cubicBezTo>
                  <a:pt x="149" y="362"/>
                  <a:pt x="151" y="384"/>
                  <a:pt x="142" y="386"/>
                </a:cubicBezTo>
                <a:lnTo>
                  <a:pt x="138" y="376"/>
                </a:lnTo>
                <a:cubicBezTo>
                  <a:pt x="122" y="379"/>
                  <a:pt x="107" y="370"/>
                  <a:pt x="94" y="379"/>
                </a:cubicBezTo>
                <a:cubicBezTo>
                  <a:pt x="95" y="377"/>
                  <a:pt x="95" y="374"/>
                  <a:pt x="97" y="374"/>
                </a:cubicBezTo>
                <a:cubicBezTo>
                  <a:pt x="94" y="373"/>
                  <a:pt x="89" y="371"/>
                  <a:pt x="86" y="370"/>
                </a:cubicBezTo>
                <a:cubicBezTo>
                  <a:pt x="83" y="369"/>
                  <a:pt x="81" y="370"/>
                  <a:pt x="78" y="377"/>
                </a:cubicBezTo>
                <a:cubicBezTo>
                  <a:pt x="82" y="368"/>
                  <a:pt x="73" y="374"/>
                  <a:pt x="67" y="372"/>
                </a:cubicBezTo>
                <a:cubicBezTo>
                  <a:pt x="69" y="371"/>
                  <a:pt x="71" y="370"/>
                  <a:pt x="74" y="368"/>
                </a:cubicBezTo>
                <a:lnTo>
                  <a:pt x="70" y="370"/>
                </a:lnTo>
                <a:lnTo>
                  <a:pt x="170" y="348"/>
                </a:lnTo>
                <a:lnTo>
                  <a:pt x="68" y="367"/>
                </a:lnTo>
                <a:cubicBezTo>
                  <a:pt x="61" y="368"/>
                  <a:pt x="58" y="368"/>
                  <a:pt x="54" y="363"/>
                </a:cubicBezTo>
                <a:cubicBezTo>
                  <a:pt x="55" y="361"/>
                  <a:pt x="60" y="360"/>
                  <a:pt x="58" y="362"/>
                </a:cubicBezTo>
                <a:cubicBezTo>
                  <a:pt x="61" y="357"/>
                  <a:pt x="50" y="360"/>
                  <a:pt x="54" y="352"/>
                </a:cubicBezTo>
                <a:cubicBezTo>
                  <a:pt x="55" y="353"/>
                  <a:pt x="57" y="354"/>
                  <a:pt x="59" y="355"/>
                </a:cubicBezTo>
                <a:cubicBezTo>
                  <a:pt x="59" y="349"/>
                  <a:pt x="57" y="350"/>
                  <a:pt x="52" y="345"/>
                </a:cubicBezTo>
                <a:cubicBezTo>
                  <a:pt x="50" y="340"/>
                  <a:pt x="58" y="332"/>
                  <a:pt x="64" y="334"/>
                </a:cubicBezTo>
                <a:cubicBezTo>
                  <a:pt x="61" y="331"/>
                  <a:pt x="58" y="325"/>
                  <a:pt x="62" y="322"/>
                </a:cubicBezTo>
                <a:cubicBezTo>
                  <a:pt x="64" y="323"/>
                  <a:pt x="65" y="325"/>
                  <a:pt x="65" y="326"/>
                </a:cubicBezTo>
                <a:cubicBezTo>
                  <a:pt x="75" y="318"/>
                  <a:pt x="68" y="304"/>
                  <a:pt x="80" y="301"/>
                </a:cubicBezTo>
                <a:cubicBezTo>
                  <a:pt x="82" y="302"/>
                  <a:pt x="83" y="303"/>
                  <a:pt x="85" y="303"/>
                </a:cubicBezTo>
                <a:cubicBezTo>
                  <a:pt x="78" y="311"/>
                  <a:pt x="73" y="318"/>
                  <a:pt x="73" y="317"/>
                </a:cubicBezTo>
                <a:cubicBezTo>
                  <a:pt x="79" y="320"/>
                  <a:pt x="84" y="315"/>
                  <a:pt x="88" y="325"/>
                </a:cubicBezTo>
                <a:cubicBezTo>
                  <a:pt x="87" y="317"/>
                  <a:pt x="86" y="301"/>
                  <a:pt x="94" y="296"/>
                </a:cubicBezTo>
                <a:lnTo>
                  <a:pt x="96" y="297"/>
                </a:lnTo>
                <a:lnTo>
                  <a:pt x="96" y="298"/>
                </a:lnTo>
                <a:cubicBezTo>
                  <a:pt x="98" y="297"/>
                  <a:pt x="99" y="296"/>
                  <a:pt x="99" y="294"/>
                </a:cubicBezTo>
                <a:cubicBezTo>
                  <a:pt x="102" y="292"/>
                  <a:pt x="103" y="292"/>
                  <a:pt x="105" y="290"/>
                </a:cubicBezTo>
                <a:cubicBezTo>
                  <a:pt x="110" y="293"/>
                  <a:pt x="114" y="285"/>
                  <a:pt x="118" y="282"/>
                </a:cubicBezTo>
                <a:cubicBezTo>
                  <a:pt x="112" y="277"/>
                  <a:pt x="118" y="273"/>
                  <a:pt x="109" y="273"/>
                </a:cubicBezTo>
                <a:cubicBezTo>
                  <a:pt x="110" y="273"/>
                  <a:pt x="109" y="274"/>
                  <a:pt x="107" y="277"/>
                </a:cubicBezTo>
                <a:lnTo>
                  <a:pt x="107" y="278"/>
                </a:lnTo>
                <a:lnTo>
                  <a:pt x="106" y="278"/>
                </a:lnTo>
                <a:lnTo>
                  <a:pt x="99" y="286"/>
                </a:lnTo>
                <a:cubicBezTo>
                  <a:pt x="99" y="281"/>
                  <a:pt x="99" y="276"/>
                  <a:pt x="105" y="275"/>
                </a:cubicBezTo>
                <a:cubicBezTo>
                  <a:pt x="104" y="270"/>
                  <a:pt x="102" y="265"/>
                  <a:pt x="102" y="262"/>
                </a:cubicBezTo>
                <a:cubicBezTo>
                  <a:pt x="113" y="265"/>
                  <a:pt x="126" y="261"/>
                  <a:pt x="132" y="265"/>
                </a:cubicBezTo>
                <a:cubicBezTo>
                  <a:pt x="139" y="253"/>
                  <a:pt x="155" y="242"/>
                  <a:pt x="153" y="225"/>
                </a:cubicBezTo>
                <a:cubicBezTo>
                  <a:pt x="155" y="221"/>
                  <a:pt x="159" y="225"/>
                  <a:pt x="162" y="226"/>
                </a:cubicBezTo>
                <a:cubicBezTo>
                  <a:pt x="161" y="229"/>
                  <a:pt x="159" y="230"/>
                  <a:pt x="159" y="233"/>
                </a:cubicBezTo>
                <a:cubicBezTo>
                  <a:pt x="163" y="225"/>
                  <a:pt x="177" y="217"/>
                  <a:pt x="173" y="208"/>
                </a:cubicBezTo>
                <a:cubicBezTo>
                  <a:pt x="184" y="205"/>
                  <a:pt x="173" y="219"/>
                  <a:pt x="184" y="209"/>
                </a:cubicBezTo>
                <a:lnTo>
                  <a:pt x="184" y="212"/>
                </a:lnTo>
                <a:cubicBezTo>
                  <a:pt x="215" y="209"/>
                  <a:pt x="207" y="166"/>
                  <a:pt x="244" y="165"/>
                </a:cubicBezTo>
                <a:cubicBezTo>
                  <a:pt x="241" y="165"/>
                  <a:pt x="240" y="165"/>
                  <a:pt x="239" y="164"/>
                </a:cubicBezTo>
                <a:cubicBezTo>
                  <a:pt x="273" y="152"/>
                  <a:pt x="296" y="118"/>
                  <a:pt x="333" y="112"/>
                </a:cubicBezTo>
                <a:cubicBezTo>
                  <a:pt x="343" y="109"/>
                  <a:pt x="341" y="103"/>
                  <a:pt x="344" y="96"/>
                </a:cubicBezTo>
                <a:lnTo>
                  <a:pt x="350" y="102"/>
                </a:lnTo>
                <a:lnTo>
                  <a:pt x="354" y="89"/>
                </a:lnTo>
                <a:cubicBezTo>
                  <a:pt x="364" y="75"/>
                  <a:pt x="386" y="93"/>
                  <a:pt x="396" y="73"/>
                </a:cubicBezTo>
                <a:lnTo>
                  <a:pt x="391" y="69"/>
                </a:lnTo>
                <a:cubicBezTo>
                  <a:pt x="397" y="67"/>
                  <a:pt x="408" y="56"/>
                  <a:pt x="410" y="62"/>
                </a:cubicBezTo>
                <a:cubicBezTo>
                  <a:pt x="410" y="61"/>
                  <a:pt x="409" y="56"/>
                  <a:pt x="413" y="57"/>
                </a:cubicBezTo>
                <a:lnTo>
                  <a:pt x="415" y="60"/>
                </a:lnTo>
                <a:lnTo>
                  <a:pt x="426" y="46"/>
                </a:lnTo>
                <a:cubicBezTo>
                  <a:pt x="439" y="42"/>
                  <a:pt x="432" y="62"/>
                  <a:pt x="449" y="53"/>
                </a:cubicBezTo>
                <a:cubicBezTo>
                  <a:pt x="454" y="48"/>
                  <a:pt x="461" y="33"/>
                  <a:pt x="457" y="32"/>
                </a:cubicBezTo>
                <a:cubicBezTo>
                  <a:pt x="454" y="33"/>
                  <a:pt x="449" y="33"/>
                  <a:pt x="447" y="29"/>
                </a:cubicBezTo>
                <a:lnTo>
                  <a:pt x="452" y="24"/>
                </a:lnTo>
                <a:cubicBezTo>
                  <a:pt x="447" y="13"/>
                  <a:pt x="445" y="0"/>
                  <a:pt x="427" y="0"/>
                </a:cubicBezTo>
                <a:lnTo>
                  <a:pt x="421" y="12"/>
                </a:lnTo>
                <a:lnTo>
                  <a:pt x="415" y="8"/>
                </a:lnTo>
                <a:lnTo>
                  <a:pt x="423" y="3"/>
                </a:lnTo>
                <a:cubicBezTo>
                  <a:pt x="416" y="1"/>
                  <a:pt x="415" y="7"/>
                  <a:pt x="414" y="12"/>
                </a:cubicBezTo>
                <a:cubicBezTo>
                  <a:pt x="411" y="9"/>
                  <a:pt x="409" y="8"/>
                  <a:pt x="406" y="8"/>
                </a:cubicBezTo>
                <a:lnTo>
                  <a:pt x="403" y="24"/>
                </a:lnTo>
                <a:cubicBezTo>
                  <a:pt x="399" y="20"/>
                  <a:pt x="402" y="13"/>
                  <a:pt x="395" y="14"/>
                </a:cubicBezTo>
                <a:cubicBezTo>
                  <a:pt x="393" y="21"/>
                  <a:pt x="404" y="21"/>
                  <a:pt x="399" y="29"/>
                </a:cubicBezTo>
                <a:cubicBezTo>
                  <a:pt x="391" y="26"/>
                  <a:pt x="391" y="22"/>
                  <a:pt x="388" y="29"/>
                </a:cubicBezTo>
                <a:cubicBezTo>
                  <a:pt x="385" y="26"/>
                  <a:pt x="385" y="24"/>
                  <a:pt x="387" y="22"/>
                </a:cubicBezTo>
                <a:cubicBezTo>
                  <a:pt x="384" y="28"/>
                  <a:pt x="375" y="30"/>
                  <a:pt x="376" y="37"/>
                </a:cubicBezTo>
                <a:cubicBezTo>
                  <a:pt x="368" y="34"/>
                  <a:pt x="361" y="48"/>
                  <a:pt x="355" y="37"/>
                </a:cubicBezTo>
                <a:cubicBezTo>
                  <a:pt x="355" y="41"/>
                  <a:pt x="352" y="50"/>
                  <a:pt x="347" y="53"/>
                </a:cubicBezTo>
                <a:cubicBezTo>
                  <a:pt x="348" y="36"/>
                  <a:pt x="331" y="62"/>
                  <a:pt x="325" y="48"/>
                </a:cubicBezTo>
                <a:cubicBezTo>
                  <a:pt x="326" y="62"/>
                  <a:pt x="307" y="65"/>
                  <a:pt x="300" y="77"/>
                </a:cubicBezTo>
                <a:lnTo>
                  <a:pt x="301" y="74"/>
                </a:lnTo>
                <a:cubicBezTo>
                  <a:pt x="295" y="76"/>
                  <a:pt x="291" y="74"/>
                  <a:pt x="287" y="74"/>
                </a:cubicBezTo>
                <a:cubicBezTo>
                  <a:pt x="291" y="84"/>
                  <a:pt x="283" y="91"/>
                  <a:pt x="282" y="100"/>
                </a:cubicBezTo>
                <a:cubicBezTo>
                  <a:pt x="269" y="95"/>
                  <a:pt x="280" y="87"/>
                  <a:pt x="273" y="80"/>
                </a:cubicBezTo>
                <a:cubicBezTo>
                  <a:pt x="277" y="87"/>
                  <a:pt x="265" y="94"/>
                  <a:pt x="271" y="99"/>
                </a:cubicBezTo>
                <a:cubicBezTo>
                  <a:pt x="262" y="97"/>
                  <a:pt x="264" y="99"/>
                  <a:pt x="257" y="94"/>
                </a:cubicBezTo>
                <a:cubicBezTo>
                  <a:pt x="263" y="105"/>
                  <a:pt x="253" y="99"/>
                  <a:pt x="253" y="108"/>
                </a:cubicBezTo>
                <a:cubicBezTo>
                  <a:pt x="242" y="108"/>
                  <a:pt x="244" y="99"/>
                  <a:pt x="238" y="108"/>
                </a:cubicBezTo>
                <a:cubicBezTo>
                  <a:pt x="232" y="107"/>
                  <a:pt x="237" y="99"/>
                  <a:pt x="237" y="99"/>
                </a:cubicBezTo>
              </a:path>
            </a:pathLst>
          </a:custGeom>
          <a:solidFill>
            <a:srgbClr val="BDBDBD"/>
          </a:solidFill>
          <a:ln>
            <a:noFill/>
          </a:ln>
        </p:spPr>
        <p:txBody>
          <a:bodyPr spcFirstLastPara="1" wrap="square" lIns="51431" tIns="25706" rIns="51431" bIns="25706" anchor="ctr" anchorCtr="0">
            <a:noAutofit/>
          </a:bodyPr>
          <a:lstStyle/>
          <a:p>
            <a:pPr algn="ctr"/>
            <a:endParaRPr sz="1013">
              <a:solidFill>
                <a:srgbClr val="FFFFFF"/>
              </a:solidFill>
              <a:ea typeface="Calibri"/>
              <a:cs typeface="Calibri"/>
              <a:sym typeface="Calibri"/>
            </a:endParaRPr>
          </a:p>
        </p:txBody>
      </p:sp>
      <p:sp>
        <p:nvSpPr>
          <p:cNvPr id="5" name="Google Shape;99;p8"/>
          <p:cNvSpPr/>
          <p:nvPr/>
        </p:nvSpPr>
        <p:spPr>
          <a:xfrm>
            <a:off x="5529625" y="3740890"/>
            <a:ext cx="3614375" cy="543878"/>
          </a:xfrm>
          <a:prstGeom prst="rect">
            <a:avLst/>
          </a:prstGeom>
          <a:solidFill>
            <a:srgbClr val="EB7461"/>
          </a:solidFill>
          <a:ln>
            <a:noFill/>
          </a:ln>
        </p:spPr>
        <p:txBody>
          <a:bodyPr spcFirstLastPara="1" wrap="square" lIns="137156" tIns="28575" rIns="137156" bIns="28575" anchor="ctr" anchorCtr="0">
            <a:noAutofit/>
          </a:bodyPr>
          <a:lstStyle/>
          <a:p>
            <a:pPr>
              <a:buFontTx/>
              <a:buNone/>
            </a:pPr>
            <a:r>
              <a:rPr lang="en-US" sz="1500" b="1" dirty="0">
                <a:solidFill>
                  <a:srgbClr val="3F3F3F"/>
                </a:solidFill>
                <a:ea typeface="Calibri"/>
                <a:cs typeface="Arial" panose="020B0604020202020204" pitchFamily="34" charset="0"/>
                <a:sym typeface="Calibri"/>
              </a:rPr>
              <a:t>INCREASES BUSINESS ACCURACY</a:t>
            </a:r>
            <a:endParaRPr lang="en-US" sz="1050" dirty="0">
              <a:ea typeface="+mn-ea"/>
            </a:endParaRPr>
          </a:p>
        </p:txBody>
      </p:sp>
      <p:sp>
        <p:nvSpPr>
          <p:cNvPr id="6" name="Google Shape;100;p8"/>
          <p:cNvSpPr/>
          <p:nvPr/>
        </p:nvSpPr>
        <p:spPr>
          <a:xfrm>
            <a:off x="5529625" y="3197013"/>
            <a:ext cx="3614375" cy="543878"/>
          </a:xfrm>
          <a:prstGeom prst="rect">
            <a:avLst/>
          </a:prstGeom>
          <a:solidFill>
            <a:srgbClr val="C6D4A4"/>
          </a:solidFill>
          <a:ln>
            <a:noFill/>
          </a:ln>
        </p:spPr>
        <p:txBody>
          <a:bodyPr spcFirstLastPara="1" wrap="square" lIns="137156" tIns="28575" rIns="137156" bIns="28575" anchor="ctr" anchorCtr="0">
            <a:noAutofit/>
          </a:bodyPr>
          <a:lstStyle/>
          <a:p>
            <a:pPr>
              <a:buFontTx/>
              <a:buNone/>
            </a:pPr>
            <a:r>
              <a:rPr lang="en-US" sz="1500" b="1" dirty="0">
                <a:solidFill>
                  <a:srgbClr val="3F3F3F"/>
                </a:solidFill>
                <a:ea typeface="Calibri"/>
                <a:cs typeface="Arial" panose="020B0604020202020204" pitchFamily="34" charset="0"/>
                <a:sym typeface="Calibri"/>
              </a:rPr>
              <a:t>REDUCES THE BUSINESS COSTS</a:t>
            </a:r>
            <a:endParaRPr lang="en-US" sz="1050" dirty="0">
              <a:ea typeface="+mn-ea"/>
            </a:endParaRPr>
          </a:p>
        </p:txBody>
      </p:sp>
      <p:sp>
        <p:nvSpPr>
          <p:cNvPr id="7" name="Google Shape;101;p8"/>
          <p:cNvSpPr/>
          <p:nvPr/>
        </p:nvSpPr>
        <p:spPr>
          <a:xfrm>
            <a:off x="5529625" y="2653135"/>
            <a:ext cx="3614375" cy="543878"/>
          </a:xfrm>
          <a:prstGeom prst="rect">
            <a:avLst/>
          </a:prstGeom>
          <a:solidFill>
            <a:srgbClr val="FABE77"/>
          </a:solidFill>
          <a:ln>
            <a:noFill/>
          </a:ln>
        </p:spPr>
        <p:txBody>
          <a:bodyPr spcFirstLastPara="1" wrap="square" lIns="137156" tIns="28575" rIns="137156" bIns="28575" anchor="ctr" anchorCtr="0">
            <a:noAutofit/>
          </a:bodyPr>
          <a:lstStyle/>
          <a:p>
            <a:pPr>
              <a:buFontTx/>
              <a:buNone/>
            </a:pPr>
            <a:r>
              <a:rPr lang="en-US" sz="1500" b="1" dirty="0">
                <a:solidFill>
                  <a:srgbClr val="3F3F3F"/>
                </a:solidFill>
                <a:ea typeface="+mn-ea"/>
                <a:cs typeface="Arial" panose="020B0604020202020204" pitchFamily="34" charset="0"/>
                <a:sym typeface="Calibri"/>
              </a:rPr>
              <a:t>FASTER THAN AN FTE</a:t>
            </a:r>
            <a:endParaRPr lang="en-US" sz="1050" dirty="0">
              <a:ea typeface="+mn-ea"/>
            </a:endParaRPr>
          </a:p>
        </p:txBody>
      </p:sp>
      <p:sp>
        <p:nvSpPr>
          <p:cNvPr id="8" name="Google Shape;102;p8"/>
          <p:cNvSpPr/>
          <p:nvPr/>
        </p:nvSpPr>
        <p:spPr>
          <a:xfrm>
            <a:off x="5529625" y="2109258"/>
            <a:ext cx="3614375" cy="543878"/>
          </a:xfrm>
          <a:prstGeom prst="rect">
            <a:avLst/>
          </a:prstGeom>
          <a:solidFill>
            <a:srgbClr val="789BC4"/>
          </a:solidFill>
          <a:ln>
            <a:noFill/>
          </a:ln>
        </p:spPr>
        <p:txBody>
          <a:bodyPr spcFirstLastPara="1" wrap="square" lIns="137156" tIns="28575" rIns="137156" bIns="28575" anchor="ctr" anchorCtr="0">
            <a:noAutofit/>
          </a:bodyPr>
          <a:lstStyle/>
          <a:p>
            <a:pPr>
              <a:buFontTx/>
              <a:buNone/>
            </a:pPr>
            <a:r>
              <a:rPr lang="en-US" sz="1500" b="1" dirty="0">
                <a:solidFill>
                  <a:srgbClr val="3F3F3F"/>
                </a:solidFill>
                <a:ea typeface="Calibri"/>
                <a:cs typeface="Arial" panose="020B0604020202020204" pitchFamily="34" charset="0"/>
                <a:sym typeface="Calibri"/>
              </a:rPr>
              <a:t>INCREASE MANPOWER EFFICIENCY</a:t>
            </a:r>
            <a:endParaRPr lang="en-US" sz="1050" dirty="0">
              <a:ea typeface="+mn-ea"/>
            </a:endParaRPr>
          </a:p>
        </p:txBody>
      </p:sp>
      <p:sp>
        <p:nvSpPr>
          <p:cNvPr id="9" name="Google Shape;103;p8"/>
          <p:cNvSpPr/>
          <p:nvPr/>
        </p:nvSpPr>
        <p:spPr>
          <a:xfrm>
            <a:off x="5529625" y="1565380"/>
            <a:ext cx="3614375" cy="543878"/>
          </a:xfrm>
          <a:prstGeom prst="rect">
            <a:avLst/>
          </a:prstGeom>
          <a:solidFill>
            <a:srgbClr val="92D9F5"/>
          </a:solidFill>
          <a:ln>
            <a:noFill/>
          </a:ln>
        </p:spPr>
        <p:txBody>
          <a:bodyPr spcFirstLastPara="1" wrap="square" lIns="137156" tIns="28575" rIns="137156" bIns="28575" anchor="ctr" anchorCtr="0">
            <a:noAutofit/>
          </a:bodyPr>
          <a:lstStyle/>
          <a:p>
            <a:pPr>
              <a:buFontTx/>
              <a:buNone/>
            </a:pPr>
            <a:r>
              <a:rPr lang="en-US" sz="1500" b="1" dirty="0">
                <a:solidFill>
                  <a:srgbClr val="3F3F3F"/>
                </a:solidFill>
                <a:ea typeface="Calibri"/>
                <a:cs typeface="Arial" panose="020B0604020202020204" pitchFamily="34" charset="0"/>
                <a:sym typeface="Calibri"/>
              </a:rPr>
              <a:t>PERFORMS HIGH-VOLUME REPETITIVE TASKS</a:t>
            </a:r>
            <a:endParaRPr sz="1050" dirty="0">
              <a:ea typeface="+mn-ea"/>
            </a:endParaRPr>
          </a:p>
        </p:txBody>
      </p:sp>
      <p:sp>
        <p:nvSpPr>
          <p:cNvPr id="10" name="Google Shape;104;p8"/>
          <p:cNvSpPr/>
          <p:nvPr/>
        </p:nvSpPr>
        <p:spPr>
          <a:xfrm>
            <a:off x="0" y="3740890"/>
            <a:ext cx="3614375" cy="543878"/>
          </a:xfrm>
          <a:prstGeom prst="rect">
            <a:avLst/>
          </a:prstGeom>
          <a:solidFill>
            <a:srgbClr val="C13018"/>
          </a:solidFill>
          <a:ln>
            <a:noFill/>
          </a:ln>
        </p:spPr>
        <p:txBody>
          <a:bodyPr spcFirstLastPara="1" wrap="square" lIns="480056" tIns="28575" rIns="28575" bIns="28575" anchor="ctr" anchorCtr="0">
            <a:noAutofit/>
          </a:bodyPr>
          <a:lstStyle/>
          <a:p>
            <a:pPr>
              <a:buFontTx/>
              <a:buNone/>
            </a:pPr>
            <a:r>
              <a:rPr lang="en-US" sz="1350" b="1" dirty="0">
                <a:solidFill>
                  <a:srgbClr val="FFFFFF"/>
                </a:solidFill>
                <a:ea typeface="+mn-ea"/>
                <a:cs typeface="Arial" panose="020B0604020202020204" pitchFamily="34" charset="0"/>
                <a:sym typeface="Calibri"/>
              </a:rPr>
              <a:t>SCHEDUL-TRIGGERED</a:t>
            </a:r>
          </a:p>
          <a:p>
            <a:pPr>
              <a:buFontTx/>
              <a:buNone/>
            </a:pPr>
            <a:r>
              <a:rPr lang="en-US" sz="1350" b="1" dirty="0">
                <a:solidFill>
                  <a:srgbClr val="FFFFFF"/>
                </a:solidFill>
                <a:ea typeface="+mn-ea"/>
                <a:cs typeface="Arial" panose="020B0604020202020204" pitchFamily="34" charset="0"/>
                <a:sym typeface="Calibri"/>
              </a:rPr>
              <a:t>OR MANUALLY TRIGGERED</a:t>
            </a:r>
            <a:endParaRPr sz="1500" dirty="0">
              <a:ea typeface="+mn-ea"/>
              <a:cs typeface="Arial" panose="020B0604020202020204" pitchFamily="34" charset="0"/>
            </a:endParaRPr>
          </a:p>
        </p:txBody>
      </p:sp>
      <p:sp>
        <p:nvSpPr>
          <p:cNvPr id="11" name="Google Shape;105;p8"/>
          <p:cNvSpPr/>
          <p:nvPr/>
        </p:nvSpPr>
        <p:spPr>
          <a:xfrm>
            <a:off x="0" y="3197013"/>
            <a:ext cx="3614375" cy="543878"/>
          </a:xfrm>
          <a:prstGeom prst="rect">
            <a:avLst/>
          </a:prstGeom>
          <a:solidFill>
            <a:srgbClr val="A2B969"/>
          </a:solidFill>
          <a:ln>
            <a:noFill/>
          </a:ln>
        </p:spPr>
        <p:txBody>
          <a:bodyPr spcFirstLastPara="1" wrap="square" lIns="480056" tIns="28575" rIns="28575" bIns="28575" anchor="ctr" anchorCtr="0">
            <a:noAutofit/>
          </a:bodyPr>
          <a:lstStyle/>
          <a:p>
            <a:pPr>
              <a:defRPr/>
            </a:pPr>
            <a:r>
              <a:rPr lang="en-US" sz="1500" b="1" dirty="0">
                <a:solidFill>
                  <a:srgbClr val="3F3F3F"/>
                </a:solidFill>
                <a:ea typeface="+mn-ea"/>
                <a:cs typeface="Arial" panose="020B0604020202020204" pitchFamily="34" charset="0"/>
                <a:sym typeface="Calibri"/>
              </a:rPr>
              <a:t>CROSS FUNCTIONAL &amp; </a:t>
            </a:r>
          </a:p>
          <a:p>
            <a:pPr>
              <a:defRPr/>
            </a:pPr>
            <a:r>
              <a:rPr lang="en-US" sz="1500" b="1" dirty="0">
                <a:solidFill>
                  <a:srgbClr val="3F3F3F"/>
                </a:solidFill>
                <a:ea typeface="+mn-ea"/>
                <a:cs typeface="Arial" panose="020B0604020202020204" pitchFamily="34" charset="0"/>
                <a:sym typeface="Calibri"/>
              </a:rPr>
              <a:t>CROSS APPLICATION</a:t>
            </a:r>
            <a:endParaRPr sz="1500" dirty="0">
              <a:ea typeface="+mn-ea"/>
              <a:cs typeface="Arial" panose="020B0604020202020204" pitchFamily="34" charset="0"/>
            </a:endParaRPr>
          </a:p>
        </p:txBody>
      </p:sp>
      <p:sp>
        <p:nvSpPr>
          <p:cNvPr id="12" name="Google Shape;106;p8"/>
          <p:cNvSpPr/>
          <p:nvPr/>
        </p:nvSpPr>
        <p:spPr>
          <a:xfrm>
            <a:off x="0" y="2653135"/>
            <a:ext cx="3614375" cy="543878"/>
          </a:xfrm>
          <a:prstGeom prst="rect">
            <a:avLst/>
          </a:prstGeom>
          <a:solidFill>
            <a:srgbClr val="F7931F"/>
          </a:solidFill>
          <a:ln>
            <a:noFill/>
          </a:ln>
        </p:spPr>
        <p:txBody>
          <a:bodyPr spcFirstLastPara="1" wrap="square" lIns="480056" tIns="28575" rIns="28575" bIns="28575" anchor="ctr" anchorCtr="0">
            <a:noAutofit/>
          </a:bodyPr>
          <a:lstStyle/>
          <a:p>
            <a:pPr>
              <a:buFontTx/>
              <a:buNone/>
            </a:pPr>
            <a:r>
              <a:rPr lang="en-US" sz="1500" b="1" dirty="0">
                <a:solidFill>
                  <a:srgbClr val="3F3F3F"/>
                </a:solidFill>
                <a:ea typeface="Calibri"/>
                <a:cs typeface="Arial" panose="020B0604020202020204" pitchFamily="34" charset="0"/>
                <a:sym typeface="Calibri"/>
              </a:rPr>
              <a:t>SCALABLE</a:t>
            </a:r>
            <a:endParaRPr sz="1500" dirty="0">
              <a:ea typeface="+mn-ea"/>
              <a:cs typeface="Arial" panose="020B0604020202020204" pitchFamily="34" charset="0"/>
            </a:endParaRPr>
          </a:p>
        </p:txBody>
      </p:sp>
      <p:sp>
        <p:nvSpPr>
          <p:cNvPr id="13" name="Google Shape;107;p8"/>
          <p:cNvSpPr/>
          <p:nvPr/>
        </p:nvSpPr>
        <p:spPr>
          <a:xfrm>
            <a:off x="0" y="2109258"/>
            <a:ext cx="3614375" cy="543878"/>
          </a:xfrm>
          <a:prstGeom prst="rect">
            <a:avLst/>
          </a:prstGeom>
          <a:solidFill>
            <a:srgbClr val="3A5C84"/>
          </a:solidFill>
          <a:ln>
            <a:noFill/>
          </a:ln>
        </p:spPr>
        <p:txBody>
          <a:bodyPr spcFirstLastPara="1" wrap="square" lIns="480056" tIns="28575" rIns="28575" bIns="28575" anchor="ctr" anchorCtr="0">
            <a:noAutofit/>
          </a:bodyPr>
          <a:lstStyle/>
          <a:p>
            <a:pPr>
              <a:buFontTx/>
              <a:buNone/>
            </a:pPr>
            <a:r>
              <a:rPr lang="en-US" sz="1500" b="1" dirty="0">
                <a:solidFill>
                  <a:srgbClr val="FFFFFF"/>
                </a:solidFill>
                <a:ea typeface="Calibri"/>
                <a:cs typeface="Arial" panose="020B0604020202020204" pitchFamily="34" charset="0"/>
                <a:sym typeface="Calibri"/>
              </a:rPr>
              <a:t>RULE-BASED ROBOT</a:t>
            </a:r>
            <a:endParaRPr sz="1500" dirty="0">
              <a:ea typeface="+mn-ea"/>
              <a:cs typeface="Arial" panose="020B0604020202020204" pitchFamily="34" charset="0"/>
            </a:endParaRPr>
          </a:p>
        </p:txBody>
      </p:sp>
      <p:sp>
        <p:nvSpPr>
          <p:cNvPr id="14" name="Google Shape;108;p8"/>
          <p:cNvSpPr/>
          <p:nvPr/>
        </p:nvSpPr>
        <p:spPr>
          <a:xfrm>
            <a:off x="0" y="1565380"/>
            <a:ext cx="3614375" cy="543878"/>
          </a:xfrm>
          <a:prstGeom prst="rect">
            <a:avLst/>
          </a:prstGeom>
          <a:solidFill>
            <a:srgbClr val="4CC1EF"/>
          </a:solidFill>
          <a:ln>
            <a:noFill/>
          </a:ln>
        </p:spPr>
        <p:txBody>
          <a:bodyPr spcFirstLastPara="1" wrap="square" lIns="480056" tIns="28575" rIns="28575" bIns="28575" anchor="ctr" anchorCtr="0">
            <a:noAutofit/>
          </a:bodyPr>
          <a:lstStyle/>
          <a:p>
            <a:pPr>
              <a:buFontTx/>
              <a:buNone/>
            </a:pPr>
            <a:r>
              <a:rPr lang="en-US" sz="1500" b="1" dirty="0">
                <a:solidFill>
                  <a:srgbClr val="3F3F3F"/>
                </a:solidFill>
                <a:ea typeface="Calibri"/>
                <a:cs typeface="Arial" panose="020B0604020202020204" pitchFamily="34" charset="0"/>
                <a:sym typeface="Calibri"/>
              </a:rPr>
              <a:t>COMPUTER-CODED</a:t>
            </a:r>
          </a:p>
          <a:p>
            <a:pPr>
              <a:buFontTx/>
              <a:buNone/>
            </a:pPr>
            <a:r>
              <a:rPr lang="en-US" sz="1500" b="1" dirty="0">
                <a:solidFill>
                  <a:srgbClr val="3F3F3F"/>
                </a:solidFill>
                <a:ea typeface="Calibri"/>
                <a:cs typeface="Arial" panose="020B0604020202020204" pitchFamily="34" charset="0"/>
                <a:sym typeface="Calibri"/>
              </a:rPr>
              <a:t>SOFTWARE</a:t>
            </a:r>
          </a:p>
        </p:txBody>
      </p:sp>
      <p:grpSp>
        <p:nvGrpSpPr>
          <p:cNvPr id="15" name="Google Shape;109;p8"/>
          <p:cNvGrpSpPr/>
          <p:nvPr/>
        </p:nvGrpSpPr>
        <p:grpSpPr>
          <a:xfrm>
            <a:off x="5423479" y="1565380"/>
            <a:ext cx="111175" cy="2719388"/>
            <a:chOff x="7231305" y="1725224"/>
            <a:chExt cx="148233" cy="3625850"/>
          </a:xfrm>
        </p:grpSpPr>
        <p:sp>
          <p:nvSpPr>
            <p:cNvPr id="16" name="Google Shape;110;p8"/>
            <p:cNvSpPr/>
            <p:nvPr/>
          </p:nvSpPr>
          <p:spPr>
            <a:xfrm>
              <a:off x="7231305" y="4625904"/>
              <a:ext cx="148233" cy="725170"/>
            </a:xfrm>
            <a:prstGeom prst="rect">
              <a:avLst/>
            </a:prstGeom>
            <a:solidFill>
              <a:srgbClr val="C13018"/>
            </a:solidFill>
            <a:ln>
              <a:noFill/>
            </a:ln>
          </p:spPr>
          <p:txBody>
            <a:bodyPr spcFirstLastPara="1" wrap="square" lIns="28575" tIns="28575" rIns="28575" bIns="28575" anchor="ctr" anchorCtr="0">
              <a:noAutofit/>
            </a:bodyPr>
            <a:lstStyle/>
            <a:p>
              <a:pPr algn="ctr">
                <a:defRPr/>
              </a:pPr>
              <a:endParaRPr sz="2700" b="1">
                <a:ea typeface="Calibri"/>
                <a:cs typeface="Calibri"/>
                <a:sym typeface="Calibri"/>
              </a:endParaRPr>
            </a:p>
          </p:txBody>
        </p:sp>
        <p:sp>
          <p:nvSpPr>
            <p:cNvPr id="17" name="Google Shape;111;p8"/>
            <p:cNvSpPr/>
            <p:nvPr/>
          </p:nvSpPr>
          <p:spPr>
            <a:xfrm>
              <a:off x="7231305" y="3900734"/>
              <a:ext cx="148233" cy="725170"/>
            </a:xfrm>
            <a:prstGeom prst="rect">
              <a:avLst/>
            </a:prstGeom>
            <a:solidFill>
              <a:srgbClr val="A2B969"/>
            </a:solidFill>
            <a:ln>
              <a:noFill/>
            </a:ln>
          </p:spPr>
          <p:txBody>
            <a:bodyPr spcFirstLastPara="1" wrap="square" lIns="28575" tIns="28575" rIns="28575" bIns="28575" anchor="ctr" anchorCtr="0">
              <a:noAutofit/>
            </a:bodyPr>
            <a:lstStyle/>
            <a:p>
              <a:pPr algn="ctr">
                <a:defRPr/>
              </a:pPr>
              <a:endParaRPr sz="2700" b="1">
                <a:ea typeface="Calibri"/>
                <a:cs typeface="Calibri"/>
                <a:sym typeface="Calibri"/>
              </a:endParaRPr>
            </a:p>
          </p:txBody>
        </p:sp>
        <p:sp>
          <p:nvSpPr>
            <p:cNvPr id="18" name="Google Shape;112;p8"/>
            <p:cNvSpPr/>
            <p:nvPr/>
          </p:nvSpPr>
          <p:spPr>
            <a:xfrm>
              <a:off x="7231305" y="3175564"/>
              <a:ext cx="148233" cy="725170"/>
            </a:xfrm>
            <a:prstGeom prst="rect">
              <a:avLst/>
            </a:prstGeom>
            <a:solidFill>
              <a:srgbClr val="F7931F"/>
            </a:solidFill>
            <a:ln>
              <a:noFill/>
            </a:ln>
          </p:spPr>
          <p:txBody>
            <a:bodyPr spcFirstLastPara="1" wrap="square" lIns="28575" tIns="28575" rIns="28575" bIns="28575" anchor="ctr" anchorCtr="0">
              <a:noAutofit/>
            </a:bodyPr>
            <a:lstStyle/>
            <a:p>
              <a:pPr algn="ctr">
                <a:defRPr/>
              </a:pPr>
              <a:endParaRPr sz="2700" b="1">
                <a:ea typeface="Calibri"/>
                <a:cs typeface="Calibri"/>
                <a:sym typeface="Calibri"/>
              </a:endParaRPr>
            </a:p>
          </p:txBody>
        </p:sp>
        <p:sp>
          <p:nvSpPr>
            <p:cNvPr id="19" name="Google Shape;113;p8"/>
            <p:cNvSpPr/>
            <p:nvPr/>
          </p:nvSpPr>
          <p:spPr>
            <a:xfrm>
              <a:off x="7231305" y="2450394"/>
              <a:ext cx="148233" cy="725170"/>
            </a:xfrm>
            <a:prstGeom prst="rect">
              <a:avLst/>
            </a:prstGeom>
            <a:solidFill>
              <a:srgbClr val="3A5C84"/>
            </a:solidFill>
            <a:ln>
              <a:noFill/>
            </a:ln>
          </p:spPr>
          <p:txBody>
            <a:bodyPr spcFirstLastPara="1" wrap="square" lIns="28575" tIns="28575" rIns="28575" bIns="28575" anchor="ctr" anchorCtr="0">
              <a:noAutofit/>
            </a:bodyPr>
            <a:lstStyle/>
            <a:p>
              <a:pPr algn="ctr">
                <a:defRPr/>
              </a:pPr>
              <a:endParaRPr sz="2700" b="1">
                <a:ea typeface="Calibri"/>
                <a:cs typeface="Calibri"/>
                <a:sym typeface="Calibri"/>
              </a:endParaRPr>
            </a:p>
          </p:txBody>
        </p:sp>
        <p:sp>
          <p:nvSpPr>
            <p:cNvPr id="20" name="Google Shape;114;p8"/>
            <p:cNvSpPr/>
            <p:nvPr/>
          </p:nvSpPr>
          <p:spPr>
            <a:xfrm>
              <a:off x="7231305" y="1725224"/>
              <a:ext cx="148233" cy="725170"/>
            </a:xfrm>
            <a:prstGeom prst="rect">
              <a:avLst/>
            </a:prstGeom>
            <a:solidFill>
              <a:srgbClr val="4CC1EF"/>
            </a:solidFill>
            <a:ln>
              <a:noFill/>
            </a:ln>
          </p:spPr>
          <p:txBody>
            <a:bodyPr spcFirstLastPara="1" wrap="square" lIns="28575" tIns="28575" rIns="28575" bIns="28575" anchor="ctr" anchorCtr="0">
              <a:noAutofit/>
            </a:bodyPr>
            <a:lstStyle/>
            <a:p>
              <a:pPr algn="ctr">
                <a:defRPr/>
              </a:pPr>
              <a:endParaRPr sz="2700" b="1">
                <a:ea typeface="Calibri"/>
                <a:cs typeface="Calibri"/>
                <a:sym typeface="Calibri"/>
              </a:endParaRPr>
            </a:p>
          </p:txBody>
        </p:sp>
      </p:grpSp>
      <p:grpSp>
        <p:nvGrpSpPr>
          <p:cNvPr id="21" name="Google Shape;115;p8"/>
          <p:cNvGrpSpPr/>
          <p:nvPr/>
        </p:nvGrpSpPr>
        <p:grpSpPr>
          <a:xfrm>
            <a:off x="2952748" y="1565380"/>
            <a:ext cx="767771" cy="2719388"/>
            <a:chOff x="7231305" y="1725224"/>
            <a:chExt cx="148233" cy="3625850"/>
          </a:xfrm>
        </p:grpSpPr>
        <p:sp>
          <p:nvSpPr>
            <p:cNvPr id="22" name="Google Shape;116;p8"/>
            <p:cNvSpPr/>
            <p:nvPr/>
          </p:nvSpPr>
          <p:spPr>
            <a:xfrm>
              <a:off x="7231305" y="4625904"/>
              <a:ext cx="148233" cy="725170"/>
            </a:xfrm>
            <a:prstGeom prst="rect">
              <a:avLst/>
            </a:prstGeom>
            <a:solidFill>
              <a:srgbClr val="902411"/>
            </a:solidFill>
            <a:ln>
              <a:noFill/>
            </a:ln>
          </p:spPr>
          <p:txBody>
            <a:bodyPr spcFirstLastPara="1" wrap="square" lIns="28575" tIns="28575" rIns="28575" bIns="28575" anchor="ctr" anchorCtr="0">
              <a:noAutofit/>
            </a:bodyPr>
            <a:lstStyle/>
            <a:p>
              <a:pPr algn="ctr"/>
              <a:endParaRPr sz="1500" b="1">
                <a:ea typeface="Calibri"/>
                <a:cs typeface="Arial" panose="020B0604020202020204" pitchFamily="34" charset="0"/>
                <a:sym typeface="Calibri"/>
              </a:endParaRPr>
            </a:p>
          </p:txBody>
        </p:sp>
        <p:sp>
          <p:nvSpPr>
            <p:cNvPr id="23" name="Google Shape;117;p8"/>
            <p:cNvSpPr/>
            <p:nvPr/>
          </p:nvSpPr>
          <p:spPr>
            <a:xfrm>
              <a:off x="7231305" y="3900734"/>
              <a:ext cx="148233" cy="725170"/>
            </a:xfrm>
            <a:prstGeom prst="rect">
              <a:avLst/>
            </a:prstGeom>
            <a:solidFill>
              <a:srgbClr val="7D9445"/>
            </a:solidFill>
            <a:ln>
              <a:noFill/>
            </a:ln>
          </p:spPr>
          <p:txBody>
            <a:bodyPr spcFirstLastPara="1" wrap="square" lIns="28575" tIns="28575" rIns="28575" bIns="28575" anchor="ctr" anchorCtr="0">
              <a:noAutofit/>
            </a:bodyPr>
            <a:lstStyle/>
            <a:p>
              <a:pPr algn="ctr"/>
              <a:endParaRPr sz="1500" b="1">
                <a:ea typeface="Calibri"/>
                <a:cs typeface="Arial" panose="020B0604020202020204" pitchFamily="34" charset="0"/>
                <a:sym typeface="Calibri"/>
              </a:endParaRPr>
            </a:p>
          </p:txBody>
        </p:sp>
        <p:sp>
          <p:nvSpPr>
            <p:cNvPr id="24" name="Google Shape;118;p8"/>
            <p:cNvSpPr/>
            <p:nvPr/>
          </p:nvSpPr>
          <p:spPr>
            <a:xfrm>
              <a:off x="7231305" y="3175564"/>
              <a:ext cx="148233" cy="725170"/>
            </a:xfrm>
            <a:prstGeom prst="rect">
              <a:avLst/>
            </a:prstGeom>
            <a:solidFill>
              <a:srgbClr val="C96F07"/>
            </a:solidFill>
            <a:ln>
              <a:noFill/>
            </a:ln>
          </p:spPr>
          <p:txBody>
            <a:bodyPr spcFirstLastPara="1" wrap="square" lIns="28575" tIns="28575" rIns="28575" bIns="28575" anchor="ctr" anchorCtr="0">
              <a:noAutofit/>
            </a:bodyPr>
            <a:lstStyle/>
            <a:p>
              <a:pPr algn="ctr"/>
              <a:endParaRPr sz="1500" b="1">
                <a:ea typeface="Calibri"/>
                <a:cs typeface="Arial" panose="020B0604020202020204" pitchFamily="34" charset="0"/>
                <a:sym typeface="Calibri"/>
              </a:endParaRPr>
            </a:p>
          </p:txBody>
        </p:sp>
        <p:sp>
          <p:nvSpPr>
            <p:cNvPr id="25" name="Google Shape;119;p8"/>
            <p:cNvSpPr/>
            <p:nvPr/>
          </p:nvSpPr>
          <p:spPr>
            <a:xfrm>
              <a:off x="7231305" y="2450394"/>
              <a:ext cx="148233" cy="725170"/>
            </a:xfrm>
            <a:prstGeom prst="rect">
              <a:avLst/>
            </a:prstGeom>
            <a:solidFill>
              <a:srgbClr val="2B4563"/>
            </a:solidFill>
            <a:ln>
              <a:noFill/>
            </a:ln>
          </p:spPr>
          <p:txBody>
            <a:bodyPr spcFirstLastPara="1" wrap="square" lIns="28575" tIns="28575" rIns="28575" bIns="28575" anchor="ctr" anchorCtr="0">
              <a:noAutofit/>
            </a:bodyPr>
            <a:lstStyle/>
            <a:p>
              <a:pPr algn="ctr"/>
              <a:endParaRPr sz="1500" b="1">
                <a:ea typeface="Calibri"/>
                <a:cs typeface="Arial" panose="020B0604020202020204" pitchFamily="34" charset="0"/>
                <a:sym typeface="Calibri"/>
              </a:endParaRPr>
            </a:p>
          </p:txBody>
        </p:sp>
        <p:sp>
          <p:nvSpPr>
            <p:cNvPr id="26" name="Google Shape;120;p8"/>
            <p:cNvSpPr/>
            <p:nvPr/>
          </p:nvSpPr>
          <p:spPr>
            <a:xfrm>
              <a:off x="7231305" y="1725224"/>
              <a:ext cx="148233" cy="725170"/>
            </a:xfrm>
            <a:prstGeom prst="rect">
              <a:avLst/>
            </a:prstGeom>
            <a:solidFill>
              <a:srgbClr val="13A1D8"/>
            </a:solidFill>
            <a:ln>
              <a:noFill/>
            </a:ln>
          </p:spPr>
          <p:txBody>
            <a:bodyPr spcFirstLastPara="1" wrap="square" lIns="28575" tIns="28575" rIns="28575" bIns="28575" anchor="ctr" anchorCtr="0">
              <a:noAutofit/>
            </a:bodyPr>
            <a:lstStyle/>
            <a:p>
              <a:pPr algn="ctr"/>
              <a:endParaRPr sz="1500" b="1">
                <a:ea typeface="Calibri"/>
                <a:cs typeface="Arial" panose="020B0604020202020204" pitchFamily="34" charset="0"/>
                <a:sym typeface="Calibri"/>
              </a:endParaRPr>
            </a:p>
          </p:txBody>
        </p:sp>
      </p:grpSp>
      <p:grpSp>
        <p:nvGrpSpPr>
          <p:cNvPr id="27" name="Google Shape;121;p8"/>
          <p:cNvGrpSpPr/>
          <p:nvPr/>
        </p:nvGrpSpPr>
        <p:grpSpPr>
          <a:xfrm>
            <a:off x="4073365" y="1009696"/>
            <a:ext cx="987552" cy="553784"/>
            <a:chOff x="5431153" y="985325"/>
            <a:chExt cx="1316736" cy="738378"/>
          </a:xfrm>
        </p:grpSpPr>
        <p:sp>
          <p:nvSpPr>
            <p:cNvPr id="28" name="Google Shape;122;p8"/>
            <p:cNvSpPr/>
            <p:nvPr/>
          </p:nvSpPr>
          <p:spPr>
            <a:xfrm>
              <a:off x="5431153" y="985325"/>
              <a:ext cx="1316736" cy="356871"/>
            </a:xfrm>
            <a:custGeom>
              <a:avLst/>
              <a:gdLst/>
              <a:ahLst/>
              <a:cxnLst/>
              <a:rect l="l" t="t" r="r" b="b"/>
              <a:pathLst>
                <a:path w="1312397" h="356871" extrusionOk="0">
                  <a:moveTo>
                    <a:pt x="353576" y="0"/>
                  </a:moveTo>
                  <a:lnTo>
                    <a:pt x="578807" y="0"/>
                  </a:lnTo>
                  <a:lnTo>
                    <a:pt x="580072" y="0"/>
                  </a:lnTo>
                  <a:lnTo>
                    <a:pt x="960079" y="0"/>
                  </a:lnTo>
                  <a:cubicBezTo>
                    <a:pt x="1058201" y="0"/>
                    <a:pt x="1146325" y="39371"/>
                    <a:pt x="1209233" y="104137"/>
                  </a:cubicBezTo>
                  <a:cubicBezTo>
                    <a:pt x="1272140" y="170175"/>
                    <a:pt x="1312397" y="259079"/>
                    <a:pt x="1312397" y="356871"/>
                  </a:cubicBezTo>
                  <a:lnTo>
                    <a:pt x="341007" y="356871"/>
                  </a:lnTo>
                  <a:lnTo>
                    <a:pt x="339740" y="356871"/>
                  </a:lnTo>
                  <a:lnTo>
                    <a:pt x="0" y="356871"/>
                  </a:lnTo>
                  <a:cubicBezTo>
                    <a:pt x="0" y="158758"/>
                    <a:pt x="158553" y="0"/>
                    <a:pt x="353576" y="0"/>
                  </a:cubicBezTo>
                  <a:close/>
                </a:path>
              </a:pathLst>
            </a:custGeom>
            <a:gradFill>
              <a:gsLst>
                <a:gs pos="0">
                  <a:srgbClr val="D86AA6"/>
                </a:gs>
                <a:gs pos="14000">
                  <a:srgbClr val="D86AA6"/>
                </a:gs>
                <a:gs pos="33000">
                  <a:srgbClr val="DF84B5"/>
                </a:gs>
                <a:gs pos="66340">
                  <a:srgbClr val="F59EC6"/>
                </a:gs>
                <a:gs pos="100000">
                  <a:srgbClr val="F59EC6"/>
                </a:gs>
              </a:gsLst>
              <a:lin ang="10800000" scaled="0"/>
            </a:gradFill>
            <a:ln>
              <a:noFill/>
            </a:ln>
          </p:spPr>
          <p:txBody>
            <a:bodyPr spcFirstLastPara="1" wrap="square" lIns="28575" tIns="28575" rIns="28575" bIns="28575" anchor="ctr" anchorCtr="0">
              <a:noAutofit/>
            </a:bodyPr>
            <a:lstStyle/>
            <a:p>
              <a:endParaRPr sz="2700" b="1">
                <a:solidFill>
                  <a:srgbClr val="FFFFFF"/>
                </a:solidFill>
                <a:ea typeface="Calibri"/>
                <a:cs typeface="Calibri"/>
                <a:sym typeface="Calibri"/>
              </a:endParaRPr>
            </a:p>
          </p:txBody>
        </p:sp>
        <p:sp>
          <p:nvSpPr>
            <p:cNvPr id="29" name="Google Shape;123;p8"/>
            <p:cNvSpPr/>
            <p:nvPr/>
          </p:nvSpPr>
          <p:spPr>
            <a:xfrm>
              <a:off x="5431153" y="1369628"/>
              <a:ext cx="1316736" cy="322581"/>
            </a:xfrm>
            <a:prstGeom prst="rect">
              <a:avLst/>
            </a:prstGeom>
            <a:gradFill>
              <a:gsLst>
                <a:gs pos="0">
                  <a:srgbClr val="595959"/>
                </a:gs>
                <a:gs pos="33000">
                  <a:srgbClr val="7F7F7F"/>
                </a:gs>
                <a:gs pos="66340">
                  <a:srgbClr val="7F7F7F"/>
                </a:gs>
                <a:gs pos="100000">
                  <a:srgbClr val="9E9E9E"/>
                </a:gs>
              </a:gsLst>
              <a:lin ang="10800000" scaled="0"/>
            </a:gradFill>
            <a:ln>
              <a:noFill/>
            </a:ln>
          </p:spPr>
          <p:txBody>
            <a:bodyPr spcFirstLastPara="1" wrap="square" lIns="28575" tIns="28575" rIns="28575" bIns="28575" anchor="ctr" anchorCtr="0">
              <a:noAutofit/>
            </a:bodyPr>
            <a:lstStyle/>
            <a:p>
              <a:pPr algn="ctr"/>
              <a:endParaRPr sz="2700" b="1">
                <a:solidFill>
                  <a:srgbClr val="FFFFFF"/>
                </a:solidFill>
                <a:ea typeface="Calibri"/>
                <a:cs typeface="Calibri"/>
                <a:sym typeface="Calibri"/>
              </a:endParaRPr>
            </a:p>
          </p:txBody>
        </p:sp>
        <p:sp>
          <p:nvSpPr>
            <p:cNvPr id="30" name="Google Shape;124;p8"/>
            <p:cNvSpPr/>
            <p:nvPr/>
          </p:nvSpPr>
          <p:spPr>
            <a:xfrm>
              <a:off x="5431153" y="1340925"/>
              <a:ext cx="1316736" cy="36576"/>
            </a:xfrm>
            <a:custGeom>
              <a:avLst/>
              <a:gdLst/>
              <a:ahLst/>
              <a:cxnLst/>
              <a:rect l="l" t="t" r="r" b="b"/>
              <a:pathLst>
                <a:path w="21600" h="21600" extrusionOk="0">
                  <a:moveTo>
                    <a:pt x="21600" y="0"/>
                  </a:moveTo>
                  <a:lnTo>
                    <a:pt x="21600" y="21600"/>
                  </a:lnTo>
                  <a:lnTo>
                    <a:pt x="0" y="21600"/>
                  </a:lnTo>
                  <a:lnTo>
                    <a:pt x="0" y="0"/>
                  </a:lnTo>
                  <a:lnTo>
                    <a:pt x="5602" y="0"/>
                  </a:lnTo>
                  <a:close/>
                </a:path>
              </a:pathLst>
            </a:custGeom>
            <a:solidFill>
              <a:srgbClr val="3F3F3F"/>
            </a:solidFill>
            <a:ln>
              <a:noFill/>
            </a:ln>
          </p:spPr>
          <p:txBody>
            <a:bodyPr spcFirstLastPara="1" wrap="square" lIns="28575" tIns="28575" rIns="28575" bIns="28575" anchor="ctr" anchorCtr="0">
              <a:noAutofit/>
            </a:bodyPr>
            <a:lstStyle/>
            <a:p>
              <a:endParaRPr sz="1350">
                <a:ea typeface="Calibri"/>
                <a:cs typeface="Calibri"/>
                <a:sym typeface="Calibri"/>
              </a:endParaRPr>
            </a:p>
          </p:txBody>
        </p:sp>
        <p:sp>
          <p:nvSpPr>
            <p:cNvPr id="31" name="Google Shape;125;p8"/>
            <p:cNvSpPr/>
            <p:nvPr/>
          </p:nvSpPr>
          <p:spPr>
            <a:xfrm>
              <a:off x="5431153" y="1687127"/>
              <a:ext cx="1316736" cy="36576"/>
            </a:xfrm>
            <a:prstGeom prst="rect">
              <a:avLst/>
            </a:prstGeom>
            <a:solidFill>
              <a:srgbClr val="3F3F3F"/>
            </a:solidFill>
            <a:ln>
              <a:noFill/>
            </a:ln>
          </p:spPr>
          <p:txBody>
            <a:bodyPr spcFirstLastPara="1" wrap="square" lIns="28575" tIns="28575" rIns="28575" bIns="28575" anchor="ctr" anchorCtr="0">
              <a:noAutofit/>
            </a:bodyPr>
            <a:lstStyle/>
            <a:p>
              <a:endParaRPr sz="1350">
                <a:ea typeface="Calibri"/>
                <a:cs typeface="Calibri"/>
                <a:sym typeface="Calibri"/>
              </a:endParaRPr>
            </a:p>
          </p:txBody>
        </p:sp>
      </p:grpSp>
      <p:sp>
        <p:nvSpPr>
          <p:cNvPr id="32" name="Google Shape;126;p8"/>
          <p:cNvSpPr/>
          <p:nvPr/>
        </p:nvSpPr>
        <p:spPr>
          <a:xfrm>
            <a:off x="4073365" y="3740893"/>
            <a:ext cx="987552" cy="543878"/>
          </a:xfrm>
          <a:prstGeom prst="rect">
            <a:avLst/>
          </a:prstGeom>
          <a:gradFill>
            <a:gsLst>
              <a:gs pos="0">
                <a:srgbClr val="902411"/>
              </a:gs>
              <a:gs pos="33000">
                <a:srgbClr val="C13018"/>
              </a:gs>
              <a:gs pos="66340">
                <a:srgbClr val="C13018"/>
              </a:gs>
              <a:gs pos="100000">
                <a:srgbClr val="EB7461"/>
              </a:gs>
            </a:gsLst>
            <a:lin ang="10800000" scaled="0"/>
          </a:gradFill>
          <a:ln>
            <a:noFill/>
          </a:ln>
        </p:spPr>
        <p:txBody>
          <a:bodyPr spcFirstLastPara="1" wrap="square" lIns="28575" tIns="28575" rIns="28575" bIns="28575" anchor="ctr" anchorCtr="0">
            <a:noAutofit/>
          </a:bodyPr>
          <a:lstStyle/>
          <a:p>
            <a:pPr algn="ctr">
              <a:defRPr/>
            </a:pPr>
            <a:r>
              <a:rPr lang="en-US" sz="2700" b="1" dirty="0">
                <a:solidFill>
                  <a:srgbClr val="FFFFFF"/>
                </a:solidFill>
                <a:ea typeface="Calibri"/>
                <a:cs typeface="Calibri"/>
                <a:sym typeface="Calibri"/>
              </a:rPr>
              <a:t>05</a:t>
            </a:r>
            <a:endParaRPr sz="2700" b="1" dirty="0">
              <a:solidFill>
                <a:srgbClr val="FFFFFF"/>
              </a:solidFill>
              <a:ea typeface="Calibri"/>
              <a:cs typeface="Calibri"/>
              <a:sym typeface="Calibri"/>
            </a:endParaRPr>
          </a:p>
        </p:txBody>
      </p:sp>
      <p:sp>
        <p:nvSpPr>
          <p:cNvPr id="33" name="Google Shape;127;p8"/>
          <p:cNvSpPr/>
          <p:nvPr/>
        </p:nvSpPr>
        <p:spPr>
          <a:xfrm>
            <a:off x="4073365" y="3197016"/>
            <a:ext cx="987552" cy="543878"/>
          </a:xfrm>
          <a:prstGeom prst="rect">
            <a:avLst/>
          </a:prstGeom>
          <a:gradFill>
            <a:gsLst>
              <a:gs pos="0">
                <a:srgbClr val="7D9445"/>
              </a:gs>
              <a:gs pos="33000">
                <a:srgbClr val="A2B969"/>
              </a:gs>
              <a:gs pos="66340">
                <a:srgbClr val="A2B969"/>
              </a:gs>
              <a:gs pos="100000">
                <a:srgbClr val="C6D4A4"/>
              </a:gs>
            </a:gsLst>
            <a:lin ang="10800000" scaled="0"/>
          </a:gradFill>
          <a:ln>
            <a:noFill/>
          </a:ln>
        </p:spPr>
        <p:txBody>
          <a:bodyPr spcFirstLastPara="1" wrap="square" lIns="28575" tIns="28575" rIns="28575" bIns="28575" anchor="ctr" anchorCtr="0">
            <a:noAutofit/>
          </a:bodyPr>
          <a:lstStyle/>
          <a:p>
            <a:pPr algn="ctr">
              <a:defRPr/>
            </a:pPr>
            <a:r>
              <a:rPr lang="en-US" sz="2700" b="1" dirty="0">
                <a:solidFill>
                  <a:srgbClr val="FFFFFF"/>
                </a:solidFill>
                <a:ea typeface="Calibri"/>
                <a:cs typeface="Calibri"/>
                <a:sym typeface="Calibri"/>
              </a:rPr>
              <a:t>04</a:t>
            </a:r>
            <a:endParaRPr sz="2700" b="1" dirty="0">
              <a:solidFill>
                <a:srgbClr val="FFFFFF"/>
              </a:solidFill>
              <a:ea typeface="Calibri"/>
              <a:cs typeface="Calibri"/>
              <a:sym typeface="Calibri"/>
            </a:endParaRPr>
          </a:p>
        </p:txBody>
      </p:sp>
      <p:sp>
        <p:nvSpPr>
          <p:cNvPr id="34" name="Google Shape;128;p8"/>
          <p:cNvSpPr/>
          <p:nvPr/>
        </p:nvSpPr>
        <p:spPr>
          <a:xfrm>
            <a:off x="4073365" y="2653138"/>
            <a:ext cx="987552" cy="543878"/>
          </a:xfrm>
          <a:prstGeom prst="rect">
            <a:avLst/>
          </a:prstGeom>
          <a:gradFill>
            <a:gsLst>
              <a:gs pos="0">
                <a:srgbClr val="C96F07"/>
              </a:gs>
              <a:gs pos="33000">
                <a:srgbClr val="F7931F"/>
              </a:gs>
              <a:gs pos="66340">
                <a:srgbClr val="F7931F"/>
              </a:gs>
              <a:gs pos="100000">
                <a:srgbClr val="FABE77"/>
              </a:gs>
            </a:gsLst>
            <a:lin ang="10800000" scaled="0"/>
          </a:gradFill>
          <a:ln>
            <a:noFill/>
          </a:ln>
        </p:spPr>
        <p:txBody>
          <a:bodyPr spcFirstLastPara="1" wrap="square" lIns="28575" tIns="28575" rIns="28575" bIns="28575" anchor="ctr" anchorCtr="0">
            <a:noAutofit/>
          </a:bodyPr>
          <a:lstStyle/>
          <a:p>
            <a:pPr algn="ctr">
              <a:defRPr/>
            </a:pPr>
            <a:r>
              <a:rPr lang="en-US" sz="2700" b="1" dirty="0">
                <a:solidFill>
                  <a:srgbClr val="FFFFFF"/>
                </a:solidFill>
                <a:ea typeface="Calibri"/>
                <a:cs typeface="Calibri"/>
                <a:sym typeface="Calibri"/>
              </a:rPr>
              <a:t>03</a:t>
            </a:r>
            <a:endParaRPr sz="2700" b="1" dirty="0">
              <a:solidFill>
                <a:srgbClr val="FFFFFF"/>
              </a:solidFill>
              <a:ea typeface="Calibri"/>
              <a:cs typeface="Calibri"/>
              <a:sym typeface="Calibri"/>
            </a:endParaRPr>
          </a:p>
        </p:txBody>
      </p:sp>
      <p:sp>
        <p:nvSpPr>
          <p:cNvPr id="35" name="Google Shape;129;p8"/>
          <p:cNvSpPr/>
          <p:nvPr/>
        </p:nvSpPr>
        <p:spPr>
          <a:xfrm>
            <a:off x="4073365" y="2109261"/>
            <a:ext cx="987552" cy="543878"/>
          </a:xfrm>
          <a:prstGeom prst="rect">
            <a:avLst/>
          </a:prstGeom>
          <a:gradFill>
            <a:gsLst>
              <a:gs pos="0">
                <a:srgbClr val="2B4563"/>
              </a:gs>
              <a:gs pos="33000">
                <a:srgbClr val="3A5C84"/>
              </a:gs>
              <a:gs pos="66340">
                <a:srgbClr val="3A5C84"/>
              </a:gs>
              <a:gs pos="100000">
                <a:srgbClr val="789BC4"/>
              </a:gs>
            </a:gsLst>
            <a:lin ang="10800000" scaled="0"/>
          </a:gradFill>
          <a:ln>
            <a:noFill/>
          </a:ln>
        </p:spPr>
        <p:txBody>
          <a:bodyPr spcFirstLastPara="1" wrap="square" lIns="28575" tIns="28575" rIns="28575" bIns="28575" anchor="ctr" anchorCtr="0">
            <a:noAutofit/>
          </a:bodyPr>
          <a:lstStyle/>
          <a:p>
            <a:pPr algn="ctr">
              <a:defRPr/>
            </a:pPr>
            <a:r>
              <a:rPr lang="en-US" sz="2700" b="1" dirty="0">
                <a:solidFill>
                  <a:srgbClr val="FFFFFF"/>
                </a:solidFill>
                <a:ea typeface="Calibri"/>
                <a:cs typeface="Calibri"/>
                <a:sym typeface="Calibri"/>
              </a:rPr>
              <a:t>02</a:t>
            </a:r>
            <a:endParaRPr sz="2700" b="1" dirty="0">
              <a:solidFill>
                <a:srgbClr val="FFFFFF"/>
              </a:solidFill>
              <a:ea typeface="Calibri"/>
              <a:cs typeface="Calibri"/>
              <a:sym typeface="Calibri"/>
            </a:endParaRPr>
          </a:p>
        </p:txBody>
      </p:sp>
      <p:sp>
        <p:nvSpPr>
          <p:cNvPr id="36" name="Google Shape;130;p8"/>
          <p:cNvSpPr/>
          <p:nvPr/>
        </p:nvSpPr>
        <p:spPr>
          <a:xfrm>
            <a:off x="4073365" y="1563480"/>
            <a:ext cx="987552" cy="545781"/>
          </a:xfrm>
          <a:prstGeom prst="rect">
            <a:avLst/>
          </a:prstGeom>
          <a:gradFill>
            <a:gsLst>
              <a:gs pos="0">
                <a:srgbClr val="118FC1"/>
              </a:gs>
              <a:gs pos="33000">
                <a:srgbClr val="4CC1EF"/>
              </a:gs>
              <a:gs pos="66340">
                <a:srgbClr val="4CC1EF"/>
              </a:gs>
              <a:gs pos="100000">
                <a:srgbClr val="92D9F5"/>
              </a:gs>
            </a:gsLst>
            <a:lin ang="10800000" scaled="0"/>
          </a:gradFill>
          <a:ln>
            <a:noFill/>
          </a:ln>
        </p:spPr>
        <p:txBody>
          <a:bodyPr spcFirstLastPara="1" wrap="square" lIns="28575" tIns="28575" rIns="28575" bIns="28575" anchor="ctr" anchorCtr="0">
            <a:noAutofit/>
          </a:bodyPr>
          <a:lstStyle/>
          <a:p>
            <a:pPr algn="ctr">
              <a:defRPr/>
            </a:pPr>
            <a:r>
              <a:rPr lang="en-US" sz="2700" b="1" dirty="0">
                <a:solidFill>
                  <a:srgbClr val="FFFFFF"/>
                </a:solidFill>
                <a:ea typeface="Calibri"/>
                <a:cs typeface="Calibri"/>
                <a:sym typeface="Calibri"/>
              </a:rPr>
              <a:t>01</a:t>
            </a:r>
            <a:endParaRPr sz="2700" b="1" dirty="0">
              <a:ea typeface="Calibri"/>
              <a:cs typeface="Calibri"/>
              <a:sym typeface="Calibri"/>
            </a:endParaRPr>
          </a:p>
        </p:txBody>
      </p:sp>
      <p:sp>
        <p:nvSpPr>
          <p:cNvPr id="37" name="Google Shape;131;p8"/>
          <p:cNvSpPr/>
          <p:nvPr/>
        </p:nvSpPr>
        <p:spPr>
          <a:xfrm rot="10800000" flipH="1">
            <a:off x="4309579" y="4549203"/>
            <a:ext cx="516269" cy="288055"/>
          </a:xfrm>
          <a:custGeom>
            <a:avLst/>
            <a:gdLst/>
            <a:ahLst/>
            <a:cxnLst/>
            <a:rect l="l" t="t" r="r" b="b"/>
            <a:pathLst>
              <a:path w="688358" h="384073" extrusionOk="0">
                <a:moveTo>
                  <a:pt x="0" y="384073"/>
                </a:moveTo>
                <a:lnTo>
                  <a:pt x="179245" y="384073"/>
                </a:lnTo>
                <a:lnTo>
                  <a:pt x="509112" y="384073"/>
                </a:lnTo>
                <a:lnTo>
                  <a:pt x="688358" y="384073"/>
                </a:lnTo>
                <a:lnTo>
                  <a:pt x="688317" y="384027"/>
                </a:lnTo>
                <a:lnTo>
                  <a:pt x="346838" y="2968"/>
                </a:lnTo>
                <a:lnTo>
                  <a:pt x="344179" y="0"/>
                </a:lnTo>
                <a:lnTo>
                  <a:pt x="341516" y="2972"/>
                </a:lnTo>
                <a:close/>
              </a:path>
            </a:pathLst>
          </a:custGeom>
          <a:gradFill>
            <a:gsLst>
              <a:gs pos="0">
                <a:srgbClr val="696969"/>
              </a:gs>
              <a:gs pos="23000">
                <a:srgbClr val="696969"/>
              </a:gs>
              <a:gs pos="51000">
                <a:srgbClr val="9E9E9E"/>
              </a:gs>
              <a:gs pos="100000">
                <a:srgbClr val="BDBDBD"/>
              </a:gs>
            </a:gsLst>
            <a:lin ang="9600000" scaled="0"/>
          </a:gradFill>
          <a:ln>
            <a:noFill/>
          </a:ln>
        </p:spPr>
        <p:txBody>
          <a:bodyPr spcFirstLastPara="1" wrap="square" lIns="68569" tIns="34275" rIns="68569" bIns="34275" anchor="ctr" anchorCtr="0">
            <a:noAutofit/>
          </a:bodyPr>
          <a:lstStyle/>
          <a:p>
            <a:pPr algn="ctr"/>
            <a:endParaRPr sz="1350">
              <a:solidFill>
                <a:srgbClr val="FFFFFF"/>
              </a:solidFill>
              <a:ea typeface="Calibri"/>
              <a:cs typeface="Calibri"/>
              <a:sym typeface="Calibri"/>
            </a:endParaRPr>
          </a:p>
        </p:txBody>
      </p:sp>
      <p:sp>
        <p:nvSpPr>
          <p:cNvPr id="38" name="Google Shape;132;p8"/>
          <p:cNvSpPr/>
          <p:nvPr/>
        </p:nvSpPr>
        <p:spPr>
          <a:xfrm rot="10800000" flipH="1">
            <a:off x="4074622" y="4284770"/>
            <a:ext cx="986183" cy="264433"/>
          </a:xfrm>
          <a:custGeom>
            <a:avLst/>
            <a:gdLst/>
            <a:ahLst/>
            <a:cxnLst/>
            <a:rect l="l" t="t" r="r" b="b"/>
            <a:pathLst>
              <a:path w="1314911" h="352577" extrusionOk="0">
                <a:moveTo>
                  <a:pt x="0" y="352577"/>
                </a:moveTo>
                <a:lnTo>
                  <a:pt x="1314911" y="352577"/>
                </a:lnTo>
                <a:lnTo>
                  <a:pt x="1001635" y="0"/>
                </a:lnTo>
                <a:lnTo>
                  <a:pt x="822389" y="0"/>
                </a:lnTo>
                <a:lnTo>
                  <a:pt x="492522" y="0"/>
                </a:lnTo>
                <a:lnTo>
                  <a:pt x="313277" y="0"/>
                </a:lnTo>
                <a:lnTo>
                  <a:pt x="0" y="352577"/>
                </a:lnTo>
                <a:close/>
              </a:path>
            </a:pathLst>
          </a:custGeom>
          <a:gradFill>
            <a:gsLst>
              <a:gs pos="0">
                <a:srgbClr val="DA7D3E"/>
              </a:gs>
              <a:gs pos="33000">
                <a:srgbClr val="E7A980"/>
              </a:gs>
              <a:gs pos="66340">
                <a:srgbClr val="E7A980"/>
              </a:gs>
              <a:gs pos="100000">
                <a:srgbClr val="E7A980"/>
              </a:gs>
            </a:gsLst>
            <a:lin ang="11400000" scaled="0"/>
          </a:gradFill>
          <a:ln>
            <a:noFill/>
          </a:ln>
        </p:spPr>
        <p:txBody>
          <a:bodyPr spcFirstLastPara="1" wrap="square" lIns="28575" tIns="28575" rIns="28575" bIns="28575" anchor="ctr" anchorCtr="0">
            <a:noAutofit/>
          </a:bodyPr>
          <a:lstStyle/>
          <a:p>
            <a:endParaRPr sz="2700" b="1">
              <a:solidFill>
                <a:srgbClr val="FFFFFF"/>
              </a:solidFill>
              <a:ea typeface="Calibri"/>
              <a:cs typeface="Calibri"/>
              <a:sym typeface="Calibri"/>
            </a:endParaRPr>
          </a:p>
        </p:txBody>
      </p:sp>
      <p:sp>
        <p:nvSpPr>
          <p:cNvPr id="39" name="Google Shape;133;p8" descr="Puzzle"/>
          <p:cNvSpPr/>
          <p:nvPr/>
        </p:nvSpPr>
        <p:spPr>
          <a:xfrm>
            <a:off x="3148605" y="2183764"/>
            <a:ext cx="376063" cy="376063"/>
          </a:xfrm>
          <a:custGeom>
            <a:avLst/>
            <a:gdLst/>
            <a:ahLst/>
            <a:cxnLst/>
            <a:rect l="l" t="t" r="r" b="b"/>
            <a:pathLst>
              <a:path w="501416" h="501416" extrusionOk="0">
                <a:moveTo>
                  <a:pt x="324041" y="380450"/>
                </a:moveTo>
                <a:cubicBezTo>
                  <a:pt x="282674" y="381703"/>
                  <a:pt x="267631" y="328428"/>
                  <a:pt x="297089" y="297716"/>
                </a:cubicBezTo>
                <a:lnTo>
                  <a:pt x="301477" y="293329"/>
                </a:lnTo>
                <a:cubicBezTo>
                  <a:pt x="332189" y="263871"/>
                  <a:pt x="386718" y="277659"/>
                  <a:pt x="385464" y="319026"/>
                </a:cubicBezTo>
                <a:cubicBezTo>
                  <a:pt x="384837" y="342844"/>
                  <a:pt x="413042" y="371675"/>
                  <a:pt x="429965" y="354752"/>
                </a:cubicBezTo>
                <a:lnTo>
                  <a:pt x="501417" y="283300"/>
                </a:lnTo>
                <a:lnTo>
                  <a:pt x="394866" y="176749"/>
                </a:lnTo>
                <a:cubicBezTo>
                  <a:pt x="377943" y="159827"/>
                  <a:pt x="406774" y="131622"/>
                  <a:pt x="430592" y="132249"/>
                </a:cubicBezTo>
                <a:cubicBezTo>
                  <a:pt x="471958" y="133502"/>
                  <a:pt x="485747" y="78973"/>
                  <a:pt x="456289" y="48261"/>
                </a:cubicBezTo>
                <a:lnTo>
                  <a:pt x="451902" y="43874"/>
                </a:lnTo>
                <a:cubicBezTo>
                  <a:pt x="421190" y="14416"/>
                  <a:pt x="367914" y="29458"/>
                  <a:pt x="369168" y="70825"/>
                </a:cubicBezTo>
                <a:cubicBezTo>
                  <a:pt x="369795" y="94642"/>
                  <a:pt x="341590" y="123474"/>
                  <a:pt x="324667" y="106551"/>
                </a:cubicBezTo>
                <a:lnTo>
                  <a:pt x="218116" y="0"/>
                </a:lnTo>
                <a:lnTo>
                  <a:pt x="146038" y="71452"/>
                </a:lnTo>
                <a:cubicBezTo>
                  <a:pt x="129115" y="88375"/>
                  <a:pt x="157946" y="116579"/>
                  <a:pt x="181764" y="115953"/>
                </a:cubicBezTo>
                <a:cubicBezTo>
                  <a:pt x="223130" y="114699"/>
                  <a:pt x="238173" y="167975"/>
                  <a:pt x="208715" y="198686"/>
                </a:cubicBezTo>
                <a:lnTo>
                  <a:pt x="204327" y="203074"/>
                </a:lnTo>
                <a:cubicBezTo>
                  <a:pt x="173616" y="232532"/>
                  <a:pt x="119086" y="218743"/>
                  <a:pt x="120340" y="177376"/>
                </a:cubicBezTo>
                <a:cubicBezTo>
                  <a:pt x="120967" y="153559"/>
                  <a:pt x="92762" y="124727"/>
                  <a:pt x="75839" y="141650"/>
                </a:cubicBezTo>
                <a:lnTo>
                  <a:pt x="0" y="218116"/>
                </a:lnTo>
                <a:lnTo>
                  <a:pt x="106551" y="324667"/>
                </a:lnTo>
                <a:cubicBezTo>
                  <a:pt x="123474" y="341590"/>
                  <a:pt x="94642" y="369795"/>
                  <a:pt x="70825" y="369168"/>
                </a:cubicBezTo>
                <a:cubicBezTo>
                  <a:pt x="29458" y="367914"/>
                  <a:pt x="15669" y="422444"/>
                  <a:pt x="45128" y="453155"/>
                </a:cubicBezTo>
                <a:lnTo>
                  <a:pt x="49515" y="457543"/>
                </a:lnTo>
                <a:cubicBezTo>
                  <a:pt x="80227" y="487001"/>
                  <a:pt x="133502" y="471958"/>
                  <a:pt x="132249" y="430592"/>
                </a:cubicBezTo>
                <a:cubicBezTo>
                  <a:pt x="131622" y="406774"/>
                  <a:pt x="159827" y="377943"/>
                  <a:pt x="176749" y="394866"/>
                </a:cubicBezTo>
                <a:lnTo>
                  <a:pt x="283300" y="501417"/>
                </a:lnTo>
                <a:lnTo>
                  <a:pt x="359766" y="424951"/>
                </a:lnTo>
                <a:cubicBezTo>
                  <a:pt x="376689" y="408028"/>
                  <a:pt x="348485" y="379823"/>
                  <a:pt x="324041" y="380450"/>
                </a:cubicBezTo>
                <a:close/>
              </a:path>
            </a:pathLst>
          </a:custGeom>
          <a:solidFill>
            <a:srgbClr val="FFFFFF"/>
          </a:solidFill>
          <a:ln>
            <a:noFill/>
          </a:ln>
        </p:spPr>
        <p:txBody>
          <a:bodyPr spcFirstLastPara="1" wrap="square" lIns="68569" tIns="34275" rIns="68569" bIns="34275" anchor="ctr" anchorCtr="0">
            <a:noAutofit/>
          </a:bodyPr>
          <a:lstStyle/>
          <a:p>
            <a:pPr>
              <a:defRPr/>
            </a:pPr>
            <a:endParaRPr sz="1500">
              <a:ea typeface="Calibri"/>
              <a:cs typeface="Arial" panose="020B0604020202020204" pitchFamily="34" charset="0"/>
              <a:sym typeface="Calibri"/>
            </a:endParaRPr>
          </a:p>
        </p:txBody>
      </p:sp>
      <p:sp>
        <p:nvSpPr>
          <p:cNvPr id="40" name="Google Shape;134;p8"/>
          <p:cNvSpPr/>
          <p:nvPr/>
        </p:nvSpPr>
        <p:spPr>
          <a:xfrm>
            <a:off x="3148604" y="2793453"/>
            <a:ext cx="376062" cy="263245"/>
          </a:xfrm>
          <a:custGeom>
            <a:avLst/>
            <a:gdLst/>
            <a:ahLst/>
            <a:cxnLst/>
            <a:rect l="l" t="t" r="r" b="b"/>
            <a:pathLst>
              <a:path w="501416" h="350993" extrusionOk="0">
                <a:moveTo>
                  <a:pt x="213102" y="68945"/>
                </a:moveTo>
                <a:lnTo>
                  <a:pt x="476346" y="68945"/>
                </a:lnTo>
                <a:cubicBezTo>
                  <a:pt x="490135" y="68945"/>
                  <a:pt x="501416" y="80227"/>
                  <a:pt x="501416" y="94016"/>
                </a:cubicBezTo>
                <a:lnTo>
                  <a:pt x="501416" y="263245"/>
                </a:lnTo>
                <a:cubicBezTo>
                  <a:pt x="501416" y="277034"/>
                  <a:pt x="490135" y="288316"/>
                  <a:pt x="476346" y="288316"/>
                </a:cubicBezTo>
                <a:lnTo>
                  <a:pt x="438739" y="288316"/>
                </a:lnTo>
                <a:lnTo>
                  <a:pt x="438739" y="350993"/>
                </a:lnTo>
                <a:lnTo>
                  <a:pt x="376062" y="288316"/>
                </a:lnTo>
                <a:lnTo>
                  <a:pt x="213102" y="288316"/>
                </a:lnTo>
                <a:cubicBezTo>
                  <a:pt x="199313" y="288316"/>
                  <a:pt x="188031" y="277034"/>
                  <a:pt x="188031" y="263245"/>
                </a:cubicBezTo>
                <a:lnTo>
                  <a:pt x="188031" y="94016"/>
                </a:lnTo>
                <a:cubicBezTo>
                  <a:pt x="188031" y="80227"/>
                  <a:pt x="199313" y="68945"/>
                  <a:pt x="213102" y="68945"/>
                </a:cubicBezTo>
                <a:close/>
                <a:moveTo>
                  <a:pt x="25071" y="0"/>
                </a:moveTo>
                <a:lnTo>
                  <a:pt x="288315" y="0"/>
                </a:lnTo>
                <a:cubicBezTo>
                  <a:pt x="302104" y="0"/>
                  <a:pt x="313385" y="11282"/>
                  <a:pt x="313385" y="25071"/>
                </a:cubicBezTo>
                <a:lnTo>
                  <a:pt x="313385" y="43874"/>
                </a:lnTo>
                <a:lnTo>
                  <a:pt x="213102" y="43874"/>
                </a:lnTo>
                <a:cubicBezTo>
                  <a:pt x="185524" y="43874"/>
                  <a:pt x="162960" y="66438"/>
                  <a:pt x="162960" y="94016"/>
                </a:cubicBezTo>
                <a:lnTo>
                  <a:pt x="162960" y="219371"/>
                </a:lnTo>
                <a:lnTo>
                  <a:pt x="125354" y="219371"/>
                </a:lnTo>
                <a:lnTo>
                  <a:pt x="62677" y="282048"/>
                </a:lnTo>
                <a:lnTo>
                  <a:pt x="62677" y="219371"/>
                </a:lnTo>
                <a:lnTo>
                  <a:pt x="25071" y="219371"/>
                </a:lnTo>
                <a:cubicBezTo>
                  <a:pt x="11282" y="219371"/>
                  <a:pt x="0" y="208089"/>
                  <a:pt x="0" y="194300"/>
                </a:cubicBezTo>
                <a:lnTo>
                  <a:pt x="0" y="25071"/>
                </a:lnTo>
                <a:cubicBezTo>
                  <a:pt x="0" y="11282"/>
                  <a:pt x="11282" y="0"/>
                  <a:pt x="25071" y="0"/>
                </a:cubicBezTo>
                <a:close/>
              </a:path>
            </a:pathLst>
          </a:custGeom>
          <a:solidFill>
            <a:srgbClr val="FFFFFF"/>
          </a:solidFill>
          <a:ln>
            <a:noFill/>
          </a:ln>
        </p:spPr>
        <p:txBody>
          <a:bodyPr spcFirstLastPara="1" wrap="square" lIns="68569" tIns="34275" rIns="68569" bIns="34275" anchor="ctr" anchorCtr="0">
            <a:noAutofit/>
          </a:bodyPr>
          <a:lstStyle/>
          <a:p>
            <a:pPr>
              <a:defRPr/>
            </a:pPr>
            <a:endParaRPr sz="1500">
              <a:ea typeface="Calibri"/>
              <a:cs typeface="Arial" panose="020B0604020202020204" pitchFamily="34" charset="0"/>
              <a:sym typeface="Calibri"/>
            </a:endParaRPr>
          </a:p>
        </p:txBody>
      </p:sp>
      <p:sp>
        <p:nvSpPr>
          <p:cNvPr id="41" name="Google Shape;135;p8"/>
          <p:cNvSpPr/>
          <p:nvPr/>
        </p:nvSpPr>
        <p:spPr>
          <a:xfrm>
            <a:off x="3139202" y="3345791"/>
            <a:ext cx="394866" cy="246321"/>
          </a:xfrm>
          <a:custGeom>
            <a:avLst/>
            <a:gdLst/>
            <a:ahLst/>
            <a:cxnLst/>
            <a:rect l="l" t="t" r="r" b="b"/>
            <a:pathLst>
              <a:path w="526488" h="328428" extrusionOk="0">
                <a:moveTo>
                  <a:pt x="263245" y="215609"/>
                </a:moveTo>
                <a:cubicBezTo>
                  <a:pt x="279541" y="215609"/>
                  <a:pt x="295837" y="219370"/>
                  <a:pt x="309626" y="223130"/>
                </a:cubicBezTo>
                <a:cubicBezTo>
                  <a:pt x="329682" y="228144"/>
                  <a:pt x="349739" y="236919"/>
                  <a:pt x="364782" y="249455"/>
                </a:cubicBezTo>
                <a:cubicBezTo>
                  <a:pt x="372303" y="254469"/>
                  <a:pt x="376064" y="263244"/>
                  <a:pt x="376064" y="272018"/>
                </a:cubicBezTo>
                <a:lnTo>
                  <a:pt x="376064" y="328428"/>
                </a:lnTo>
                <a:lnTo>
                  <a:pt x="150425" y="328428"/>
                </a:lnTo>
                <a:lnTo>
                  <a:pt x="150425" y="272018"/>
                </a:lnTo>
                <a:cubicBezTo>
                  <a:pt x="150425" y="263244"/>
                  <a:pt x="154186" y="255722"/>
                  <a:pt x="161707" y="249455"/>
                </a:cubicBezTo>
                <a:cubicBezTo>
                  <a:pt x="178003" y="238173"/>
                  <a:pt x="196806" y="228144"/>
                  <a:pt x="216864" y="223130"/>
                </a:cubicBezTo>
                <a:cubicBezTo>
                  <a:pt x="231906" y="218116"/>
                  <a:pt x="248202" y="215609"/>
                  <a:pt x="263245" y="215609"/>
                </a:cubicBezTo>
                <a:close/>
                <a:moveTo>
                  <a:pt x="413670" y="127861"/>
                </a:moveTo>
                <a:cubicBezTo>
                  <a:pt x="429966" y="127861"/>
                  <a:pt x="446262" y="131622"/>
                  <a:pt x="460051" y="135382"/>
                </a:cubicBezTo>
                <a:cubicBezTo>
                  <a:pt x="480107" y="140396"/>
                  <a:pt x="500164" y="149171"/>
                  <a:pt x="515206" y="161708"/>
                </a:cubicBezTo>
                <a:cubicBezTo>
                  <a:pt x="522728" y="166722"/>
                  <a:pt x="526488" y="175497"/>
                  <a:pt x="526488" y="184271"/>
                </a:cubicBezTo>
                <a:lnTo>
                  <a:pt x="526488" y="240681"/>
                </a:lnTo>
                <a:lnTo>
                  <a:pt x="389852" y="240681"/>
                </a:lnTo>
                <a:cubicBezTo>
                  <a:pt x="387345" y="235667"/>
                  <a:pt x="383585" y="233159"/>
                  <a:pt x="379824" y="229399"/>
                </a:cubicBezTo>
                <a:cubicBezTo>
                  <a:pt x="364780" y="218117"/>
                  <a:pt x="345977" y="208089"/>
                  <a:pt x="322160" y="200567"/>
                </a:cubicBezTo>
                <a:cubicBezTo>
                  <a:pt x="335949" y="186778"/>
                  <a:pt x="344724" y="166722"/>
                  <a:pt x="344724" y="145411"/>
                </a:cubicBezTo>
                <a:lnTo>
                  <a:pt x="344724" y="144157"/>
                </a:lnTo>
                <a:cubicBezTo>
                  <a:pt x="352245" y="140396"/>
                  <a:pt x="359766" y="137889"/>
                  <a:pt x="367287" y="135382"/>
                </a:cubicBezTo>
                <a:cubicBezTo>
                  <a:pt x="382331" y="130368"/>
                  <a:pt x="398627" y="127861"/>
                  <a:pt x="413670" y="127861"/>
                </a:cubicBezTo>
                <a:close/>
                <a:moveTo>
                  <a:pt x="112820" y="127861"/>
                </a:moveTo>
                <a:cubicBezTo>
                  <a:pt x="129116" y="127861"/>
                  <a:pt x="145412" y="131622"/>
                  <a:pt x="159201" y="135382"/>
                </a:cubicBezTo>
                <a:cubicBezTo>
                  <a:pt x="166722" y="136636"/>
                  <a:pt x="174243" y="140396"/>
                  <a:pt x="181765" y="142903"/>
                </a:cubicBezTo>
                <a:cubicBezTo>
                  <a:pt x="181765" y="144157"/>
                  <a:pt x="181765" y="144157"/>
                  <a:pt x="181765" y="145411"/>
                </a:cubicBezTo>
                <a:cubicBezTo>
                  <a:pt x="181765" y="166722"/>
                  <a:pt x="190539" y="185525"/>
                  <a:pt x="204328" y="200567"/>
                </a:cubicBezTo>
                <a:cubicBezTo>
                  <a:pt x="184272" y="206835"/>
                  <a:pt x="164215" y="216863"/>
                  <a:pt x="146665" y="229399"/>
                </a:cubicBezTo>
                <a:cubicBezTo>
                  <a:pt x="141651" y="233159"/>
                  <a:pt x="139144" y="235667"/>
                  <a:pt x="135384" y="240681"/>
                </a:cubicBezTo>
                <a:lnTo>
                  <a:pt x="0" y="240681"/>
                </a:lnTo>
                <a:lnTo>
                  <a:pt x="0" y="184271"/>
                </a:lnTo>
                <a:cubicBezTo>
                  <a:pt x="0" y="175497"/>
                  <a:pt x="3761" y="166722"/>
                  <a:pt x="11282" y="161708"/>
                </a:cubicBezTo>
                <a:cubicBezTo>
                  <a:pt x="27578" y="150425"/>
                  <a:pt x="46381" y="141650"/>
                  <a:pt x="66439" y="135382"/>
                </a:cubicBezTo>
                <a:cubicBezTo>
                  <a:pt x="81481" y="130368"/>
                  <a:pt x="97777" y="127861"/>
                  <a:pt x="112820" y="127861"/>
                </a:cubicBezTo>
                <a:close/>
                <a:moveTo>
                  <a:pt x="263245" y="87748"/>
                </a:moveTo>
                <a:cubicBezTo>
                  <a:pt x="294399" y="87748"/>
                  <a:pt x="319655" y="113003"/>
                  <a:pt x="319655" y="144158"/>
                </a:cubicBezTo>
                <a:cubicBezTo>
                  <a:pt x="319655" y="175312"/>
                  <a:pt x="294399" y="200568"/>
                  <a:pt x="263245" y="200568"/>
                </a:cubicBezTo>
                <a:cubicBezTo>
                  <a:pt x="232090" y="200568"/>
                  <a:pt x="206835" y="175312"/>
                  <a:pt x="206835" y="144158"/>
                </a:cubicBezTo>
                <a:cubicBezTo>
                  <a:pt x="206835" y="113003"/>
                  <a:pt x="232090" y="87748"/>
                  <a:pt x="263245" y="87748"/>
                </a:cubicBezTo>
                <a:close/>
                <a:moveTo>
                  <a:pt x="413670" y="0"/>
                </a:moveTo>
                <a:cubicBezTo>
                  <a:pt x="444824" y="0"/>
                  <a:pt x="470080" y="25255"/>
                  <a:pt x="470080" y="56409"/>
                </a:cubicBezTo>
                <a:cubicBezTo>
                  <a:pt x="470080" y="87563"/>
                  <a:pt x="444824" y="112819"/>
                  <a:pt x="413670" y="112819"/>
                </a:cubicBezTo>
                <a:cubicBezTo>
                  <a:pt x="382515" y="112819"/>
                  <a:pt x="357260" y="87563"/>
                  <a:pt x="357260" y="56409"/>
                </a:cubicBezTo>
                <a:cubicBezTo>
                  <a:pt x="357260" y="25255"/>
                  <a:pt x="382515" y="0"/>
                  <a:pt x="413670" y="0"/>
                </a:cubicBezTo>
                <a:close/>
                <a:moveTo>
                  <a:pt x="112820" y="0"/>
                </a:moveTo>
                <a:cubicBezTo>
                  <a:pt x="143974" y="0"/>
                  <a:pt x="169230" y="25255"/>
                  <a:pt x="169230" y="56409"/>
                </a:cubicBezTo>
                <a:cubicBezTo>
                  <a:pt x="169230" y="87563"/>
                  <a:pt x="143974" y="112819"/>
                  <a:pt x="112820" y="112819"/>
                </a:cubicBezTo>
                <a:cubicBezTo>
                  <a:pt x="81665" y="112819"/>
                  <a:pt x="56410" y="87563"/>
                  <a:pt x="56410" y="56409"/>
                </a:cubicBezTo>
                <a:cubicBezTo>
                  <a:pt x="56410" y="25255"/>
                  <a:pt x="81665" y="0"/>
                  <a:pt x="112820" y="0"/>
                </a:cubicBezTo>
                <a:close/>
              </a:path>
            </a:pathLst>
          </a:custGeom>
          <a:solidFill>
            <a:srgbClr val="FFFFFF"/>
          </a:solidFill>
          <a:ln>
            <a:noFill/>
          </a:ln>
        </p:spPr>
        <p:txBody>
          <a:bodyPr spcFirstLastPara="1" wrap="square" lIns="68569" tIns="34275" rIns="68569" bIns="34275" anchor="ctr" anchorCtr="0">
            <a:noAutofit/>
          </a:bodyPr>
          <a:lstStyle/>
          <a:p>
            <a:pPr>
              <a:defRPr/>
            </a:pPr>
            <a:endParaRPr sz="1500">
              <a:ea typeface="Calibri"/>
              <a:cs typeface="Arial" panose="020B0604020202020204" pitchFamily="34" charset="0"/>
              <a:sym typeface="Calibri"/>
            </a:endParaRPr>
          </a:p>
        </p:txBody>
      </p:sp>
      <p:sp>
        <p:nvSpPr>
          <p:cNvPr id="42" name="Google Shape;136;p8"/>
          <p:cNvSpPr/>
          <p:nvPr/>
        </p:nvSpPr>
        <p:spPr>
          <a:xfrm>
            <a:off x="3205014" y="3834199"/>
            <a:ext cx="263245" cy="357260"/>
          </a:xfrm>
          <a:custGeom>
            <a:avLst/>
            <a:gdLst/>
            <a:ahLst/>
            <a:cxnLst/>
            <a:rect l="l" t="t" r="r" b="b"/>
            <a:pathLst>
              <a:path w="350993" h="476346" extrusionOk="0">
                <a:moveTo>
                  <a:pt x="300851" y="401134"/>
                </a:moveTo>
                <a:cubicBezTo>
                  <a:pt x="293330" y="401134"/>
                  <a:pt x="288316" y="406148"/>
                  <a:pt x="288316" y="413669"/>
                </a:cubicBezTo>
                <a:cubicBezTo>
                  <a:pt x="288316" y="421190"/>
                  <a:pt x="293330" y="426204"/>
                  <a:pt x="300851" y="426204"/>
                </a:cubicBezTo>
                <a:cubicBezTo>
                  <a:pt x="308372" y="426204"/>
                  <a:pt x="313386" y="421190"/>
                  <a:pt x="313386" y="413669"/>
                </a:cubicBezTo>
                <a:cubicBezTo>
                  <a:pt x="313386" y="406148"/>
                  <a:pt x="308372" y="401134"/>
                  <a:pt x="300851" y="401134"/>
                </a:cubicBezTo>
                <a:close/>
                <a:moveTo>
                  <a:pt x="0" y="325921"/>
                </a:moveTo>
                <a:cubicBezTo>
                  <a:pt x="0" y="353499"/>
                  <a:pt x="78973" y="376063"/>
                  <a:pt x="175497" y="376063"/>
                </a:cubicBezTo>
                <a:cubicBezTo>
                  <a:pt x="272020" y="376063"/>
                  <a:pt x="350993" y="353499"/>
                  <a:pt x="350993" y="325921"/>
                </a:cubicBezTo>
                <a:lnTo>
                  <a:pt x="350993" y="426204"/>
                </a:lnTo>
                <a:cubicBezTo>
                  <a:pt x="350993" y="453782"/>
                  <a:pt x="272020" y="476346"/>
                  <a:pt x="175497" y="476346"/>
                </a:cubicBezTo>
                <a:cubicBezTo>
                  <a:pt x="78973" y="476346"/>
                  <a:pt x="0" y="453782"/>
                  <a:pt x="0" y="426204"/>
                </a:cubicBezTo>
                <a:close/>
                <a:moveTo>
                  <a:pt x="300851" y="275780"/>
                </a:moveTo>
                <a:cubicBezTo>
                  <a:pt x="293330" y="275780"/>
                  <a:pt x="288316" y="280794"/>
                  <a:pt x="288316" y="288315"/>
                </a:cubicBezTo>
                <a:cubicBezTo>
                  <a:pt x="288316" y="295836"/>
                  <a:pt x="293330" y="300850"/>
                  <a:pt x="300851" y="300850"/>
                </a:cubicBezTo>
                <a:cubicBezTo>
                  <a:pt x="308372" y="300850"/>
                  <a:pt x="313386" y="295836"/>
                  <a:pt x="313386" y="288315"/>
                </a:cubicBezTo>
                <a:cubicBezTo>
                  <a:pt x="313386" y="280794"/>
                  <a:pt x="308372" y="275780"/>
                  <a:pt x="300851" y="275780"/>
                </a:cubicBezTo>
                <a:close/>
                <a:moveTo>
                  <a:pt x="0" y="200567"/>
                </a:moveTo>
                <a:cubicBezTo>
                  <a:pt x="0" y="228145"/>
                  <a:pt x="78973" y="250709"/>
                  <a:pt x="175497" y="250709"/>
                </a:cubicBezTo>
                <a:cubicBezTo>
                  <a:pt x="272020" y="250709"/>
                  <a:pt x="350993" y="228145"/>
                  <a:pt x="350993" y="200567"/>
                </a:cubicBezTo>
                <a:lnTo>
                  <a:pt x="350993" y="300850"/>
                </a:lnTo>
                <a:cubicBezTo>
                  <a:pt x="350993" y="328428"/>
                  <a:pt x="272020" y="350992"/>
                  <a:pt x="175497" y="350992"/>
                </a:cubicBezTo>
                <a:cubicBezTo>
                  <a:pt x="78973" y="350992"/>
                  <a:pt x="0" y="328428"/>
                  <a:pt x="0" y="300850"/>
                </a:cubicBezTo>
                <a:close/>
                <a:moveTo>
                  <a:pt x="300851" y="150426"/>
                </a:moveTo>
                <a:cubicBezTo>
                  <a:pt x="293330" y="150426"/>
                  <a:pt x="288316" y="155440"/>
                  <a:pt x="288316" y="162961"/>
                </a:cubicBezTo>
                <a:cubicBezTo>
                  <a:pt x="288316" y="170482"/>
                  <a:pt x="293330" y="175496"/>
                  <a:pt x="300851" y="175496"/>
                </a:cubicBezTo>
                <a:cubicBezTo>
                  <a:pt x="308372" y="175496"/>
                  <a:pt x="313386" y="170482"/>
                  <a:pt x="313386" y="162961"/>
                </a:cubicBezTo>
                <a:cubicBezTo>
                  <a:pt x="313386" y="155440"/>
                  <a:pt x="308372" y="150426"/>
                  <a:pt x="300851" y="150426"/>
                </a:cubicBezTo>
                <a:close/>
                <a:moveTo>
                  <a:pt x="0" y="75213"/>
                </a:moveTo>
                <a:cubicBezTo>
                  <a:pt x="0" y="102791"/>
                  <a:pt x="78973" y="125355"/>
                  <a:pt x="175497" y="125355"/>
                </a:cubicBezTo>
                <a:cubicBezTo>
                  <a:pt x="272020" y="125355"/>
                  <a:pt x="350993" y="102791"/>
                  <a:pt x="350993" y="75213"/>
                </a:cubicBezTo>
                <a:lnTo>
                  <a:pt x="350993" y="175496"/>
                </a:lnTo>
                <a:cubicBezTo>
                  <a:pt x="350993" y="203074"/>
                  <a:pt x="272020" y="225638"/>
                  <a:pt x="175497" y="225638"/>
                </a:cubicBezTo>
                <a:cubicBezTo>
                  <a:pt x="78973" y="225638"/>
                  <a:pt x="0" y="203074"/>
                  <a:pt x="0" y="175496"/>
                </a:cubicBezTo>
                <a:close/>
                <a:moveTo>
                  <a:pt x="175497" y="0"/>
                </a:moveTo>
                <a:cubicBezTo>
                  <a:pt x="272421" y="0"/>
                  <a:pt x="350993" y="22449"/>
                  <a:pt x="350993" y="50142"/>
                </a:cubicBezTo>
                <a:cubicBezTo>
                  <a:pt x="350993" y="77834"/>
                  <a:pt x="272421" y="100283"/>
                  <a:pt x="175497" y="100283"/>
                </a:cubicBezTo>
                <a:cubicBezTo>
                  <a:pt x="78572" y="100283"/>
                  <a:pt x="0" y="77834"/>
                  <a:pt x="0" y="50142"/>
                </a:cubicBezTo>
                <a:cubicBezTo>
                  <a:pt x="0" y="22449"/>
                  <a:pt x="78572" y="0"/>
                  <a:pt x="175497" y="0"/>
                </a:cubicBezTo>
                <a:close/>
              </a:path>
            </a:pathLst>
          </a:custGeom>
          <a:solidFill>
            <a:srgbClr val="FFFFFF"/>
          </a:solidFill>
          <a:ln>
            <a:noFill/>
          </a:ln>
        </p:spPr>
        <p:txBody>
          <a:bodyPr spcFirstLastPara="1" wrap="square" lIns="68569" tIns="34275" rIns="68569" bIns="34275" anchor="ctr" anchorCtr="0">
            <a:noAutofit/>
          </a:bodyPr>
          <a:lstStyle/>
          <a:p>
            <a:pPr>
              <a:defRPr/>
            </a:pPr>
            <a:endParaRPr sz="1500">
              <a:ea typeface="Calibri"/>
              <a:cs typeface="Arial" panose="020B0604020202020204" pitchFamily="34" charset="0"/>
              <a:sym typeface="Calibri"/>
            </a:endParaRPr>
          </a:p>
        </p:txBody>
      </p:sp>
      <p:sp>
        <p:nvSpPr>
          <p:cNvPr id="43" name="Google Shape;137;p8"/>
          <p:cNvSpPr/>
          <p:nvPr/>
        </p:nvSpPr>
        <p:spPr>
          <a:xfrm>
            <a:off x="3214415" y="1639886"/>
            <a:ext cx="244442" cy="394866"/>
          </a:xfrm>
          <a:custGeom>
            <a:avLst/>
            <a:gdLst/>
            <a:ahLst/>
            <a:cxnLst/>
            <a:rect l="l" t="t" r="r" b="b"/>
            <a:pathLst>
              <a:path w="325922" h="526488" extrusionOk="0">
                <a:moveTo>
                  <a:pt x="122220" y="488882"/>
                </a:moveTo>
                <a:lnTo>
                  <a:pt x="203700" y="488882"/>
                </a:lnTo>
                <a:cubicBezTo>
                  <a:pt x="201820" y="510192"/>
                  <a:pt x="184270" y="526488"/>
                  <a:pt x="162960" y="526488"/>
                </a:cubicBezTo>
                <a:cubicBezTo>
                  <a:pt x="141650" y="526488"/>
                  <a:pt x="124100" y="510192"/>
                  <a:pt x="122220" y="488882"/>
                </a:cubicBezTo>
                <a:close/>
                <a:moveTo>
                  <a:pt x="100283" y="426204"/>
                </a:moveTo>
                <a:lnTo>
                  <a:pt x="225637" y="426204"/>
                </a:lnTo>
                <a:cubicBezTo>
                  <a:pt x="236292" y="426204"/>
                  <a:pt x="244440" y="434352"/>
                  <a:pt x="244440" y="445007"/>
                </a:cubicBezTo>
                <a:cubicBezTo>
                  <a:pt x="244440" y="455662"/>
                  <a:pt x="236292" y="463810"/>
                  <a:pt x="225637" y="463810"/>
                </a:cubicBezTo>
                <a:lnTo>
                  <a:pt x="100283" y="463810"/>
                </a:lnTo>
                <a:cubicBezTo>
                  <a:pt x="89628" y="463810"/>
                  <a:pt x="81480" y="455662"/>
                  <a:pt x="81480" y="445007"/>
                </a:cubicBezTo>
                <a:cubicBezTo>
                  <a:pt x="81480" y="434352"/>
                  <a:pt x="89628" y="426204"/>
                  <a:pt x="100283" y="426204"/>
                </a:cubicBezTo>
                <a:close/>
                <a:moveTo>
                  <a:pt x="100283" y="363527"/>
                </a:moveTo>
                <a:lnTo>
                  <a:pt x="225637" y="363527"/>
                </a:lnTo>
                <a:cubicBezTo>
                  <a:pt x="236292" y="363527"/>
                  <a:pt x="244440" y="371675"/>
                  <a:pt x="244440" y="382330"/>
                </a:cubicBezTo>
                <a:cubicBezTo>
                  <a:pt x="244440" y="392985"/>
                  <a:pt x="236292" y="401133"/>
                  <a:pt x="225637" y="401133"/>
                </a:cubicBezTo>
                <a:lnTo>
                  <a:pt x="100283" y="401133"/>
                </a:lnTo>
                <a:cubicBezTo>
                  <a:pt x="89628" y="401133"/>
                  <a:pt x="81480" y="392985"/>
                  <a:pt x="81480" y="382330"/>
                </a:cubicBezTo>
                <a:cubicBezTo>
                  <a:pt x="81480" y="371675"/>
                  <a:pt x="89628" y="363527"/>
                  <a:pt x="100283" y="363527"/>
                </a:cubicBezTo>
                <a:close/>
                <a:moveTo>
                  <a:pt x="163588" y="36979"/>
                </a:moveTo>
                <a:cubicBezTo>
                  <a:pt x="95270" y="37606"/>
                  <a:pt x="39487" y="92762"/>
                  <a:pt x="38233" y="161080"/>
                </a:cubicBezTo>
                <a:lnTo>
                  <a:pt x="38233" y="166094"/>
                </a:lnTo>
                <a:cubicBezTo>
                  <a:pt x="38860" y="181137"/>
                  <a:pt x="41367" y="196179"/>
                  <a:pt x="47008" y="209968"/>
                </a:cubicBezTo>
                <a:cubicBezTo>
                  <a:pt x="52022" y="222504"/>
                  <a:pt x="59543" y="234412"/>
                  <a:pt x="68318" y="244441"/>
                </a:cubicBezTo>
                <a:cubicBezTo>
                  <a:pt x="82107" y="261990"/>
                  <a:pt x="94643" y="280793"/>
                  <a:pt x="104672" y="300850"/>
                </a:cubicBezTo>
                <a:lnTo>
                  <a:pt x="162961" y="300850"/>
                </a:lnTo>
                <a:lnTo>
                  <a:pt x="221878" y="300850"/>
                </a:lnTo>
                <a:cubicBezTo>
                  <a:pt x="231279" y="280793"/>
                  <a:pt x="243815" y="261990"/>
                  <a:pt x="258231" y="244441"/>
                </a:cubicBezTo>
                <a:cubicBezTo>
                  <a:pt x="267632" y="234412"/>
                  <a:pt x="274527" y="222504"/>
                  <a:pt x="279541" y="209968"/>
                </a:cubicBezTo>
                <a:cubicBezTo>
                  <a:pt x="284555" y="196179"/>
                  <a:pt x="287689" y="181137"/>
                  <a:pt x="288316" y="166094"/>
                </a:cubicBezTo>
                <a:lnTo>
                  <a:pt x="288942" y="166094"/>
                </a:lnTo>
                <a:lnTo>
                  <a:pt x="288942" y="161080"/>
                </a:lnTo>
                <a:cubicBezTo>
                  <a:pt x="287689" y="92135"/>
                  <a:pt x="231906" y="37606"/>
                  <a:pt x="163588" y="36979"/>
                </a:cubicBezTo>
                <a:close/>
                <a:moveTo>
                  <a:pt x="162961" y="0"/>
                </a:moveTo>
                <a:cubicBezTo>
                  <a:pt x="251963" y="627"/>
                  <a:pt x="324042" y="72079"/>
                  <a:pt x="325922" y="161080"/>
                </a:cubicBezTo>
                <a:lnTo>
                  <a:pt x="325922" y="166721"/>
                </a:lnTo>
                <a:cubicBezTo>
                  <a:pt x="325295" y="186151"/>
                  <a:pt x="321534" y="204954"/>
                  <a:pt x="314640" y="223130"/>
                </a:cubicBezTo>
                <a:cubicBezTo>
                  <a:pt x="308372" y="240053"/>
                  <a:pt x="298344" y="255723"/>
                  <a:pt x="286435" y="269511"/>
                </a:cubicBezTo>
                <a:cubicBezTo>
                  <a:pt x="271393" y="285808"/>
                  <a:pt x="255097" y="317773"/>
                  <a:pt x="248202" y="331562"/>
                </a:cubicBezTo>
                <a:cubicBezTo>
                  <a:pt x="246322" y="335949"/>
                  <a:pt x="241935" y="338456"/>
                  <a:pt x="236920" y="338456"/>
                </a:cubicBezTo>
                <a:lnTo>
                  <a:pt x="89002" y="338456"/>
                </a:lnTo>
                <a:cubicBezTo>
                  <a:pt x="83988" y="338456"/>
                  <a:pt x="79600" y="335949"/>
                  <a:pt x="77720" y="331562"/>
                </a:cubicBezTo>
                <a:cubicBezTo>
                  <a:pt x="70825" y="317773"/>
                  <a:pt x="54529" y="285808"/>
                  <a:pt x="39487" y="269511"/>
                </a:cubicBezTo>
                <a:cubicBezTo>
                  <a:pt x="27578" y="255723"/>
                  <a:pt x="18176" y="240053"/>
                  <a:pt x="11282" y="223130"/>
                </a:cubicBezTo>
                <a:cubicBezTo>
                  <a:pt x="4387" y="204954"/>
                  <a:pt x="627" y="186151"/>
                  <a:pt x="0" y="166721"/>
                </a:cubicBezTo>
                <a:lnTo>
                  <a:pt x="0" y="161080"/>
                </a:lnTo>
                <a:cubicBezTo>
                  <a:pt x="1880" y="72079"/>
                  <a:pt x="73959" y="627"/>
                  <a:pt x="162961" y="0"/>
                </a:cubicBezTo>
                <a:close/>
              </a:path>
            </a:pathLst>
          </a:custGeom>
          <a:solidFill>
            <a:srgbClr val="FFFFFF"/>
          </a:solidFill>
          <a:ln>
            <a:noFill/>
          </a:ln>
        </p:spPr>
        <p:txBody>
          <a:bodyPr spcFirstLastPara="1" wrap="square" lIns="68569" tIns="34275" rIns="68569" bIns="34275" anchor="ctr" anchorCtr="0">
            <a:noAutofit/>
          </a:bodyPr>
          <a:lstStyle/>
          <a:p>
            <a:pPr>
              <a:defRPr/>
            </a:pPr>
            <a:endParaRPr sz="1500">
              <a:ea typeface="Calibri"/>
              <a:cs typeface="Arial" panose="020B0604020202020204" pitchFamily="34" charset="0"/>
              <a:sym typeface="Calibri"/>
            </a:endParaRPr>
          </a:p>
        </p:txBody>
      </p:sp>
      <p:sp>
        <p:nvSpPr>
          <p:cNvPr id="44" name="Google Shape;59;p14"/>
          <p:cNvSpPr txBox="1">
            <a:spLocks/>
          </p:cNvSpPr>
          <p:nvPr/>
        </p:nvSpPr>
        <p:spPr>
          <a:xfrm>
            <a:off x="311700" y="985266"/>
            <a:ext cx="425544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rgbClr val="000000"/>
              </a:buClr>
            </a:pPr>
            <a:r>
              <a:rPr lang="en-US" sz="2100" b="1" dirty="0">
                <a:solidFill>
                  <a:srgbClr val="FFFFFF"/>
                </a:solidFill>
              </a:rPr>
              <a:t>WHAT IS RPA?</a:t>
            </a:r>
          </a:p>
        </p:txBody>
      </p:sp>
      <p:sp>
        <p:nvSpPr>
          <p:cNvPr id="86" name="Google Shape;59;p14"/>
          <p:cNvSpPr txBox="1">
            <a:spLocks/>
          </p:cNvSpPr>
          <p:nvPr/>
        </p:nvSpPr>
        <p:spPr>
          <a:xfrm>
            <a:off x="4567141" y="1000311"/>
            <a:ext cx="425544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buClr>
                <a:srgbClr val="000000"/>
              </a:buClr>
            </a:pPr>
            <a:r>
              <a:rPr lang="en-US" sz="2100" b="1" dirty="0">
                <a:solidFill>
                  <a:srgbClr val="FFFFFF"/>
                </a:solidFill>
              </a:rPr>
              <a:t>BENEFITS OF RPA</a:t>
            </a:r>
          </a:p>
        </p:txBody>
      </p:sp>
      <p:sp>
        <p:nvSpPr>
          <p:cNvPr id="87" name="Rectangle 86"/>
          <p:cNvSpPr/>
          <p:nvPr/>
        </p:nvSpPr>
        <p:spPr>
          <a:xfrm>
            <a:off x="6877761" y="4865287"/>
            <a:ext cx="2233304" cy="184666"/>
          </a:xfrm>
          <a:prstGeom prst="rect">
            <a:avLst/>
          </a:prstGeom>
        </p:spPr>
        <p:txBody>
          <a:bodyPr wrap="none">
            <a:spAutoFit/>
          </a:bodyPr>
          <a:lstStyle/>
          <a:p>
            <a:pPr>
              <a:buClrTx/>
              <a:buFontTx/>
              <a:buNone/>
            </a:pPr>
            <a:r>
              <a:rPr lang="en-US" sz="600" i="1" kern="1200" dirty="0">
                <a:solidFill>
                  <a:srgbClr val="FFFFFF"/>
                </a:solidFill>
                <a:ea typeface="+mn-ea"/>
              </a:rPr>
              <a:t>Reference: The Creative Studio at Deloitte, London. J13988</a:t>
            </a:r>
            <a:endParaRPr lang="en-US" sz="2700" i="1" kern="1200" dirty="0">
              <a:solidFill>
                <a:srgbClr val="FFFFFF"/>
              </a:solidFill>
              <a:ea typeface="+mn-ea"/>
            </a:endParaRPr>
          </a:p>
        </p:txBody>
      </p:sp>
      <p:sp>
        <p:nvSpPr>
          <p:cNvPr id="88" name="Google Shape;59;p14"/>
          <p:cNvSpPr txBox="1">
            <a:spLocks noGrp="1"/>
          </p:cNvSpPr>
          <p:nvPr>
            <p:ph type="title"/>
          </p:nvPr>
        </p:nvSpPr>
        <p:spPr>
          <a:xfrm>
            <a:off x="311700" y="311463"/>
            <a:ext cx="8520600" cy="572700"/>
          </a:xfrm>
          <a:prstGeom prst="rect">
            <a:avLst/>
          </a:prstGeom>
        </p:spPr>
        <p:txBody>
          <a:bodyPr spcFirstLastPara="1" wrap="square" lIns="91425" tIns="91425" rIns="91425" bIns="91425" anchor="t" anchorCtr="0">
            <a:noAutofit/>
          </a:bodyPr>
          <a:lstStyle/>
          <a:p>
            <a:pPr algn="ctr"/>
            <a:r>
              <a:rPr lang="en-US" b="1" dirty="0" smtClean="0">
                <a:solidFill>
                  <a:schemeClr val="bg1"/>
                </a:solidFill>
                <a:latin typeface="+mj-lt"/>
              </a:rPr>
              <a:t>RPA OVERVIEW</a:t>
            </a:r>
            <a:endParaRPr b="1" dirty="0">
              <a:solidFill>
                <a:schemeClr val="bg1"/>
              </a:solidFill>
              <a:latin typeface="+mj-lt"/>
            </a:endParaRPr>
          </a:p>
        </p:txBody>
      </p:sp>
    </p:spTree>
    <p:extLst>
      <p:ext uri="{BB962C8B-B14F-4D97-AF65-F5344CB8AC3E}">
        <p14:creationId xmlns:p14="http://schemas.microsoft.com/office/powerpoint/2010/main" val="9371609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176" name="Google Shape;176;p27"/>
          <p:cNvCxnSpPr/>
          <p:nvPr/>
        </p:nvCxnSpPr>
        <p:spPr>
          <a:xfrm rot="10800000" flipH="1">
            <a:off x="1169740" y="4179095"/>
            <a:ext cx="3362325" cy="11169"/>
          </a:xfrm>
          <a:prstGeom prst="straightConnector1">
            <a:avLst/>
          </a:prstGeom>
          <a:noFill/>
          <a:ln w="9525" cap="flat" cmpd="sng">
            <a:solidFill>
              <a:schemeClr val="accent2"/>
            </a:solidFill>
            <a:prstDash val="dash"/>
            <a:miter lim="800000"/>
            <a:headEnd type="none" w="sm" len="sm"/>
            <a:tailEnd type="none" w="sm" len="sm"/>
          </a:ln>
        </p:spPr>
      </p:cxnSp>
      <p:sp>
        <p:nvSpPr>
          <p:cNvPr id="182" name="Google Shape;182;p27"/>
          <p:cNvSpPr/>
          <p:nvPr/>
        </p:nvSpPr>
        <p:spPr>
          <a:xfrm>
            <a:off x="4141990" y="1496198"/>
            <a:ext cx="274320" cy="27432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183" name="Google Shape;183;p27"/>
          <p:cNvSpPr/>
          <p:nvPr/>
        </p:nvSpPr>
        <p:spPr>
          <a:xfrm>
            <a:off x="4141990" y="3743720"/>
            <a:ext cx="274320" cy="27432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184" name="Google Shape;184;p27"/>
          <p:cNvGrpSpPr/>
          <p:nvPr/>
        </p:nvGrpSpPr>
        <p:grpSpPr>
          <a:xfrm>
            <a:off x="4611935" y="695325"/>
            <a:ext cx="3362325" cy="3752850"/>
            <a:chOff x="6121400" y="647700"/>
            <a:chExt cx="4483100" cy="5003800"/>
          </a:xfrm>
        </p:grpSpPr>
        <p:sp>
          <p:nvSpPr>
            <p:cNvPr id="185" name="Google Shape;185;p27"/>
            <p:cNvSpPr/>
            <p:nvPr/>
          </p:nvSpPr>
          <p:spPr>
            <a:xfrm>
              <a:off x="6121400" y="647700"/>
              <a:ext cx="4483100" cy="500380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186" name="Google Shape;186;p27"/>
            <p:cNvSpPr/>
            <p:nvPr/>
          </p:nvSpPr>
          <p:spPr>
            <a:xfrm>
              <a:off x="6121400" y="2844798"/>
              <a:ext cx="4483100" cy="1103921"/>
            </a:xfrm>
            <a:prstGeom prst="rect">
              <a:avLst/>
            </a:prstGeom>
            <a:solidFill>
              <a:schemeClr val="accent5"/>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grpSp>
          <p:nvGrpSpPr>
            <p:cNvPr id="188" name="Google Shape;188;p27"/>
            <p:cNvGrpSpPr/>
            <p:nvPr/>
          </p:nvGrpSpPr>
          <p:grpSpPr>
            <a:xfrm>
              <a:off x="6626008" y="2938853"/>
              <a:ext cx="3559244" cy="829509"/>
              <a:chOff x="1689099" y="2938853"/>
              <a:chExt cx="3559244" cy="829509"/>
            </a:xfrm>
          </p:grpSpPr>
          <p:sp>
            <p:nvSpPr>
              <p:cNvPr id="189" name="Google Shape;189;p27"/>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05</a:t>
                </a:r>
                <a:endParaRPr sz="1050" dirty="0"/>
              </a:p>
            </p:txBody>
          </p:sp>
          <p:cxnSp>
            <p:nvCxnSpPr>
              <p:cNvPr id="190" name="Google Shape;190;p27"/>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191" name="Google Shape;191;p27"/>
              <p:cNvSpPr/>
              <p:nvPr/>
            </p:nvSpPr>
            <p:spPr>
              <a:xfrm>
                <a:off x="2541743" y="2938853"/>
                <a:ext cx="2706600" cy="646199"/>
              </a:xfrm>
              <a:prstGeom prst="rect">
                <a:avLst/>
              </a:prstGeom>
              <a:noFill/>
              <a:ln>
                <a:noFill/>
              </a:ln>
            </p:spPr>
            <p:txBody>
              <a:bodyPr spcFirstLastPara="1" wrap="square" lIns="68569" tIns="34275" rIns="68569" bIns="34275" anchor="t" anchorCtr="0">
                <a:noAutofit/>
              </a:bodyPr>
              <a:lstStyle/>
              <a:p>
                <a:r>
                  <a:rPr lang="en-US" sz="2000" dirty="0" smtClean="0">
                    <a:solidFill>
                      <a:schemeClr val="lt1"/>
                    </a:solidFill>
                  </a:rPr>
                  <a:t>Repository Guidelines</a:t>
                </a:r>
                <a:endParaRPr sz="2000" dirty="0"/>
              </a:p>
            </p:txBody>
          </p:sp>
        </p:grpSp>
        <p:sp>
          <p:nvSpPr>
            <p:cNvPr id="192" name="Google Shape;192;p27"/>
            <p:cNvSpPr/>
            <p:nvPr/>
          </p:nvSpPr>
          <p:spPr>
            <a:xfrm flipH="1">
              <a:off x="6288823" y="1715530"/>
              <a:ext cx="365760" cy="36576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193" name="Google Shape;193;p27"/>
            <p:cNvSpPr/>
            <p:nvPr/>
          </p:nvSpPr>
          <p:spPr>
            <a:xfrm flipH="1">
              <a:off x="6288823" y="4712227"/>
              <a:ext cx="365760" cy="36576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194" name="Google Shape;194;p27"/>
            <p:cNvCxnSpPr/>
            <p:nvPr/>
          </p:nvCxnSpPr>
          <p:spPr>
            <a:xfrm rot="10800000" flipH="1">
              <a:off x="6121400" y="5292727"/>
              <a:ext cx="4483100" cy="14892"/>
            </a:xfrm>
            <a:prstGeom prst="straightConnector1">
              <a:avLst/>
            </a:prstGeom>
            <a:noFill/>
            <a:ln w="9525" cap="flat" cmpd="sng">
              <a:solidFill>
                <a:schemeClr val="accent5"/>
              </a:solidFill>
              <a:prstDash val="dash"/>
              <a:miter lim="800000"/>
              <a:headEnd type="none" w="sm" len="sm"/>
              <a:tailEnd type="none" w="sm" len="sm"/>
            </a:ln>
          </p:spPr>
        </p:cxnSp>
      </p:grpSp>
      <p:sp>
        <p:nvSpPr>
          <p:cNvPr id="195" name="Google Shape;195;p27"/>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196" name="Google Shape;196;p27"/>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198" name="Google Shape;198;p27"/>
          <p:cNvSpPr/>
          <p:nvPr/>
        </p:nvSpPr>
        <p:spPr>
          <a:xfrm>
            <a:off x="5853656" y="988219"/>
            <a:ext cx="866775" cy="1028700"/>
          </a:xfrm>
          <a:custGeom>
            <a:avLst/>
            <a:gdLst/>
            <a:ahLst/>
            <a:cxnLst/>
            <a:rect l="l" t="t" r="r" b="b"/>
            <a:pathLst>
              <a:path w="2912" h="3456" extrusionOk="0">
                <a:moveTo>
                  <a:pt x="744" y="1179"/>
                </a:moveTo>
                <a:lnTo>
                  <a:pt x="764" y="1181"/>
                </a:lnTo>
                <a:lnTo>
                  <a:pt x="785" y="1188"/>
                </a:lnTo>
                <a:lnTo>
                  <a:pt x="804" y="1200"/>
                </a:lnTo>
                <a:lnTo>
                  <a:pt x="819" y="1216"/>
                </a:lnTo>
                <a:lnTo>
                  <a:pt x="831" y="1235"/>
                </a:lnTo>
                <a:lnTo>
                  <a:pt x="838" y="1256"/>
                </a:lnTo>
                <a:lnTo>
                  <a:pt x="841" y="1279"/>
                </a:lnTo>
                <a:lnTo>
                  <a:pt x="839" y="1301"/>
                </a:lnTo>
                <a:lnTo>
                  <a:pt x="833" y="1322"/>
                </a:lnTo>
                <a:lnTo>
                  <a:pt x="822" y="1341"/>
                </a:lnTo>
                <a:lnTo>
                  <a:pt x="808" y="1358"/>
                </a:lnTo>
                <a:lnTo>
                  <a:pt x="789" y="1370"/>
                </a:lnTo>
                <a:lnTo>
                  <a:pt x="769" y="1378"/>
                </a:lnTo>
                <a:lnTo>
                  <a:pt x="747" y="1381"/>
                </a:lnTo>
                <a:lnTo>
                  <a:pt x="725" y="1379"/>
                </a:lnTo>
                <a:lnTo>
                  <a:pt x="705" y="1371"/>
                </a:lnTo>
                <a:lnTo>
                  <a:pt x="686" y="1360"/>
                </a:lnTo>
                <a:lnTo>
                  <a:pt x="671" y="1344"/>
                </a:lnTo>
                <a:lnTo>
                  <a:pt x="659" y="1326"/>
                </a:lnTo>
                <a:lnTo>
                  <a:pt x="651" y="1303"/>
                </a:lnTo>
                <a:lnTo>
                  <a:pt x="648" y="1280"/>
                </a:lnTo>
                <a:lnTo>
                  <a:pt x="651" y="1258"/>
                </a:lnTo>
                <a:lnTo>
                  <a:pt x="657" y="1237"/>
                </a:lnTo>
                <a:lnTo>
                  <a:pt x="668" y="1218"/>
                </a:lnTo>
                <a:lnTo>
                  <a:pt x="682" y="1201"/>
                </a:lnTo>
                <a:lnTo>
                  <a:pt x="701" y="1189"/>
                </a:lnTo>
                <a:lnTo>
                  <a:pt x="721" y="1181"/>
                </a:lnTo>
                <a:lnTo>
                  <a:pt x="744" y="1179"/>
                </a:lnTo>
                <a:close/>
                <a:moveTo>
                  <a:pt x="704" y="965"/>
                </a:moveTo>
                <a:lnTo>
                  <a:pt x="640" y="981"/>
                </a:lnTo>
                <a:lnTo>
                  <a:pt x="639" y="985"/>
                </a:lnTo>
                <a:lnTo>
                  <a:pt x="637" y="994"/>
                </a:lnTo>
                <a:lnTo>
                  <a:pt x="634" y="1006"/>
                </a:lnTo>
                <a:lnTo>
                  <a:pt x="631" y="1020"/>
                </a:lnTo>
                <a:lnTo>
                  <a:pt x="629" y="1036"/>
                </a:lnTo>
                <a:lnTo>
                  <a:pt x="627" y="1050"/>
                </a:lnTo>
                <a:lnTo>
                  <a:pt x="626" y="1062"/>
                </a:lnTo>
                <a:lnTo>
                  <a:pt x="625" y="1071"/>
                </a:lnTo>
                <a:lnTo>
                  <a:pt x="625" y="1075"/>
                </a:lnTo>
                <a:lnTo>
                  <a:pt x="592" y="1098"/>
                </a:lnTo>
                <a:lnTo>
                  <a:pt x="590" y="1098"/>
                </a:lnTo>
                <a:lnTo>
                  <a:pt x="581" y="1096"/>
                </a:lnTo>
                <a:lnTo>
                  <a:pt x="570" y="1094"/>
                </a:lnTo>
                <a:lnTo>
                  <a:pt x="556" y="1091"/>
                </a:lnTo>
                <a:lnTo>
                  <a:pt x="541" y="1089"/>
                </a:lnTo>
                <a:lnTo>
                  <a:pt x="527" y="1086"/>
                </a:lnTo>
                <a:lnTo>
                  <a:pt x="515" y="1085"/>
                </a:lnTo>
                <a:lnTo>
                  <a:pt x="506" y="1084"/>
                </a:lnTo>
                <a:lnTo>
                  <a:pt x="503" y="1085"/>
                </a:lnTo>
                <a:lnTo>
                  <a:pt x="470" y="1143"/>
                </a:lnTo>
                <a:lnTo>
                  <a:pt x="470" y="1147"/>
                </a:lnTo>
                <a:lnTo>
                  <a:pt x="474" y="1153"/>
                </a:lnTo>
                <a:lnTo>
                  <a:pt x="479" y="1162"/>
                </a:lnTo>
                <a:lnTo>
                  <a:pt x="486" y="1172"/>
                </a:lnTo>
                <a:lnTo>
                  <a:pt x="494" y="1185"/>
                </a:lnTo>
                <a:lnTo>
                  <a:pt x="502" y="1196"/>
                </a:lnTo>
                <a:lnTo>
                  <a:pt x="510" y="1206"/>
                </a:lnTo>
                <a:lnTo>
                  <a:pt x="515" y="1215"/>
                </a:lnTo>
                <a:lnTo>
                  <a:pt x="519" y="1220"/>
                </a:lnTo>
                <a:lnTo>
                  <a:pt x="520" y="1222"/>
                </a:lnTo>
                <a:lnTo>
                  <a:pt x="515" y="1262"/>
                </a:lnTo>
                <a:lnTo>
                  <a:pt x="513" y="1264"/>
                </a:lnTo>
                <a:lnTo>
                  <a:pt x="507" y="1268"/>
                </a:lnTo>
                <a:lnTo>
                  <a:pt x="500" y="1274"/>
                </a:lnTo>
                <a:lnTo>
                  <a:pt x="489" y="1281"/>
                </a:lnTo>
                <a:lnTo>
                  <a:pt x="478" y="1289"/>
                </a:lnTo>
                <a:lnTo>
                  <a:pt x="468" y="1297"/>
                </a:lnTo>
                <a:lnTo>
                  <a:pt x="458" y="1304"/>
                </a:lnTo>
                <a:lnTo>
                  <a:pt x="450" y="1311"/>
                </a:lnTo>
                <a:lnTo>
                  <a:pt x="445" y="1317"/>
                </a:lnTo>
                <a:lnTo>
                  <a:pt x="444" y="1319"/>
                </a:lnTo>
                <a:lnTo>
                  <a:pt x="460" y="1386"/>
                </a:lnTo>
                <a:lnTo>
                  <a:pt x="463" y="1388"/>
                </a:lnTo>
                <a:lnTo>
                  <a:pt x="472" y="1390"/>
                </a:lnTo>
                <a:lnTo>
                  <a:pt x="484" y="1392"/>
                </a:lnTo>
                <a:lnTo>
                  <a:pt x="498" y="1396"/>
                </a:lnTo>
                <a:lnTo>
                  <a:pt x="512" y="1398"/>
                </a:lnTo>
                <a:lnTo>
                  <a:pt x="526" y="1400"/>
                </a:lnTo>
                <a:lnTo>
                  <a:pt x="538" y="1402"/>
                </a:lnTo>
                <a:lnTo>
                  <a:pt x="547" y="1403"/>
                </a:lnTo>
                <a:lnTo>
                  <a:pt x="550" y="1403"/>
                </a:lnTo>
                <a:lnTo>
                  <a:pt x="573" y="1438"/>
                </a:lnTo>
                <a:lnTo>
                  <a:pt x="571" y="1441"/>
                </a:lnTo>
                <a:lnTo>
                  <a:pt x="570" y="1449"/>
                </a:lnTo>
                <a:lnTo>
                  <a:pt x="568" y="1461"/>
                </a:lnTo>
                <a:lnTo>
                  <a:pt x="566" y="1475"/>
                </a:lnTo>
                <a:lnTo>
                  <a:pt x="564" y="1491"/>
                </a:lnTo>
                <a:lnTo>
                  <a:pt x="562" y="1505"/>
                </a:lnTo>
                <a:lnTo>
                  <a:pt x="561" y="1518"/>
                </a:lnTo>
                <a:lnTo>
                  <a:pt x="560" y="1527"/>
                </a:lnTo>
                <a:lnTo>
                  <a:pt x="561" y="1530"/>
                </a:lnTo>
                <a:lnTo>
                  <a:pt x="617" y="1566"/>
                </a:lnTo>
                <a:lnTo>
                  <a:pt x="620" y="1565"/>
                </a:lnTo>
                <a:lnTo>
                  <a:pt x="626" y="1562"/>
                </a:lnTo>
                <a:lnTo>
                  <a:pt x="634" y="1556"/>
                </a:lnTo>
                <a:lnTo>
                  <a:pt x="645" y="1549"/>
                </a:lnTo>
                <a:lnTo>
                  <a:pt x="656" y="1541"/>
                </a:lnTo>
                <a:lnTo>
                  <a:pt x="667" y="1532"/>
                </a:lnTo>
                <a:lnTo>
                  <a:pt x="677" y="1525"/>
                </a:lnTo>
                <a:lnTo>
                  <a:pt x="684" y="1519"/>
                </a:lnTo>
                <a:lnTo>
                  <a:pt x="690" y="1514"/>
                </a:lnTo>
                <a:lnTo>
                  <a:pt x="692" y="1513"/>
                </a:lnTo>
                <a:lnTo>
                  <a:pt x="731" y="1519"/>
                </a:lnTo>
                <a:lnTo>
                  <a:pt x="732" y="1521"/>
                </a:lnTo>
                <a:lnTo>
                  <a:pt x="736" y="1528"/>
                </a:lnTo>
                <a:lnTo>
                  <a:pt x="742" y="1535"/>
                </a:lnTo>
                <a:lnTo>
                  <a:pt x="749" y="1547"/>
                </a:lnTo>
                <a:lnTo>
                  <a:pt x="757" y="1558"/>
                </a:lnTo>
                <a:lnTo>
                  <a:pt x="764" y="1569"/>
                </a:lnTo>
                <a:lnTo>
                  <a:pt x="772" y="1579"/>
                </a:lnTo>
                <a:lnTo>
                  <a:pt x="777" y="1588"/>
                </a:lnTo>
                <a:lnTo>
                  <a:pt x="783" y="1593"/>
                </a:lnTo>
                <a:lnTo>
                  <a:pt x="785" y="1595"/>
                </a:lnTo>
                <a:lnTo>
                  <a:pt x="850" y="1579"/>
                </a:lnTo>
                <a:lnTo>
                  <a:pt x="851" y="1575"/>
                </a:lnTo>
                <a:lnTo>
                  <a:pt x="853" y="1566"/>
                </a:lnTo>
                <a:lnTo>
                  <a:pt x="856" y="1554"/>
                </a:lnTo>
                <a:lnTo>
                  <a:pt x="858" y="1540"/>
                </a:lnTo>
                <a:lnTo>
                  <a:pt x="860" y="1524"/>
                </a:lnTo>
                <a:lnTo>
                  <a:pt x="862" y="1510"/>
                </a:lnTo>
                <a:lnTo>
                  <a:pt x="864" y="1498"/>
                </a:lnTo>
                <a:lnTo>
                  <a:pt x="865" y="1489"/>
                </a:lnTo>
                <a:lnTo>
                  <a:pt x="865" y="1485"/>
                </a:lnTo>
                <a:lnTo>
                  <a:pt x="898" y="1461"/>
                </a:lnTo>
                <a:lnTo>
                  <a:pt x="901" y="1461"/>
                </a:lnTo>
                <a:lnTo>
                  <a:pt x="909" y="1463"/>
                </a:lnTo>
                <a:lnTo>
                  <a:pt x="921" y="1465"/>
                </a:lnTo>
                <a:lnTo>
                  <a:pt x="934" y="1468"/>
                </a:lnTo>
                <a:lnTo>
                  <a:pt x="949" y="1471"/>
                </a:lnTo>
                <a:lnTo>
                  <a:pt x="963" y="1473"/>
                </a:lnTo>
                <a:lnTo>
                  <a:pt x="975" y="1475"/>
                </a:lnTo>
                <a:lnTo>
                  <a:pt x="984" y="1475"/>
                </a:lnTo>
                <a:lnTo>
                  <a:pt x="987" y="1475"/>
                </a:lnTo>
                <a:lnTo>
                  <a:pt x="1021" y="1415"/>
                </a:lnTo>
                <a:lnTo>
                  <a:pt x="1020" y="1413"/>
                </a:lnTo>
                <a:lnTo>
                  <a:pt x="1017" y="1407"/>
                </a:lnTo>
                <a:lnTo>
                  <a:pt x="1011" y="1398"/>
                </a:lnTo>
                <a:lnTo>
                  <a:pt x="1004" y="1387"/>
                </a:lnTo>
                <a:lnTo>
                  <a:pt x="997" y="1376"/>
                </a:lnTo>
                <a:lnTo>
                  <a:pt x="988" y="1364"/>
                </a:lnTo>
                <a:lnTo>
                  <a:pt x="981" y="1354"/>
                </a:lnTo>
                <a:lnTo>
                  <a:pt x="975" y="1346"/>
                </a:lnTo>
                <a:lnTo>
                  <a:pt x="971" y="1340"/>
                </a:lnTo>
                <a:lnTo>
                  <a:pt x="969" y="1338"/>
                </a:lnTo>
                <a:lnTo>
                  <a:pt x="975" y="1297"/>
                </a:lnTo>
                <a:lnTo>
                  <a:pt x="977" y="1294"/>
                </a:lnTo>
                <a:lnTo>
                  <a:pt x="982" y="1291"/>
                </a:lnTo>
                <a:lnTo>
                  <a:pt x="991" y="1286"/>
                </a:lnTo>
                <a:lnTo>
                  <a:pt x="1001" y="1278"/>
                </a:lnTo>
                <a:lnTo>
                  <a:pt x="1012" y="1270"/>
                </a:lnTo>
                <a:lnTo>
                  <a:pt x="1023" y="1262"/>
                </a:lnTo>
                <a:lnTo>
                  <a:pt x="1032" y="1254"/>
                </a:lnTo>
                <a:lnTo>
                  <a:pt x="1040" y="1249"/>
                </a:lnTo>
                <a:lnTo>
                  <a:pt x="1045" y="1243"/>
                </a:lnTo>
                <a:lnTo>
                  <a:pt x="1048" y="1241"/>
                </a:lnTo>
                <a:lnTo>
                  <a:pt x="1031" y="1173"/>
                </a:lnTo>
                <a:lnTo>
                  <a:pt x="1027" y="1172"/>
                </a:lnTo>
                <a:lnTo>
                  <a:pt x="1019" y="1170"/>
                </a:lnTo>
                <a:lnTo>
                  <a:pt x="1006" y="1167"/>
                </a:lnTo>
                <a:lnTo>
                  <a:pt x="992" y="1165"/>
                </a:lnTo>
                <a:lnTo>
                  <a:pt x="978" y="1162"/>
                </a:lnTo>
                <a:lnTo>
                  <a:pt x="964" y="1160"/>
                </a:lnTo>
                <a:lnTo>
                  <a:pt x="952" y="1158"/>
                </a:lnTo>
                <a:lnTo>
                  <a:pt x="943" y="1157"/>
                </a:lnTo>
                <a:lnTo>
                  <a:pt x="941" y="1157"/>
                </a:lnTo>
                <a:lnTo>
                  <a:pt x="917" y="1122"/>
                </a:lnTo>
                <a:lnTo>
                  <a:pt x="917" y="1119"/>
                </a:lnTo>
                <a:lnTo>
                  <a:pt x="920" y="1111"/>
                </a:lnTo>
                <a:lnTo>
                  <a:pt x="922" y="1099"/>
                </a:lnTo>
                <a:lnTo>
                  <a:pt x="924" y="1085"/>
                </a:lnTo>
                <a:lnTo>
                  <a:pt x="926" y="1069"/>
                </a:lnTo>
                <a:lnTo>
                  <a:pt x="928" y="1055"/>
                </a:lnTo>
                <a:lnTo>
                  <a:pt x="930" y="1042"/>
                </a:lnTo>
                <a:lnTo>
                  <a:pt x="930" y="1034"/>
                </a:lnTo>
                <a:lnTo>
                  <a:pt x="930" y="1029"/>
                </a:lnTo>
                <a:lnTo>
                  <a:pt x="873" y="994"/>
                </a:lnTo>
                <a:lnTo>
                  <a:pt x="870" y="995"/>
                </a:lnTo>
                <a:lnTo>
                  <a:pt x="863" y="998"/>
                </a:lnTo>
                <a:lnTo>
                  <a:pt x="856" y="1004"/>
                </a:lnTo>
                <a:lnTo>
                  <a:pt x="845" y="1011"/>
                </a:lnTo>
                <a:lnTo>
                  <a:pt x="834" y="1019"/>
                </a:lnTo>
                <a:lnTo>
                  <a:pt x="824" y="1027"/>
                </a:lnTo>
                <a:lnTo>
                  <a:pt x="814" y="1035"/>
                </a:lnTo>
                <a:lnTo>
                  <a:pt x="806" y="1041"/>
                </a:lnTo>
                <a:lnTo>
                  <a:pt x="800" y="1046"/>
                </a:lnTo>
                <a:lnTo>
                  <a:pt x="798" y="1047"/>
                </a:lnTo>
                <a:lnTo>
                  <a:pt x="759" y="1040"/>
                </a:lnTo>
                <a:lnTo>
                  <a:pt x="758" y="1038"/>
                </a:lnTo>
                <a:lnTo>
                  <a:pt x="754" y="1032"/>
                </a:lnTo>
                <a:lnTo>
                  <a:pt x="748" y="1024"/>
                </a:lnTo>
                <a:lnTo>
                  <a:pt x="742" y="1014"/>
                </a:lnTo>
                <a:lnTo>
                  <a:pt x="733" y="1002"/>
                </a:lnTo>
                <a:lnTo>
                  <a:pt x="725" y="991"/>
                </a:lnTo>
                <a:lnTo>
                  <a:pt x="718" y="980"/>
                </a:lnTo>
                <a:lnTo>
                  <a:pt x="711" y="972"/>
                </a:lnTo>
                <a:lnTo>
                  <a:pt x="707" y="967"/>
                </a:lnTo>
                <a:lnTo>
                  <a:pt x="704" y="965"/>
                </a:lnTo>
                <a:close/>
                <a:moveTo>
                  <a:pt x="1616" y="757"/>
                </a:moveTo>
                <a:lnTo>
                  <a:pt x="1653" y="760"/>
                </a:lnTo>
                <a:lnTo>
                  <a:pt x="1688" y="770"/>
                </a:lnTo>
                <a:lnTo>
                  <a:pt x="1720" y="785"/>
                </a:lnTo>
                <a:lnTo>
                  <a:pt x="1749" y="806"/>
                </a:lnTo>
                <a:lnTo>
                  <a:pt x="1774" y="831"/>
                </a:lnTo>
                <a:lnTo>
                  <a:pt x="1795" y="860"/>
                </a:lnTo>
                <a:lnTo>
                  <a:pt x="1810" y="893"/>
                </a:lnTo>
                <a:lnTo>
                  <a:pt x="1820" y="927"/>
                </a:lnTo>
                <a:lnTo>
                  <a:pt x="1823" y="965"/>
                </a:lnTo>
                <a:lnTo>
                  <a:pt x="1820" y="1002"/>
                </a:lnTo>
                <a:lnTo>
                  <a:pt x="1810" y="1037"/>
                </a:lnTo>
                <a:lnTo>
                  <a:pt x="1795" y="1069"/>
                </a:lnTo>
                <a:lnTo>
                  <a:pt x="1774" y="1098"/>
                </a:lnTo>
                <a:lnTo>
                  <a:pt x="1749" y="1123"/>
                </a:lnTo>
                <a:lnTo>
                  <a:pt x="1720" y="1145"/>
                </a:lnTo>
                <a:lnTo>
                  <a:pt x="1688" y="1159"/>
                </a:lnTo>
                <a:lnTo>
                  <a:pt x="1653" y="1169"/>
                </a:lnTo>
                <a:lnTo>
                  <a:pt x="1616" y="1172"/>
                </a:lnTo>
                <a:lnTo>
                  <a:pt x="1579" y="1169"/>
                </a:lnTo>
                <a:lnTo>
                  <a:pt x="1544" y="1159"/>
                </a:lnTo>
                <a:lnTo>
                  <a:pt x="1512" y="1145"/>
                </a:lnTo>
                <a:lnTo>
                  <a:pt x="1482" y="1123"/>
                </a:lnTo>
                <a:lnTo>
                  <a:pt x="1457" y="1098"/>
                </a:lnTo>
                <a:lnTo>
                  <a:pt x="1437" y="1069"/>
                </a:lnTo>
                <a:lnTo>
                  <a:pt x="1422" y="1037"/>
                </a:lnTo>
                <a:lnTo>
                  <a:pt x="1412" y="1002"/>
                </a:lnTo>
                <a:lnTo>
                  <a:pt x="1409" y="965"/>
                </a:lnTo>
                <a:lnTo>
                  <a:pt x="1412" y="927"/>
                </a:lnTo>
                <a:lnTo>
                  <a:pt x="1422" y="893"/>
                </a:lnTo>
                <a:lnTo>
                  <a:pt x="1437" y="859"/>
                </a:lnTo>
                <a:lnTo>
                  <a:pt x="1457" y="830"/>
                </a:lnTo>
                <a:lnTo>
                  <a:pt x="1482" y="806"/>
                </a:lnTo>
                <a:lnTo>
                  <a:pt x="1511" y="785"/>
                </a:lnTo>
                <a:lnTo>
                  <a:pt x="1543" y="770"/>
                </a:lnTo>
                <a:lnTo>
                  <a:pt x="1579" y="760"/>
                </a:lnTo>
                <a:lnTo>
                  <a:pt x="1616" y="757"/>
                </a:lnTo>
                <a:close/>
                <a:moveTo>
                  <a:pt x="1547" y="315"/>
                </a:moveTo>
                <a:lnTo>
                  <a:pt x="1544" y="319"/>
                </a:lnTo>
                <a:lnTo>
                  <a:pt x="1540" y="327"/>
                </a:lnTo>
                <a:lnTo>
                  <a:pt x="1533" y="340"/>
                </a:lnTo>
                <a:lnTo>
                  <a:pt x="1526" y="356"/>
                </a:lnTo>
                <a:lnTo>
                  <a:pt x="1517" y="374"/>
                </a:lnTo>
                <a:lnTo>
                  <a:pt x="1508" y="394"/>
                </a:lnTo>
                <a:lnTo>
                  <a:pt x="1500" y="415"/>
                </a:lnTo>
                <a:lnTo>
                  <a:pt x="1492" y="435"/>
                </a:lnTo>
                <a:lnTo>
                  <a:pt x="1485" y="454"/>
                </a:lnTo>
                <a:lnTo>
                  <a:pt x="1477" y="470"/>
                </a:lnTo>
                <a:lnTo>
                  <a:pt x="1473" y="482"/>
                </a:lnTo>
                <a:lnTo>
                  <a:pt x="1469" y="491"/>
                </a:lnTo>
                <a:lnTo>
                  <a:pt x="1468" y="494"/>
                </a:lnTo>
                <a:lnTo>
                  <a:pt x="1389" y="526"/>
                </a:lnTo>
                <a:lnTo>
                  <a:pt x="1387" y="525"/>
                </a:lnTo>
                <a:lnTo>
                  <a:pt x="1379" y="522"/>
                </a:lnTo>
                <a:lnTo>
                  <a:pt x="1368" y="517"/>
                </a:lnTo>
                <a:lnTo>
                  <a:pt x="1355" y="511"/>
                </a:lnTo>
                <a:lnTo>
                  <a:pt x="1339" y="504"/>
                </a:lnTo>
                <a:lnTo>
                  <a:pt x="1321" y="495"/>
                </a:lnTo>
                <a:lnTo>
                  <a:pt x="1302" y="487"/>
                </a:lnTo>
                <a:lnTo>
                  <a:pt x="1284" y="480"/>
                </a:lnTo>
                <a:lnTo>
                  <a:pt x="1265" y="472"/>
                </a:lnTo>
                <a:lnTo>
                  <a:pt x="1249" y="465"/>
                </a:lnTo>
                <a:lnTo>
                  <a:pt x="1235" y="460"/>
                </a:lnTo>
                <a:lnTo>
                  <a:pt x="1223" y="455"/>
                </a:lnTo>
                <a:lnTo>
                  <a:pt x="1214" y="453"/>
                </a:lnTo>
                <a:lnTo>
                  <a:pt x="1210" y="453"/>
                </a:lnTo>
                <a:lnTo>
                  <a:pt x="1109" y="554"/>
                </a:lnTo>
                <a:lnTo>
                  <a:pt x="1109" y="558"/>
                </a:lnTo>
                <a:lnTo>
                  <a:pt x="1111" y="566"/>
                </a:lnTo>
                <a:lnTo>
                  <a:pt x="1115" y="578"/>
                </a:lnTo>
                <a:lnTo>
                  <a:pt x="1120" y="593"/>
                </a:lnTo>
                <a:lnTo>
                  <a:pt x="1127" y="611"/>
                </a:lnTo>
                <a:lnTo>
                  <a:pt x="1134" y="628"/>
                </a:lnTo>
                <a:lnTo>
                  <a:pt x="1142" y="648"/>
                </a:lnTo>
                <a:lnTo>
                  <a:pt x="1149" y="667"/>
                </a:lnTo>
                <a:lnTo>
                  <a:pt x="1157" y="685"/>
                </a:lnTo>
                <a:lnTo>
                  <a:pt x="1164" y="702"/>
                </a:lnTo>
                <a:lnTo>
                  <a:pt x="1170" y="716"/>
                </a:lnTo>
                <a:lnTo>
                  <a:pt x="1174" y="727"/>
                </a:lnTo>
                <a:lnTo>
                  <a:pt x="1178" y="734"/>
                </a:lnTo>
                <a:lnTo>
                  <a:pt x="1179" y="736"/>
                </a:lnTo>
                <a:lnTo>
                  <a:pt x="1147" y="816"/>
                </a:lnTo>
                <a:lnTo>
                  <a:pt x="1144" y="817"/>
                </a:lnTo>
                <a:lnTo>
                  <a:pt x="1135" y="819"/>
                </a:lnTo>
                <a:lnTo>
                  <a:pt x="1122" y="825"/>
                </a:lnTo>
                <a:lnTo>
                  <a:pt x="1106" y="830"/>
                </a:lnTo>
                <a:lnTo>
                  <a:pt x="1088" y="837"/>
                </a:lnTo>
                <a:lnTo>
                  <a:pt x="1068" y="845"/>
                </a:lnTo>
                <a:lnTo>
                  <a:pt x="1048" y="854"/>
                </a:lnTo>
                <a:lnTo>
                  <a:pt x="1028" y="861"/>
                </a:lnTo>
                <a:lnTo>
                  <a:pt x="1008" y="869"/>
                </a:lnTo>
                <a:lnTo>
                  <a:pt x="993" y="876"/>
                </a:lnTo>
                <a:lnTo>
                  <a:pt x="980" y="883"/>
                </a:lnTo>
                <a:lnTo>
                  <a:pt x="972" y="887"/>
                </a:lnTo>
                <a:lnTo>
                  <a:pt x="968" y="890"/>
                </a:lnTo>
                <a:lnTo>
                  <a:pt x="968" y="1032"/>
                </a:lnTo>
                <a:lnTo>
                  <a:pt x="972" y="1036"/>
                </a:lnTo>
                <a:lnTo>
                  <a:pt x="978" y="1040"/>
                </a:lnTo>
                <a:lnTo>
                  <a:pt x="990" y="1046"/>
                </a:lnTo>
                <a:lnTo>
                  <a:pt x="1004" y="1052"/>
                </a:lnTo>
                <a:lnTo>
                  <a:pt x="1020" y="1060"/>
                </a:lnTo>
                <a:lnTo>
                  <a:pt x="1039" y="1068"/>
                </a:lnTo>
                <a:lnTo>
                  <a:pt x="1057" y="1076"/>
                </a:lnTo>
                <a:lnTo>
                  <a:pt x="1077" y="1084"/>
                </a:lnTo>
                <a:lnTo>
                  <a:pt x="1094" y="1091"/>
                </a:lnTo>
                <a:lnTo>
                  <a:pt x="1111" y="1098"/>
                </a:lnTo>
                <a:lnTo>
                  <a:pt x="1126" y="1103"/>
                </a:lnTo>
                <a:lnTo>
                  <a:pt x="1136" y="1108"/>
                </a:lnTo>
                <a:lnTo>
                  <a:pt x="1144" y="1111"/>
                </a:lnTo>
                <a:lnTo>
                  <a:pt x="1146" y="1112"/>
                </a:lnTo>
                <a:lnTo>
                  <a:pt x="1179" y="1192"/>
                </a:lnTo>
                <a:lnTo>
                  <a:pt x="1178" y="1195"/>
                </a:lnTo>
                <a:lnTo>
                  <a:pt x="1174" y="1201"/>
                </a:lnTo>
                <a:lnTo>
                  <a:pt x="1170" y="1212"/>
                </a:lnTo>
                <a:lnTo>
                  <a:pt x="1164" y="1226"/>
                </a:lnTo>
                <a:lnTo>
                  <a:pt x="1156" y="1242"/>
                </a:lnTo>
                <a:lnTo>
                  <a:pt x="1148" y="1260"/>
                </a:lnTo>
                <a:lnTo>
                  <a:pt x="1140" y="1279"/>
                </a:lnTo>
                <a:lnTo>
                  <a:pt x="1131" y="1298"/>
                </a:lnTo>
                <a:lnTo>
                  <a:pt x="1123" y="1316"/>
                </a:lnTo>
                <a:lnTo>
                  <a:pt x="1117" y="1332"/>
                </a:lnTo>
                <a:lnTo>
                  <a:pt x="1111" y="1347"/>
                </a:lnTo>
                <a:lnTo>
                  <a:pt x="1107" y="1359"/>
                </a:lnTo>
                <a:lnTo>
                  <a:pt x="1105" y="1367"/>
                </a:lnTo>
                <a:lnTo>
                  <a:pt x="1105" y="1371"/>
                </a:lnTo>
                <a:lnTo>
                  <a:pt x="1205" y="1471"/>
                </a:lnTo>
                <a:lnTo>
                  <a:pt x="1209" y="1471"/>
                </a:lnTo>
                <a:lnTo>
                  <a:pt x="1218" y="1470"/>
                </a:lnTo>
                <a:lnTo>
                  <a:pt x="1230" y="1465"/>
                </a:lnTo>
                <a:lnTo>
                  <a:pt x="1245" y="1461"/>
                </a:lnTo>
                <a:lnTo>
                  <a:pt x="1261" y="1454"/>
                </a:lnTo>
                <a:lnTo>
                  <a:pt x="1280" y="1447"/>
                </a:lnTo>
                <a:lnTo>
                  <a:pt x="1299" y="1439"/>
                </a:lnTo>
                <a:lnTo>
                  <a:pt x="1318" y="1431"/>
                </a:lnTo>
                <a:lnTo>
                  <a:pt x="1336" y="1424"/>
                </a:lnTo>
                <a:lnTo>
                  <a:pt x="1352" y="1417"/>
                </a:lnTo>
                <a:lnTo>
                  <a:pt x="1366" y="1411"/>
                </a:lnTo>
                <a:lnTo>
                  <a:pt x="1377" y="1407"/>
                </a:lnTo>
                <a:lnTo>
                  <a:pt x="1385" y="1403"/>
                </a:lnTo>
                <a:lnTo>
                  <a:pt x="1387" y="1402"/>
                </a:lnTo>
                <a:lnTo>
                  <a:pt x="1466" y="1435"/>
                </a:lnTo>
                <a:lnTo>
                  <a:pt x="1467" y="1438"/>
                </a:lnTo>
                <a:lnTo>
                  <a:pt x="1470" y="1447"/>
                </a:lnTo>
                <a:lnTo>
                  <a:pt x="1476" y="1459"/>
                </a:lnTo>
                <a:lnTo>
                  <a:pt x="1481" y="1475"/>
                </a:lnTo>
                <a:lnTo>
                  <a:pt x="1489" y="1494"/>
                </a:lnTo>
                <a:lnTo>
                  <a:pt x="1496" y="1514"/>
                </a:lnTo>
                <a:lnTo>
                  <a:pt x="1504" y="1534"/>
                </a:lnTo>
                <a:lnTo>
                  <a:pt x="1512" y="1554"/>
                </a:lnTo>
                <a:lnTo>
                  <a:pt x="1520" y="1573"/>
                </a:lnTo>
                <a:lnTo>
                  <a:pt x="1527" y="1589"/>
                </a:lnTo>
                <a:lnTo>
                  <a:pt x="1533" y="1602"/>
                </a:lnTo>
                <a:lnTo>
                  <a:pt x="1538" y="1610"/>
                </a:lnTo>
                <a:lnTo>
                  <a:pt x="1541" y="1613"/>
                </a:lnTo>
                <a:lnTo>
                  <a:pt x="1683" y="1613"/>
                </a:lnTo>
                <a:lnTo>
                  <a:pt x="1686" y="1610"/>
                </a:lnTo>
                <a:lnTo>
                  <a:pt x="1692" y="1602"/>
                </a:lnTo>
                <a:lnTo>
                  <a:pt x="1698" y="1589"/>
                </a:lnTo>
                <a:lnTo>
                  <a:pt x="1706" y="1573"/>
                </a:lnTo>
                <a:lnTo>
                  <a:pt x="1713" y="1554"/>
                </a:lnTo>
                <a:lnTo>
                  <a:pt x="1722" y="1534"/>
                </a:lnTo>
                <a:lnTo>
                  <a:pt x="1731" y="1514"/>
                </a:lnTo>
                <a:lnTo>
                  <a:pt x="1739" y="1494"/>
                </a:lnTo>
                <a:lnTo>
                  <a:pt x="1747" y="1475"/>
                </a:lnTo>
                <a:lnTo>
                  <a:pt x="1753" y="1459"/>
                </a:lnTo>
                <a:lnTo>
                  <a:pt x="1759" y="1447"/>
                </a:lnTo>
                <a:lnTo>
                  <a:pt x="1762" y="1438"/>
                </a:lnTo>
                <a:lnTo>
                  <a:pt x="1763" y="1435"/>
                </a:lnTo>
                <a:lnTo>
                  <a:pt x="1842" y="1402"/>
                </a:lnTo>
                <a:lnTo>
                  <a:pt x="1845" y="1403"/>
                </a:lnTo>
                <a:lnTo>
                  <a:pt x="1852" y="1407"/>
                </a:lnTo>
                <a:lnTo>
                  <a:pt x="1862" y="1411"/>
                </a:lnTo>
                <a:lnTo>
                  <a:pt x="1876" y="1418"/>
                </a:lnTo>
                <a:lnTo>
                  <a:pt x="1892" y="1425"/>
                </a:lnTo>
                <a:lnTo>
                  <a:pt x="1910" y="1433"/>
                </a:lnTo>
                <a:lnTo>
                  <a:pt x="1929" y="1441"/>
                </a:lnTo>
                <a:lnTo>
                  <a:pt x="1948" y="1450"/>
                </a:lnTo>
                <a:lnTo>
                  <a:pt x="1965" y="1458"/>
                </a:lnTo>
                <a:lnTo>
                  <a:pt x="1982" y="1464"/>
                </a:lnTo>
                <a:lnTo>
                  <a:pt x="1996" y="1470"/>
                </a:lnTo>
                <a:lnTo>
                  <a:pt x="2008" y="1473"/>
                </a:lnTo>
                <a:lnTo>
                  <a:pt x="2017" y="1475"/>
                </a:lnTo>
                <a:lnTo>
                  <a:pt x="2020" y="1475"/>
                </a:lnTo>
                <a:lnTo>
                  <a:pt x="2122" y="1374"/>
                </a:lnTo>
                <a:lnTo>
                  <a:pt x="2122" y="1371"/>
                </a:lnTo>
                <a:lnTo>
                  <a:pt x="2120" y="1362"/>
                </a:lnTo>
                <a:lnTo>
                  <a:pt x="2116" y="1351"/>
                </a:lnTo>
                <a:lnTo>
                  <a:pt x="2110" y="1336"/>
                </a:lnTo>
                <a:lnTo>
                  <a:pt x="2104" y="1319"/>
                </a:lnTo>
                <a:lnTo>
                  <a:pt x="2097" y="1300"/>
                </a:lnTo>
                <a:lnTo>
                  <a:pt x="2089" y="1281"/>
                </a:lnTo>
                <a:lnTo>
                  <a:pt x="2081" y="1262"/>
                </a:lnTo>
                <a:lnTo>
                  <a:pt x="2073" y="1245"/>
                </a:lnTo>
                <a:lnTo>
                  <a:pt x="2067" y="1228"/>
                </a:lnTo>
                <a:lnTo>
                  <a:pt x="2060" y="1213"/>
                </a:lnTo>
                <a:lnTo>
                  <a:pt x="2056" y="1202"/>
                </a:lnTo>
                <a:lnTo>
                  <a:pt x="2053" y="1195"/>
                </a:lnTo>
                <a:lnTo>
                  <a:pt x="2052" y="1192"/>
                </a:lnTo>
                <a:lnTo>
                  <a:pt x="2084" y="1113"/>
                </a:lnTo>
                <a:lnTo>
                  <a:pt x="2087" y="1112"/>
                </a:lnTo>
                <a:lnTo>
                  <a:pt x="2096" y="1109"/>
                </a:lnTo>
                <a:lnTo>
                  <a:pt x="2108" y="1105"/>
                </a:lnTo>
                <a:lnTo>
                  <a:pt x="2124" y="1099"/>
                </a:lnTo>
                <a:lnTo>
                  <a:pt x="2143" y="1091"/>
                </a:lnTo>
                <a:lnTo>
                  <a:pt x="2163" y="1084"/>
                </a:lnTo>
                <a:lnTo>
                  <a:pt x="2184" y="1076"/>
                </a:lnTo>
                <a:lnTo>
                  <a:pt x="2203" y="1068"/>
                </a:lnTo>
                <a:lnTo>
                  <a:pt x="2222" y="1060"/>
                </a:lnTo>
                <a:lnTo>
                  <a:pt x="2238" y="1052"/>
                </a:lnTo>
                <a:lnTo>
                  <a:pt x="2251" y="1047"/>
                </a:lnTo>
                <a:lnTo>
                  <a:pt x="2260" y="1042"/>
                </a:lnTo>
                <a:lnTo>
                  <a:pt x="2263" y="1039"/>
                </a:lnTo>
                <a:lnTo>
                  <a:pt x="2263" y="1039"/>
                </a:lnTo>
                <a:lnTo>
                  <a:pt x="2263" y="896"/>
                </a:lnTo>
                <a:lnTo>
                  <a:pt x="2261" y="894"/>
                </a:lnTo>
                <a:lnTo>
                  <a:pt x="2253" y="889"/>
                </a:lnTo>
                <a:lnTo>
                  <a:pt x="2242" y="883"/>
                </a:lnTo>
                <a:lnTo>
                  <a:pt x="2228" y="876"/>
                </a:lnTo>
                <a:lnTo>
                  <a:pt x="2211" y="868"/>
                </a:lnTo>
                <a:lnTo>
                  <a:pt x="2194" y="860"/>
                </a:lnTo>
                <a:lnTo>
                  <a:pt x="2174" y="853"/>
                </a:lnTo>
                <a:lnTo>
                  <a:pt x="2156" y="845"/>
                </a:lnTo>
                <a:lnTo>
                  <a:pt x="2137" y="837"/>
                </a:lnTo>
                <a:lnTo>
                  <a:pt x="2121" y="830"/>
                </a:lnTo>
                <a:lnTo>
                  <a:pt x="2107" y="825"/>
                </a:lnTo>
                <a:lnTo>
                  <a:pt x="2095" y="820"/>
                </a:lnTo>
                <a:lnTo>
                  <a:pt x="2089" y="818"/>
                </a:lnTo>
                <a:lnTo>
                  <a:pt x="2085" y="817"/>
                </a:lnTo>
                <a:lnTo>
                  <a:pt x="2054" y="737"/>
                </a:lnTo>
                <a:lnTo>
                  <a:pt x="2055" y="735"/>
                </a:lnTo>
                <a:lnTo>
                  <a:pt x="2058" y="727"/>
                </a:lnTo>
                <a:lnTo>
                  <a:pt x="2062" y="717"/>
                </a:lnTo>
                <a:lnTo>
                  <a:pt x="2069" y="703"/>
                </a:lnTo>
                <a:lnTo>
                  <a:pt x="2077" y="687"/>
                </a:lnTo>
                <a:lnTo>
                  <a:pt x="2084" y="669"/>
                </a:lnTo>
                <a:lnTo>
                  <a:pt x="2093" y="650"/>
                </a:lnTo>
                <a:lnTo>
                  <a:pt x="2100" y="632"/>
                </a:lnTo>
                <a:lnTo>
                  <a:pt x="2108" y="614"/>
                </a:lnTo>
                <a:lnTo>
                  <a:pt x="2116" y="597"/>
                </a:lnTo>
                <a:lnTo>
                  <a:pt x="2121" y="583"/>
                </a:lnTo>
                <a:lnTo>
                  <a:pt x="2124" y="571"/>
                </a:lnTo>
                <a:lnTo>
                  <a:pt x="2126" y="563"/>
                </a:lnTo>
                <a:lnTo>
                  <a:pt x="2126" y="558"/>
                </a:lnTo>
                <a:lnTo>
                  <a:pt x="2026" y="457"/>
                </a:lnTo>
                <a:lnTo>
                  <a:pt x="2021" y="457"/>
                </a:lnTo>
                <a:lnTo>
                  <a:pt x="2014" y="460"/>
                </a:lnTo>
                <a:lnTo>
                  <a:pt x="2002" y="463"/>
                </a:lnTo>
                <a:lnTo>
                  <a:pt x="1987" y="468"/>
                </a:lnTo>
                <a:lnTo>
                  <a:pt x="1969" y="475"/>
                </a:lnTo>
                <a:lnTo>
                  <a:pt x="1951" y="482"/>
                </a:lnTo>
                <a:lnTo>
                  <a:pt x="1932" y="489"/>
                </a:lnTo>
                <a:lnTo>
                  <a:pt x="1913" y="497"/>
                </a:lnTo>
                <a:lnTo>
                  <a:pt x="1895" y="505"/>
                </a:lnTo>
                <a:lnTo>
                  <a:pt x="1879" y="512"/>
                </a:lnTo>
                <a:lnTo>
                  <a:pt x="1865" y="517"/>
                </a:lnTo>
                <a:lnTo>
                  <a:pt x="1853" y="523"/>
                </a:lnTo>
                <a:lnTo>
                  <a:pt x="1847" y="525"/>
                </a:lnTo>
                <a:lnTo>
                  <a:pt x="1843" y="526"/>
                </a:lnTo>
                <a:lnTo>
                  <a:pt x="1765" y="494"/>
                </a:lnTo>
                <a:lnTo>
                  <a:pt x="1764" y="492"/>
                </a:lnTo>
                <a:lnTo>
                  <a:pt x="1761" y="483"/>
                </a:lnTo>
                <a:lnTo>
                  <a:pt x="1756" y="471"/>
                </a:lnTo>
                <a:lnTo>
                  <a:pt x="1750" y="454"/>
                </a:lnTo>
                <a:lnTo>
                  <a:pt x="1743" y="435"/>
                </a:lnTo>
                <a:lnTo>
                  <a:pt x="1735" y="415"/>
                </a:lnTo>
                <a:lnTo>
                  <a:pt x="1727" y="395"/>
                </a:lnTo>
                <a:lnTo>
                  <a:pt x="1719" y="374"/>
                </a:lnTo>
                <a:lnTo>
                  <a:pt x="1711" y="356"/>
                </a:lnTo>
                <a:lnTo>
                  <a:pt x="1705" y="340"/>
                </a:lnTo>
                <a:lnTo>
                  <a:pt x="1698" y="327"/>
                </a:lnTo>
                <a:lnTo>
                  <a:pt x="1694" y="319"/>
                </a:lnTo>
                <a:lnTo>
                  <a:pt x="1691" y="315"/>
                </a:lnTo>
                <a:lnTo>
                  <a:pt x="1547" y="315"/>
                </a:lnTo>
                <a:close/>
                <a:moveTo>
                  <a:pt x="1491" y="0"/>
                </a:moveTo>
                <a:lnTo>
                  <a:pt x="1542" y="1"/>
                </a:lnTo>
                <a:lnTo>
                  <a:pt x="1595" y="3"/>
                </a:lnTo>
                <a:lnTo>
                  <a:pt x="1646" y="7"/>
                </a:lnTo>
                <a:lnTo>
                  <a:pt x="1698" y="11"/>
                </a:lnTo>
                <a:lnTo>
                  <a:pt x="1750" y="19"/>
                </a:lnTo>
                <a:lnTo>
                  <a:pt x="1802" y="27"/>
                </a:lnTo>
                <a:lnTo>
                  <a:pt x="1853" y="38"/>
                </a:lnTo>
                <a:lnTo>
                  <a:pt x="1903" y="50"/>
                </a:lnTo>
                <a:lnTo>
                  <a:pt x="1954" y="63"/>
                </a:lnTo>
                <a:lnTo>
                  <a:pt x="2004" y="76"/>
                </a:lnTo>
                <a:lnTo>
                  <a:pt x="2054" y="93"/>
                </a:lnTo>
                <a:lnTo>
                  <a:pt x="2096" y="109"/>
                </a:lnTo>
                <a:lnTo>
                  <a:pt x="2137" y="126"/>
                </a:lnTo>
                <a:lnTo>
                  <a:pt x="2180" y="143"/>
                </a:lnTo>
                <a:lnTo>
                  <a:pt x="2220" y="161"/>
                </a:lnTo>
                <a:lnTo>
                  <a:pt x="2259" y="181"/>
                </a:lnTo>
                <a:lnTo>
                  <a:pt x="2297" y="202"/>
                </a:lnTo>
                <a:lnTo>
                  <a:pt x="2334" y="223"/>
                </a:lnTo>
                <a:lnTo>
                  <a:pt x="2370" y="246"/>
                </a:lnTo>
                <a:lnTo>
                  <a:pt x="2405" y="272"/>
                </a:lnTo>
                <a:lnTo>
                  <a:pt x="2441" y="297"/>
                </a:lnTo>
                <a:lnTo>
                  <a:pt x="2370" y="324"/>
                </a:lnTo>
                <a:lnTo>
                  <a:pt x="2403" y="354"/>
                </a:lnTo>
                <a:lnTo>
                  <a:pt x="2434" y="384"/>
                </a:lnTo>
                <a:lnTo>
                  <a:pt x="2465" y="415"/>
                </a:lnTo>
                <a:lnTo>
                  <a:pt x="2494" y="451"/>
                </a:lnTo>
                <a:lnTo>
                  <a:pt x="2522" y="486"/>
                </a:lnTo>
                <a:lnTo>
                  <a:pt x="2553" y="528"/>
                </a:lnTo>
                <a:lnTo>
                  <a:pt x="2583" y="573"/>
                </a:lnTo>
                <a:lnTo>
                  <a:pt x="2613" y="617"/>
                </a:lnTo>
                <a:lnTo>
                  <a:pt x="2640" y="665"/>
                </a:lnTo>
                <a:lnTo>
                  <a:pt x="2563" y="714"/>
                </a:lnTo>
                <a:lnTo>
                  <a:pt x="2614" y="817"/>
                </a:lnTo>
                <a:lnTo>
                  <a:pt x="2637" y="867"/>
                </a:lnTo>
                <a:lnTo>
                  <a:pt x="2658" y="920"/>
                </a:lnTo>
                <a:lnTo>
                  <a:pt x="2679" y="976"/>
                </a:lnTo>
                <a:lnTo>
                  <a:pt x="2697" y="1030"/>
                </a:lnTo>
                <a:lnTo>
                  <a:pt x="2715" y="1086"/>
                </a:lnTo>
                <a:lnTo>
                  <a:pt x="2733" y="1139"/>
                </a:lnTo>
                <a:lnTo>
                  <a:pt x="2747" y="1197"/>
                </a:lnTo>
                <a:lnTo>
                  <a:pt x="2761" y="1251"/>
                </a:lnTo>
                <a:lnTo>
                  <a:pt x="2772" y="1307"/>
                </a:lnTo>
                <a:lnTo>
                  <a:pt x="2768" y="1334"/>
                </a:lnTo>
                <a:lnTo>
                  <a:pt x="2755" y="1363"/>
                </a:lnTo>
                <a:lnTo>
                  <a:pt x="2742" y="1391"/>
                </a:lnTo>
                <a:lnTo>
                  <a:pt x="2739" y="1421"/>
                </a:lnTo>
                <a:lnTo>
                  <a:pt x="2754" y="1484"/>
                </a:lnTo>
                <a:lnTo>
                  <a:pt x="2773" y="1548"/>
                </a:lnTo>
                <a:lnTo>
                  <a:pt x="2794" y="1608"/>
                </a:lnTo>
                <a:lnTo>
                  <a:pt x="2818" y="1671"/>
                </a:lnTo>
                <a:lnTo>
                  <a:pt x="2842" y="1734"/>
                </a:lnTo>
                <a:lnTo>
                  <a:pt x="2868" y="1797"/>
                </a:lnTo>
                <a:lnTo>
                  <a:pt x="2889" y="1866"/>
                </a:lnTo>
                <a:lnTo>
                  <a:pt x="2909" y="1936"/>
                </a:lnTo>
                <a:lnTo>
                  <a:pt x="2912" y="1954"/>
                </a:lnTo>
                <a:lnTo>
                  <a:pt x="2906" y="1971"/>
                </a:lnTo>
                <a:lnTo>
                  <a:pt x="2899" y="1986"/>
                </a:lnTo>
                <a:lnTo>
                  <a:pt x="2884" y="2001"/>
                </a:lnTo>
                <a:lnTo>
                  <a:pt x="2866" y="2014"/>
                </a:lnTo>
                <a:lnTo>
                  <a:pt x="2844" y="2027"/>
                </a:lnTo>
                <a:lnTo>
                  <a:pt x="2818" y="2038"/>
                </a:lnTo>
                <a:lnTo>
                  <a:pt x="2790" y="2049"/>
                </a:lnTo>
                <a:lnTo>
                  <a:pt x="2790" y="2101"/>
                </a:lnTo>
                <a:lnTo>
                  <a:pt x="2798" y="2152"/>
                </a:lnTo>
                <a:lnTo>
                  <a:pt x="2809" y="2206"/>
                </a:lnTo>
                <a:lnTo>
                  <a:pt x="2827" y="2267"/>
                </a:lnTo>
                <a:lnTo>
                  <a:pt x="2831" y="2284"/>
                </a:lnTo>
                <a:lnTo>
                  <a:pt x="2827" y="2299"/>
                </a:lnTo>
                <a:lnTo>
                  <a:pt x="2820" y="2317"/>
                </a:lnTo>
                <a:lnTo>
                  <a:pt x="2809" y="2333"/>
                </a:lnTo>
                <a:lnTo>
                  <a:pt x="2796" y="2346"/>
                </a:lnTo>
                <a:lnTo>
                  <a:pt x="2777" y="2359"/>
                </a:lnTo>
                <a:lnTo>
                  <a:pt x="2759" y="2371"/>
                </a:lnTo>
                <a:lnTo>
                  <a:pt x="2739" y="2381"/>
                </a:lnTo>
                <a:lnTo>
                  <a:pt x="2756" y="2394"/>
                </a:lnTo>
                <a:lnTo>
                  <a:pt x="2773" y="2406"/>
                </a:lnTo>
                <a:lnTo>
                  <a:pt x="2786" y="2420"/>
                </a:lnTo>
                <a:lnTo>
                  <a:pt x="2798" y="2437"/>
                </a:lnTo>
                <a:lnTo>
                  <a:pt x="2806" y="2454"/>
                </a:lnTo>
                <a:lnTo>
                  <a:pt x="2811" y="2471"/>
                </a:lnTo>
                <a:lnTo>
                  <a:pt x="2814" y="2488"/>
                </a:lnTo>
                <a:lnTo>
                  <a:pt x="2816" y="2507"/>
                </a:lnTo>
                <a:lnTo>
                  <a:pt x="2814" y="2524"/>
                </a:lnTo>
                <a:lnTo>
                  <a:pt x="2807" y="2539"/>
                </a:lnTo>
                <a:lnTo>
                  <a:pt x="2799" y="2554"/>
                </a:lnTo>
                <a:lnTo>
                  <a:pt x="2789" y="2568"/>
                </a:lnTo>
                <a:lnTo>
                  <a:pt x="2778" y="2581"/>
                </a:lnTo>
                <a:lnTo>
                  <a:pt x="2771" y="2598"/>
                </a:lnTo>
                <a:lnTo>
                  <a:pt x="2763" y="2612"/>
                </a:lnTo>
                <a:lnTo>
                  <a:pt x="2756" y="2630"/>
                </a:lnTo>
                <a:lnTo>
                  <a:pt x="2756" y="2670"/>
                </a:lnTo>
                <a:lnTo>
                  <a:pt x="2765" y="2710"/>
                </a:lnTo>
                <a:lnTo>
                  <a:pt x="2768" y="2750"/>
                </a:lnTo>
                <a:lnTo>
                  <a:pt x="2761" y="2789"/>
                </a:lnTo>
                <a:lnTo>
                  <a:pt x="2748" y="2806"/>
                </a:lnTo>
                <a:lnTo>
                  <a:pt x="2734" y="2823"/>
                </a:lnTo>
                <a:lnTo>
                  <a:pt x="2717" y="2839"/>
                </a:lnTo>
                <a:lnTo>
                  <a:pt x="2697" y="2852"/>
                </a:lnTo>
                <a:lnTo>
                  <a:pt x="2676" y="2862"/>
                </a:lnTo>
                <a:lnTo>
                  <a:pt x="2656" y="2871"/>
                </a:lnTo>
                <a:lnTo>
                  <a:pt x="2634" y="2877"/>
                </a:lnTo>
                <a:lnTo>
                  <a:pt x="2613" y="2878"/>
                </a:lnTo>
                <a:lnTo>
                  <a:pt x="2579" y="2877"/>
                </a:lnTo>
                <a:lnTo>
                  <a:pt x="2546" y="2874"/>
                </a:lnTo>
                <a:lnTo>
                  <a:pt x="2515" y="2871"/>
                </a:lnTo>
                <a:lnTo>
                  <a:pt x="2586" y="2870"/>
                </a:lnTo>
                <a:lnTo>
                  <a:pt x="2558" y="2867"/>
                </a:lnTo>
                <a:lnTo>
                  <a:pt x="2528" y="2862"/>
                </a:lnTo>
                <a:lnTo>
                  <a:pt x="2502" y="2861"/>
                </a:lnTo>
                <a:lnTo>
                  <a:pt x="2475" y="2857"/>
                </a:lnTo>
                <a:lnTo>
                  <a:pt x="2446" y="2856"/>
                </a:lnTo>
                <a:lnTo>
                  <a:pt x="2418" y="2852"/>
                </a:lnTo>
                <a:lnTo>
                  <a:pt x="2412" y="2852"/>
                </a:lnTo>
                <a:lnTo>
                  <a:pt x="2382" y="2854"/>
                </a:lnTo>
                <a:lnTo>
                  <a:pt x="2352" y="2857"/>
                </a:lnTo>
                <a:lnTo>
                  <a:pt x="2329" y="2861"/>
                </a:lnTo>
                <a:lnTo>
                  <a:pt x="2306" y="2869"/>
                </a:lnTo>
                <a:lnTo>
                  <a:pt x="2288" y="2876"/>
                </a:lnTo>
                <a:lnTo>
                  <a:pt x="2270" y="2886"/>
                </a:lnTo>
                <a:lnTo>
                  <a:pt x="2258" y="2899"/>
                </a:lnTo>
                <a:lnTo>
                  <a:pt x="2248" y="2916"/>
                </a:lnTo>
                <a:lnTo>
                  <a:pt x="2238" y="2934"/>
                </a:lnTo>
                <a:lnTo>
                  <a:pt x="2234" y="2959"/>
                </a:lnTo>
                <a:lnTo>
                  <a:pt x="2224" y="3058"/>
                </a:lnTo>
                <a:lnTo>
                  <a:pt x="2218" y="3253"/>
                </a:lnTo>
                <a:lnTo>
                  <a:pt x="2214" y="3341"/>
                </a:lnTo>
                <a:lnTo>
                  <a:pt x="2214" y="3427"/>
                </a:lnTo>
                <a:lnTo>
                  <a:pt x="2208" y="3456"/>
                </a:lnTo>
                <a:lnTo>
                  <a:pt x="754" y="3456"/>
                </a:lnTo>
                <a:lnTo>
                  <a:pt x="750" y="3182"/>
                </a:lnTo>
                <a:lnTo>
                  <a:pt x="749" y="3094"/>
                </a:lnTo>
                <a:lnTo>
                  <a:pt x="749" y="3091"/>
                </a:lnTo>
                <a:lnTo>
                  <a:pt x="749" y="3079"/>
                </a:lnTo>
                <a:lnTo>
                  <a:pt x="748" y="3059"/>
                </a:lnTo>
                <a:lnTo>
                  <a:pt x="747" y="3033"/>
                </a:lnTo>
                <a:lnTo>
                  <a:pt x="744" y="3000"/>
                </a:lnTo>
                <a:lnTo>
                  <a:pt x="738" y="2961"/>
                </a:lnTo>
                <a:lnTo>
                  <a:pt x="730" y="2917"/>
                </a:lnTo>
                <a:lnTo>
                  <a:pt x="719" y="2868"/>
                </a:lnTo>
                <a:lnTo>
                  <a:pt x="705" y="2813"/>
                </a:lnTo>
                <a:lnTo>
                  <a:pt x="686" y="2755"/>
                </a:lnTo>
                <a:lnTo>
                  <a:pt x="664" y="2693"/>
                </a:lnTo>
                <a:lnTo>
                  <a:pt x="637" y="2628"/>
                </a:lnTo>
                <a:lnTo>
                  <a:pt x="603" y="2560"/>
                </a:lnTo>
                <a:lnTo>
                  <a:pt x="565" y="2489"/>
                </a:lnTo>
                <a:lnTo>
                  <a:pt x="519" y="2418"/>
                </a:lnTo>
                <a:lnTo>
                  <a:pt x="467" y="2344"/>
                </a:lnTo>
                <a:lnTo>
                  <a:pt x="408" y="2269"/>
                </a:lnTo>
                <a:lnTo>
                  <a:pt x="340" y="2195"/>
                </a:lnTo>
                <a:lnTo>
                  <a:pt x="89" y="1776"/>
                </a:lnTo>
                <a:lnTo>
                  <a:pt x="55" y="1679"/>
                </a:lnTo>
                <a:lnTo>
                  <a:pt x="28" y="1579"/>
                </a:lnTo>
                <a:lnTo>
                  <a:pt x="12" y="1475"/>
                </a:lnTo>
                <a:lnTo>
                  <a:pt x="2" y="1372"/>
                </a:lnTo>
                <a:lnTo>
                  <a:pt x="0" y="1268"/>
                </a:lnTo>
                <a:lnTo>
                  <a:pt x="5" y="1163"/>
                </a:lnTo>
                <a:lnTo>
                  <a:pt x="20" y="1058"/>
                </a:lnTo>
                <a:lnTo>
                  <a:pt x="29" y="1008"/>
                </a:lnTo>
                <a:lnTo>
                  <a:pt x="42" y="957"/>
                </a:lnTo>
                <a:lnTo>
                  <a:pt x="57" y="907"/>
                </a:lnTo>
                <a:lnTo>
                  <a:pt x="74" y="858"/>
                </a:lnTo>
                <a:lnTo>
                  <a:pt x="93" y="809"/>
                </a:lnTo>
                <a:lnTo>
                  <a:pt x="114" y="760"/>
                </a:lnTo>
                <a:lnTo>
                  <a:pt x="138" y="714"/>
                </a:lnTo>
                <a:lnTo>
                  <a:pt x="164" y="667"/>
                </a:lnTo>
                <a:lnTo>
                  <a:pt x="191" y="621"/>
                </a:lnTo>
                <a:lnTo>
                  <a:pt x="219" y="576"/>
                </a:lnTo>
                <a:lnTo>
                  <a:pt x="250" y="535"/>
                </a:lnTo>
                <a:lnTo>
                  <a:pt x="283" y="493"/>
                </a:lnTo>
                <a:lnTo>
                  <a:pt x="317" y="453"/>
                </a:lnTo>
                <a:lnTo>
                  <a:pt x="351" y="415"/>
                </a:lnTo>
                <a:lnTo>
                  <a:pt x="388" y="380"/>
                </a:lnTo>
                <a:lnTo>
                  <a:pt x="426" y="345"/>
                </a:lnTo>
                <a:lnTo>
                  <a:pt x="468" y="312"/>
                </a:lnTo>
                <a:lnTo>
                  <a:pt x="512" y="279"/>
                </a:lnTo>
                <a:lnTo>
                  <a:pt x="556" y="249"/>
                </a:lnTo>
                <a:lnTo>
                  <a:pt x="604" y="220"/>
                </a:lnTo>
                <a:lnTo>
                  <a:pt x="652" y="194"/>
                </a:lnTo>
                <a:lnTo>
                  <a:pt x="703" y="171"/>
                </a:lnTo>
                <a:lnTo>
                  <a:pt x="753" y="146"/>
                </a:lnTo>
                <a:lnTo>
                  <a:pt x="804" y="126"/>
                </a:lnTo>
                <a:lnTo>
                  <a:pt x="856" y="108"/>
                </a:lnTo>
                <a:lnTo>
                  <a:pt x="909" y="90"/>
                </a:lnTo>
                <a:lnTo>
                  <a:pt x="962" y="74"/>
                </a:lnTo>
                <a:lnTo>
                  <a:pt x="1015" y="59"/>
                </a:lnTo>
                <a:lnTo>
                  <a:pt x="1069" y="48"/>
                </a:lnTo>
                <a:lnTo>
                  <a:pt x="1123" y="38"/>
                </a:lnTo>
                <a:lnTo>
                  <a:pt x="1177" y="27"/>
                </a:lnTo>
                <a:lnTo>
                  <a:pt x="1230" y="19"/>
                </a:lnTo>
                <a:lnTo>
                  <a:pt x="1281" y="11"/>
                </a:lnTo>
                <a:lnTo>
                  <a:pt x="1334" y="7"/>
                </a:lnTo>
                <a:lnTo>
                  <a:pt x="1385" y="3"/>
                </a:lnTo>
                <a:lnTo>
                  <a:pt x="1437" y="1"/>
                </a:lnTo>
                <a:lnTo>
                  <a:pt x="1491" y="0"/>
                </a:lnTo>
                <a:close/>
              </a:path>
            </a:pathLst>
          </a:custGeom>
          <a:solidFill>
            <a:schemeClr val="accent5"/>
          </a:solidFill>
          <a:ln>
            <a:noFill/>
          </a:ln>
        </p:spPr>
        <p:txBody>
          <a:bodyPr spcFirstLastPara="1" wrap="square" lIns="68569" tIns="34275" rIns="68569" bIns="34275" anchor="t" anchorCtr="0">
            <a:noAutofit/>
          </a:bodyPr>
          <a:lstStyle/>
          <a:p>
            <a:endParaRPr sz="1350" dirty="0">
              <a:solidFill>
                <a:schemeClr val="dk1"/>
              </a:solidFill>
              <a:latin typeface="Calibri"/>
              <a:ea typeface="Calibri"/>
              <a:cs typeface="Calibri"/>
              <a:sym typeface="Calibri"/>
            </a:endParaRPr>
          </a:p>
        </p:txBody>
      </p:sp>
      <p:sp>
        <p:nvSpPr>
          <p:cNvPr id="29" name="Google Shape;177;p27"/>
          <p:cNvSpPr/>
          <p:nvPr/>
        </p:nvSpPr>
        <p:spPr>
          <a:xfrm>
            <a:off x="1332227" y="1784094"/>
            <a:ext cx="2733675" cy="1306232"/>
          </a:xfrm>
          <a:prstGeom prst="rect">
            <a:avLst/>
          </a:prstGeom>
          <a:noFill/>
          <a:ln>
            <a:noFill/>
          </a:ln>
        </p:spPr>
        <p:txBody>
          <a:bodyPr spcFirstLastPara="1" wrap="square" lIns="68569" tIns="34275" rIns="68569" bIns="34275" anchor="t" anchorCtr="0">
            <a:noAutofit/>
          </a:bodyPr>
          <a:lstStyle/>
          <a:p>
            <a:pPr algn="just"/>
            <a:r>
              <a:rPr lang="en-US" sz="1300" dirty="0">
                <a:solidFill>
                  <a:srgbClr val="595959"/>
                </a:solidFill>
              </a:rPr>
              <a:t>[INITIAL COMMIT] - initial version of the workflow</a:t>
            </a:r>
          </a:p>
          <a:p>
            <a:pPr algn="just"/>
            <a:r>
              <a:rPr lang="en-US" sz="1300" dirty="0">
                <a:solidFill>
                  <a:srgbClr val="595959"/>
                </a:solidFill>
              </a:rPr>
              <a:t>[BUG FIX] - update for the bug or error in the workflow</a:t>
            </a:r>
          </a:p>
          <a:p>
            <a:pPr algn="just"/>
            <a:r>
              <a:rPr lang="en-US" sz="1300" dirty="0">
                <a:solidFill>
                  <a:srgbClr val="595959"/>
                </a:solidFill>
              </a:rPr>
              <a:t>[CODE OPTIMIZE] - enhancement or optimization of the workflow.</a:t>
            </a:r>
          </a:p>
        </p:txBody>
      </p:sp>
      <p:sp>
        <p:nvSpPr>
          <p:cNvPr id="39" name="Google Shape;59;p14"/>
          <p:cNvSpPr txBox="1">
            <a:spLocks/>
          </p:cNvSpPr>
          <p:nvPr/>
        </p:nvSpPr>
        <p:spPr>
          <a:xfrm>
            <a:off x="2343235" y="3348360"/>
            <a:ext cx="101533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t>END</a:t>
            </a:r>
            <a:endParaRPr lang="en-US" sz="2800" b="1" dirty="0"/>
          </a:p>
        </p:txBody>
      </p:sp>
      <p:grpSp>
        <p:nvGrpSpPr>
          <p:cNvPr id="40" name="Group 39"/>
          <p:cNvGrpSpPr/>
          <p:nvPr/>
        </p:nvGrpSpPr>
        <p:grpSpPr>
          <a:xfrm>
            <a:off x="2005" y="120997"/>
            <a:ext cx="9058867" cy="5026777"/>
            <a:chOff x="2005" y="120997"/>
            <a:chExt cx="9058867" cy="5026777"/>
          </a:xfrm>
        </p:grpSpPr>
        <p:sp>
          <p:nvSpPr>
            <p:cNvPr id="41" name="Rectangle 40"/>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42" name="Rectangle 41"/>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43" name="Rectangle 42"/>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44" name="Rectangle 43"/>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45" name="Rectangle 44"/>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46"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MAINTAINABILITY</a:t>
              </a:r>
              <a:endParaRPr lang="en-US" sz="2800" b="1" dirty="0">
                <a:solidFill>
                  <a:schemeClr val="bg1"/>
                </a:solidFill>
              </a:endParaRPr>
            </a:p>
          </p:txBody>
        </p:sp>
      </p:grpSp>
    </p:spTree>
    <p:extLst>
      <p:ext uri="{BB962C8B-B14F-4D97-AF65-F5344CB8AC3E}">
        <p14:creationId xmlns:p14="http://schemas.microsoft.com/office/powerpoint/2010/main" val="856744277"/>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8" name="Google Shape;538;p30"/>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550" name="Google Shape;550;p30"/>
          <p:cNvSpPr/>
          <p:nvPr/>
        </p:nvSpPr>
        <p:spPr>
          <a:xfrm>
            <a:off x="1169740" y="2343149"/>
            <a:ext cx="3362325" cy="827941"/>
          </a:xfrm>
          <a:prstGeom prst="rect">
            <a:avLst/>
          </a:prstGeom>
          <a:solidFill>
            <a:schemeClr val="accent2"/>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cxnSp>
        <p:nvCxnSpPr>
          <p:cNvPr id="551" name="Google Shape;551;p30"/>
          <p:cNvCxnSpPr/>
          <p:nvPr/>
        </p:nvCxnSpPr>
        <p:spPr>
          <a:xfrm rot="10800000" flipH="1">
            <a:off x="1169740" y="4179095"/>
            <a:ext cx="3362325" cy="11169"/>
          </a:xfrm>
          <a:prstGeom prst="straightConnector1">
            <a:avLst/>
          </a:prstGeom>
          <a:noFill/>
          <a:ln w="9525" cap="flat" cmpd="sng">
            <a:solidFill>
              <a:schemeClr val="accent2"/>
            </a:solidFill>
            <a:prstDash val="dash"/>
            <a:miter lim="800000"/>
            <a:headEnd type="none" w="sm" len="sm"/>
            <a:tailEnd type="none" w="sm" len="sm"/>
          </a:ln>
        </p:spPr>
      </p:cxnSp>
      <p:grpSp>
        <p:nvGrpSpPr>
          <p:cNvPr id="553" name="Google Shape;553;p30"/>
          <p:cNvGrpSpPr/>
          <p:nvPr/>
        </p:nvGrpSpPr>
        <p:grpSpPr>
          <a:xfrm>
            <a:off x="1548196" y="2273982"/>
            <a:ext cx="2669449" cy="761834"/>
            <a:chOff x="1689099" y="2752582"/>
            <a:chExt cx="3559265" cy="1015780"/>
          </a:xfrm>
        </p:grpSpPr>
        <p:sp>
          <p:nvSpPr>
            <p:cNvPr id="554" name="Google Shape;554;p30"/>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01</a:t>
              </a:r>
              <a:endParaRPr sz="1050" dirty="0"/>
            </a:p>
          </p:txBody>
        </p:sp>
        <p:cxnSp>
          <p:nvCxnSpPr>
            <p:cNvPr id="555" name="Google Shape;555;p30"/>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556" name="Google Shape;556;p30"/>
            <p:cNvSpPr/>
            <p:nvPr/>
          </p:nvSpPr>
          <p:spPr>
            <a:xfrm>
              <a:off x="2541764" y="2752582"/>
              <a:ext cx="2706600" cy="646200"/>
            </a:xfrm>
            <a:prstGeom prst="rect">
              <a:avLst/>
            </a:prstGeom>
            <a:noFill/>
            <a:ln>
              <a:noFill/>
            </a:ln>
          </p:spPr>
          <p:txBody>
            <a:bodyPr spcFirstLastPara="1" wrap="square" lIns="68569" tIns="34275" rIns="68569" bIns="34275" anchor="t" anchorCtr="0">
              <a:noAutofit/>
            </a:bodyPr>
            <a:lstStyle/>
            <a:p>
              <a:r>
                <a:rPr lang="en-US" sz="2000" dirty="0">
                  <a:solidFill>
                    <a:schemeClr val="lt1"/>
                  </a:solidFill>
                </a:rPr>
                <a:t>All Arguments and Variables are used</a:t>
              </a:r>
              <a:endParaRPr sz="2000" dirty="0"/>
            </a:p>
          </p:txBody>
        </p:sp>
      </p:grpSp>
      <p:sp>
        <p:nvSpPr>
          <p:cNvPr id="557" name="Google Shape;557;p30"/>
          <p:cNvSpPr/>
          <p:nvPr/>
        </p:nvSpPr>
        <p:spPr>
          <a:xfrm>
            <a:off x="4141990" y="1496198"/>
            <a:ext cx="274320" cy="27432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558" name="Google Shape;558;p30"/>
          <p:cNvSpPr/>
          <p:nvPr/>
        </p:nvSpPr>
        <p:spPr>
          <a:xfrm>
            <a:off x="4141990" y="3743720"/>
            <a:ext cx="274320" cy="274320"/>
          </a:xfrm>
          <a:prstGeom prst="ellipse">
            <a:avLst/>
          </a:prstGeom>
          <a:solidFill>
            <a:schemeClr val="lt2"/>
          </a:solidFill>
          <a:ln w="381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560" name="Google Shape;560;p30"/>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47" name="Google Shape;747;p30"/>
          <p:cNvSpPr/>
          <p:nvPr/>
        </p:nvSpPr>
        <p:spPr>
          <a:xfrm>
            <a:off x="4611935" y="2343149"/>
            <a:ext cx="3362325" cy="827941"/>
          </a:xfrm>
          <a:prstGeom prst="rect">
            <a:avLst/>
          </a:prstGeom>
          <a:solidFill>
            <a:schemeClr val="accent1"/>
          </a:solidFill>
          <a:ln>
            <a:noFill/>
          </a:ln>
        </p:spPr>
        <p:txBody>
          <a:bodyPr spcFirstLastPara="1" wrap="square" lIns="68569" tIns="34275" rIns="68569" bIns="34275" anchor="ctr" anchorCtr="0">
            <a:noAutofit/>
          </a:bodyPr>
          <a:lstStyle/>
          <a:p>
            <a:pPr algn="ctr"/>
            <a:r>
              <a:rPr lang="en-US" sz="2400" dirty="0">
                <a:solidFill>
                  <a:schemeClr val="lt1"/>
                </a:solidFill>
              </a:rPr>
              <a:t>   </a:t>
            </a:r>
            <a:endParaRPr sz="2400" dirty="0">
              <a:solidFill>
                <a:schemeClr val="lt1"/>
              </a:solidFill>
              <a:latin typeface="Calibri"/>
              <a:ea typeface="Calibri"/>
              <a:cs typeface="Calibri"/>
              <a:sym typeface="Calibri"/>
            </a:endParaRPr>
          </a:p>
        </p:txBody>
      </p:sp>
      <p:grpSp>
        <p:nvGrpSpPr>
          <p:cNvPr id="749" name="Google Shape;749;p30"/>
          <p:cNvGrpSpPr/>
          <p:nvPr/>
        </p:nvGrpSpPr>
        <p:grpSpPr>
          <a:xfrm>
            <a:off x="4990391" y="2413692"/>
            <a:ext cx="2724783" cy="622134"/>
            <a:chOff x="1689099" y="2938852"/>
            <a:chExt cx="3633044" cy="829510"/>
          </a:xfrm>
        </p:grpSpPr>
        <p:sp>
          <p:nvSpPr>
            <p:cNvPr id="750" name="Google Shape;750;p30"/>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02</a:t>
              </a:r>
              <a:endParaRPr sz="1050" dirty="0"/>
            </a:p>
          </p:txBody>
        </p:sp>
        <p:cxnSp>
          <p:nvCxnSpPr>
            <p:cNvPr id="751" name="Google Shape;751;p30"/>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752" name="Google Shape;752;p30"/>
            <p:cNvSpPr/>
            <p:nvPr/>
          </p:nvSpPr>
          <p:spPr>
            <a:xfrm>
              <a:off x="2541743" y="2938852"/>
              <a:ext cx="2780400" cy="646199"/>
            </a:xfrm>
            <a:prstGeom prst="rect">
              <a:avLst/>
            </a:prstGeom>
            <a:noFill/>
            <a:ln>
              <a:noFill/>
            </a:ln>
          </p:spPr>
          <p:txBody>
            <a:bodyPr spcFirstLastPara="1" wrap="square" lIns="68569" tIns="34275" rIns="68569" bIns="34275" anchor="t" anchorCtr="0">
              <a:noAutofit/>
            </a:bodyPr>
            <a:lstStyle/>
            <a:p>
              <a:r>
                <a:rPr lang="en-US" sz="2000" dirty="0">
                  <a:solidFill>
                    <a:schemeClr val="lt1"/>
                  </a:solidFill>
                </a:rPr>
                <a:t>Arguments Coverage</a:t>
              </a:r>
              <a:endParaRPr sz="2000" dirty="0"/>
            </a:p>
          </p:txBody>
        </p:sp>
      </p:grpSp>
      <p:sp>
        <p:nvSpPr>
          <p:cNvPr id="753" name="Google Shape;753;p30"/>
          <p:cNvSpPr/>
          <p:nvPr/>
        </p:nvSpPr>
        <p:spPr>
          <a:xfrm flipH="1">
            <a:off x="4737502" y="1496198"/>
            <a:ext cx="274320" cy="274320"/>
          </a:xfrm>
          <a:prstGeom prst="ellipse">
            <a:avLst/>
          </a:prstGeom>
          <a:solidFill>
            <a:schemeClr val="lt2"/>
          </a:solidFill>
          <a:ln w="38100"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54" name="Google Shape;754;p30"/>
          <p:cNvSpPr/>
          <p:nvPr/>
        </p:nvSpPr>
        <p:spPr>
          <a:xfrm flipH="1">
            <a:off x="4737502" y="3743720"/>
            <a:ext cx="274320" cy="274320"/>
          </a:xfrm>
          <a:prstGeom prst="ellipse">
            <a:avLst/>
          </a:prstGeom>
          <a:solidFill>
            <a:schemeClr val="lt2"/>
          </a:solidFill>
          <a:ln w="38100"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cxnSp>
        <p:nvCxnSpPr>
          <p:cNvPr id="755" name="Google Shape;755;p30"/>
          <p:cNvCxnSpPr/>
          <p:nvPr/>
        </p:nvCxnSpPr>
        <p:spPr>
          <a:xfrm rot="10800000" flipH="1">
            <a:off x="4611935" y="4179095"/>
            <a:ext cx="3362325" cy="11169"/>
          </a:xfrm>
          <a:prstGeom prst="straightConnector1">
            <a:avLst/>
          </a:prstGeom>
          <a:noFill/>
          <a:ln w="9525" cap="flat" cmpd="sng">
            <a:solidFill>
              <a:schemeClr val="accent1"/>
            </a:solidFill>
            <a:prstDash val="dash"/>
            <a:miter lim="800000"/>
            <a:headEnd type="none" w="sm" len="sm"/>
            <a:tailEnd type="none" w="sm" len="sm"/>
          </a:ln>
        </p:spPr>
      </p:cxnSp>
      <p:sp>
        <p:nvSpPr>
          <p:cNvPr id="756" name="Google Shape;756;p30"/>
          <p:cNvSpPr/>
          <p:nvPr/>
        </p:nvSpPr>
        <p:spPr>
          <a:xfrm>
            <a:off x="4259158" y="1547490"/>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sp>
        <p:nvSpPr>
          <p:cNvPr id="757" name="Google Shape;757;p30"/>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225" name="Group 224"/>
          <p:cNvGrpSpPr/>
          <p:nvPr/>
        </p:nvGrpSpPr>
        <p:grpSpPr>
          <a:xfrm>
            <a:off x="2005" y="120997"/>
            <a:ext cx="9058867" cy="5026777"/>
            <a:chOff x="2005" y="120997"/>
            <a:chExt cx="9058867" cy="5026777"/>
          </a:xfrm>
        </p:grpSpPr>
        <p:sp>
          <p:nvSpPr>
            <p:cNvPr id="226" name="Rectangle 225"/>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227" name="Rectangle 226"/>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228" name="Rectangle 227"/>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229" name="Rectangle 228"/>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230" name="Rectangle 229"/>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231"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TEST DEFINITION</a:t>
              </a:r>
              <a:endParaRPr lang="en-US" sz="2800" b="1" dirty="0">
                <a:solidFill>
                  <a:schemeClr val="bg1"/>
                </a:solidFill>
              </a:endParaRPr>
            </a:p>
          </p:txBody>
        </p:sp>
      </p:grpSp>
      <p:sp>
        <p:nvSpPr>
          <p:cNvPr id="232"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sp>
        <p:nvSpPr>
          <p:cNvPr id="233"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smtClean="0">
              <a:solidFill>
                <a:srgbClr val="595959"/>
              </a:solidFill>
            </a:endParaRPr>
          </a:p>
        </p:txBody>
      </p:sp>
    </p:spTree>
    <p:extLst>
      <p:ext uri="{BB962C8B-B14F-4D97-AF65-F5344CB8AC3E}">
        <p14:creationId xmlns:p14="http://schemas.microsoft.com/office/powerpoint/2010/main" val="2811660877"/>
      </p:ext>
    </p:extLst>
  </p:cSld>
  <p:clrMapOvr>
    <a:masterClrMapping/>
  </p:clrMapOvr>
  <p:transition spd="med">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3"/>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63" name="Google Shape;863;p33"/>
          <p:cNvSpPr/>
          <p:nvPr/>
        </p:nvSpPr>
        <p:spPr>
          <a:xfrm>
            <a:off x="1169740" y="2343149"/>
            <a:ext cx="3362325" cy="827941"/>
          </a:xfrm>
          <a:prstGeom prst="rect">
            <a:avLst/>
          </a:prstGeom>
          <a:solidFill>
            <a:srgbClr val="3F5925"/>
          </a:solidFill>
          <a:ln>
            <a:noFill/>
          </a:ln>
        </p:spPr>
        <p:txBody>
          <a:bodyPr spcFirstLastPara="1" wrap="square" lIns="68569" tIns="34275" rIns="68569" bIns="34275" anchor="ctr" anchorCtr="0">
            <a:noAutofit/>
          </a:bodyPr>
          <a:lstStyle/>
          <a:p>
            <a:pPr algn="ctr"/>
            <a:r>
              <a:rPr lang="en-US" sz="2400">
                <a:solidFill>
                  <a:schemeClr val="lt1"/>
                </a:solidFill>
              </a:rPr>
              <a:t>   </a:t>
            </a:r>
            <a:endParaRPr sz="2400">
              <a:solidFill>
                <a:schemeClr val="lt1"/>
              </a:solidFill>
              <a:latin typeface="Calibri"/>
              <a:ea typeface="Calibri"/>
              <a:cs typeface="Calibri"/>
              <a:sym typeface="Calibri"/>
            </a:endParaRPr>
          </a:p>
        </p:txBody>
      </p:sp>
      <p:cxnSp>
        <p:nvCxnSpPr>
          <p:cNvPr id="864" name="Google Shape;864;p33"/>
          <p:cNvCxnSpPr/>
          <p:nvPr/>
        </p:nvCxnSpPr>
        <p:spPr>
          <a:xfrm rot="10800000" flipH="1">
            <a:off x="1169740" y="4179095"/>
            <a:ext cx="3362325" cy="11169"/>
          </a:xfrm>
          <a:prstGeom prst="straightConnector1">
            <a:avLst/>
          </a:prstGeom>
          <a:noFill/>
          <a:ln w="9525" cap="flat" cmpd="sng">
            <a:solidFill>
              <a:srgbClr val="3F5925"/>
            </a:solidFill>
            <a:prstDash val="dash"/>
            <a:miter lim="800000"/>
            <a:headEnd type="none" w="sm" len="sm"/>
            <a:tailEnd type="none" w="sm" len="sm"/>
          </a:ln>
        </p:spPr>
      </p:cxnSp>
      <p:grpSp>
        <p:nvGrpSpPr>
          <p:cNvPr id="866" name="Google Shape;866;p33"/>
          <p:cNvGrpSpPr/>
          <p:nvPr/>
        </p:nvGrpSpPr>
        <p:grpSpPr>
          <a:xfrm>
            <a:off x="1548196" y="2261307"/>
            <a:ext cx="2711074" cy="774534"/>
            <a:chOff x="1689099" y="2735657"/>
            <a:chExt cx="3614765" cy="1032705"/>
          </a:xfrm>
        </p:grpSpPr>
        <p:sp>
          <p:nvSpPr>
            <p:cNvPr id="867" name="Google Shape;867;p33"/>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03</a:t>
              </a:r>
              <a:endParaRPr sz="1050" dirty="0"/>
            </a:p>
          </p:txBody>
        </p:sp>
        <p:cxnSp>
          <p:nvCxnSpPr>
            <p:cNvPr id="868" name="Google Shape;868;p33"/>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869" name="Google Shape;869;p33"/>
            <p:cNvSpPr/>
            <p:nvPr/>
          </p:nvSpPr>
          <p:spPr>
            <a:xfrm>
              <a:off x="2541764" y="2735657"/>
              <a:ext cx="2762100" cy="646196"/>
            </a:xfrm>
            <a:prstGeom prst="rect">
              <a:avLst/>
            </a:prstGeom>
            <a:noFill/>
            <a:ln>
              <a:noFill/>
            </a:ln>
          </p:spPr>
          <p:txBody>
            <a:bodyPr spcFirstLastPara="1" wrap="square" lIns="68569" tIns="34275" rIns="68569" bIns="34275" anchor="t" anchorCtr="0">
              <a:noAutofit/>
            </a:bodyPr>
            <a:lstStyle/>
            <a:p>
              <a:r>
                <a:rPr lang="en-US" sz="2000" dirty="0">
                  <a:solidFill>
                    <a:schemeClr val="lt1"/>
                  </a:solidFill>
                </a:rPr>
                <a:t>Acceptance Criteria Coverage</a:t>
              </a:r>
              <a:endParaRPr sz="2000" dirty="0"/>
            </a:p>
          </p:txBody>
        </p:sp>
      </p:grpSp>
      <p:sp>
        <p:nvSpPr>
          <p:cNvPr id="870" name="Google Shape;870;p33"/>
          <p:cNvSpPr/>
          <p:nvPr/>
        </p:nvSpPr>
        <p:spPr>
          <a:xfrm>
            <a:off x="4141990" y="1496198"/>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71" name="Google Shape;871;p33"/>
          <p:cNvSpPr/>
          <p:nvPr/>
        </p:nvSpPr>
        <p:spPr>
          <a:xfrm>
            <a:off x="4141990" y="3743720"/>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72" name="Google Shape;872;p33"/>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73" name="Google Shape;873;p33"/>
          <p:cNvSpPr/>
          <p:nvPr/>
        </p:nvSpPr>
        <p:spPr>
          <a:xfrm>
            <a:off x="4611935" y="2343149"/>
            <a:ext cx="3362325" cy="827941"/>
          </a:xfrm>
          <a:prstGeom prst="rect">
            <a:avLst/>
          </a:prstGeom>
          <a:solidFill>
            <a:srgbClr val="134977"/>
          </a:solidFill>
          <a:ln>
            <a:noFill/>
          </a:ln>
        </p:spPr>
        <p:txBody>
          <a:bodyPr spcFirstLastPara="1" wrap="square" lIns="68569" tIns="34275" rIns="68569" bIns="34275" anchor="ctr" anchorCtr="0">
            <a:noAutofit/>
          </a:bodyPr>
          <a:lstStyle/>
          <a:p>
            <a:pPr algn="ctr"/>
            <a:r>
              <a:rPr lang="en-US" sz="2400">
                <a:solidFill>
                  <a:schemeClr val="lt1"/>
                </a:solidFill>
              </a:rPr>
              <a:t>   </a:t>
            </a:r>
            <a:endParaRPr sz="2400">
              <a:solidFill>
                <a:schemeClr val="lt1"/>
              </a:solidFill>
              <a:latin typeface="Calibri"/>
              <a:ea typeface="Calibri"/>
              <a:cs typeface="Calibri"/>
              <a:sym typeface="Calibri"/>
            </a:endParaRPr>
          </a:p>
        </p:txBody>
      </p:sp>
      <p:grpSp>
        <p:nvGrpSpPr>
          <p:cNvPr id="875" name="Google Shape;875;p33"/>
          <p:cNvGrpSpPr/>
          <p:nvPr/>
        </p:nvGrpSpPr>
        <p:grpSpPr>
          <a:xfrm>
            <a:off x="4990391" y="2504907"/>
            <a:ext cx="2669658" cy="530915"/>
            <a:chOff x="1689099" y="3060476"/>
            <a:chExt cx="3559544" cy="707886"/>
          </a:xfrm>
        </p:grpSpPr>
        <p:sp>
          <p:nvSpPr>
            <p:cNvPr id="876" name="Google Shape;876;p33"/>
            <p:cNvSpPr/>
            <p:nvPr/>
          </p:nvSpPr>
          <p:spPr>
            <a:xfrm>
              <a:off x="1689099" y="3060476"/>
              <a:ext cx="774701" cy="707886"/>
            </a:xfrm>
            <a:prstGeom prst="rect">
              <a:avLst/>
            </a:prstGeom>
            <a:noFill/>
            <a:ln>
              <a:noFill/>
            </a:ln>
          </p:spPr>
          <p:txBody>
            <a:bodyPr spcFirstLastPara="1" wrap="square" lIns="68569" tIns="34275" rIns="68569" bIns="34275" anchor="t" anchorCtr="0">
              <a:noAutofit/>
            </a:bodyPr>
            <a:lstStyle/>
            <a:p>
              <a:pPr algn="ctr"/>
              <a:r>
                <a:rPr lang="en-US" sz="3000" dirty="0" smtClean="0">
                  <a:solidFill>
                    <a:schemeClr val="lt2"/>
                  </a:solidFill>
                </a:rPr>
                <a:t>04</a:t>
              </a:r>
              <a:endParaRPr sz="1050" dirty="0"/>
            </a:p>
          </p:txBody>
        </p:sp>
        <p:cxnSp>
          <p:nvCxnSpPr>
            <p:cNvPr id="877" name="Google Shape;877;p33"/>
            <p:cNvCxnSpPr/>
            <p:nvPr/>
          </p:nvCxnSpPr>
          <p:spPr>
            <a:xfrm>
              <a:off x="2476500" y="3104371"/>
              <a:ext cx="0" cy="584775"/>
            </a:xfrm>
            <a:prstGeom prst="straightConnector1">
              <a:avLst/>
            </a:prstGeom>
            <a:noFill/>
            <a:ln w="28575" cap="flat" cmpd="sng">
              <a:solidFill>
                <a:schemeClr val="lt1"/>
              </a:solidFill>
              <a:prstDash val="solid"/>
              <a:miter lim="800000"/>
              <a:headEnd type="none" w="sm" len="sm"/>
              <a:tailEnd type="none" w="sm" len="sm"/>
            </a:ln>
          </p:spPr>
        </p:cxnSp>
        <p:sp>
          <p:nvSpPr>
            <p:cNvPr id="878" name="Google Shape;878;p33"/>
            <p:cNvSpPr/>
            <p:nvPr/>
          </p:nvSpPr>
          <p:spPr>
            <a:xfrm>
              <a:off x="2541743" y="3091250"/>
              <a:ext cx="2706900" cy="646200"/>
            </a:xfrm>
            <a:prstGeom prst="rect">
              <a:avLst/>
            </a:prstGeom>
            <a:noFill/>
            <a:ln>
              <a:noFill/>
            </a:ln>
          </p:spPr>
          <p:txBody>
            <a:bodyPr spcFirstLastPara="1" wrap="square" lIns="68569" tIns="34275" rIns="68569" bIns="34275" anchor="t" anchorCtr="0">
              <a:noAutofit/>
            </a:bodyPr>
            <a:lstStyle/>
            <a:p>
              <a:r>
                <a:rPr lang="en-US" sz="2500" dirty="0">
                  <a:solidFill>
                    <a:schemeClr val="lt1"/>
                  </a:solidFill>
                </a:rPr>
                <a:t>Exceptions</a:t>
              </a:r>
            </a:p>
            <a:p>
              <a:endParaRPr sz="2500" dirty="0"/>
            </a:p>
          </p:txBody>
        </p:sp>
      </p:grpSp>
      <p:sp>
        <p:nvSpPr>
          <p:cNvPr id="879" name="Google Shape;879;p33"/>
          <p:cNvSpPr/>
          <p:nvPr/>
        </p:nvSpPr>
        <p:spPr>
          <a:xfrm flipH="1">
            <a:off x="4737503" y="1496198"/>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80" name="Google Shape;880;p33"/>
          <p:cNvSpPr/>
          <p:nvPr/>
        </p:nvSpPr>
        <p:spPr>
          <a:xfrm flipH="1">
            <a:off x="4737503" y="3743720"/>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cxnSp>
        <p:nvCxnSpPr>
          <p:cNvPr id="881" name="Google Shape;881;p33"/>
          <p:cNvCxnSpPr/>
          <p:nvPr/>
        </p:nvCxnSpPr>
        <p:spPr>
          <a:xfrm rot="10800000" flipH="1">
            <a:off x="4611935" y="4179095"/>
            <a:ext cx="3362325" cy="11169"/>
          </a:xfrm>
          <a:prstGeom prst="straightConnector1">
            <a:avLst/>
          </a:prstGeom>
          <a:noFill/>
          <a:ln w="9525" cap="flat" cmpd="sng">
            <a:solidFill>
              <a:srgbClr val="134977"/>
            </a:solidFill>
            <a:prstDash val="dash"/>
            <a:miter lim="800000"/>
            <a:headEnd type="none" w="sm" len="sm"/>
            <a:tailEnd type="none" w="sm" len="sm"/>
          </a:ln>
        </p:spPr>
      </p:cxnSp>
      <p:sp>
        <p:nvSpPr>
          <p:cNvPr id="882" name="Google Shape;882;p33"/>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83" name="Google Shape;883;p33"/>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60"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61"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63" name="Google Shape;177;p27"/>
          <p:cNvSpPr/>
          <p:nvPr/>
        </p:nvSpPr>
        <p:spPr>
          <a:xfrm>
            <a:off x="5091692" y="990640"/>
            <a:ext cx="2733675" cy="692498"/>
          </a:xfrm>
          <a:prstGeom prst="rect">
            <a:avLst/>
          </a:prstGeom>
          <a:noFill/>
          <a:ln>
            <a:noFill/>
          </a:ln>
        </p:spPr>
        <p:txBody>
          <a:bodyPr spcFirstLastPara="1" wrap="square" lIns="68569" tIns="34275" rIns="68569" bIns="34275" anchor="t" anchorCtr="0">
            <a:noAutofit/>
          </a:bodyPr>
          <a:lstStyle/>
          <a:p>
            <a:pPr algn="just"/>
            <a:r>
              <a:rPr lang="en-US" sz="1300" b="1" u="sng" dirty="0">
                <a:solidFill>
                  <a:srgbClr val="595959"/>
                </a:solidFill>
              </a:rPr>
              <a:t>System Exceptions:</a:t>
            </a:r>
            <a:r>
              <a:rPr lang="en-US" sz="1300" dirty="0">
                <a:solidFill>
                  <a:srgbClr val="595959"/>
                </a:solidFill>
              </a:rPr>
              <a:t> includes processes not known to the robot; unexpected exceptions</a:t>
            </a:r>
          </a:p>
          <a:p>
            <a:pPr algn="just"/>
            <a:r>
              <a:rPr lang="en-US" sz="1300" b="1" u="sng" dirty="0">
                <a:solidFill>
                  <a:srgbClr val="595959"/>
                </a:solidFill>
              </a:rPr>
              <a:t>Business Exceptions:</a:t>
            </a:r>
            <a:r>
              <a:rPr lang="en-US" sz="1300" dirty="0">
                <a:solidFill>
                  <a:srgbClr val="595959"/>
                </a:solidFill>
              </a:rPr>
              <a:t> Known exceptions</a:t>
            </a:r>
            <a:endParaRPr lang="en-US" sz="1300" dirty="0"/>
          </a:p>
        </p:txBody>
      </p:sp>
      <p:grpSp>
        <p:nvGrpSpPr>
          <p:cNvPr id="33" name="Group 32"/>
          <p:cNvGrpSpPr/>
          <p:nvPr/>
        </p:nvGrpSpPr>
        <p:grpSpPr>
          <a:xfrm>
            <a:off x="2005" y="120997"/>
            <a:ext cx="9058867" cy="5026777"/>
            <a:chOff x="2005" y="120997"/>
            <a:chExt cx="9058867" cy="5026777"/>
          </a:xfrm>
        </p:grpSpPr>
        <p:sp>
          <p:nvSpPr>
            <p:cNvPr id="34" name="Rectangle 33"/>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35" name="Rectangle 34"/>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36" name="Rectangle 35"/>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37" name="Rectangle 36"/>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38" name="Rectangle 37"/>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39"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TEST DEFINITION</a:t>
              </a:r>
              <a:endParaRPr lang="en-US" sz="2800" b="1" dirty="0">
                <a:solidFill>
                  <a:schemeClr val="bg1"/>
                </a:solidFill>
              </a:endParaRPr>
            </a:p>
          </p:txBody>
        </p:sp>
      </p:grpSp>
      <p:sp>
        <p:nvSpPr>
          <p:cNvPr id="64" name="Google Shape;785;p31"/>
          <p:cNvSpPr/>
          <p:nvPr/>
        </p:nvSpPr>
        <p:spPr>
          <a:xfrm>
            <a:off x="2783871" y="2022267"/>
            <a:ext cx="138580" cy="127283"/>
          </a:xfrm>
          <a:prstGeom prst="ellipse">
            <a:avLst/>
          </a:prstGeom>
          <a:solidFill>
            <a:srgbClr val="B91027"/>
          </a:solidFill>
          <a:ln>
            <a:solidFill>
              <a:schemeClr val="accent1"/>
            </a:solid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65" name="Google Shape;786;p31"/>
          <p:cNvSpPr/>
          <p:nvPr/>
        </p:nvSpPr>
        <p:spPr>
          <a:xfrm>
            <a:off x="2155741" y="1158400"/>
            <a:ext cx="1390322" cy="958011"/>
          </a:xfrm>
          <a:prstGeom prst="rect">
            <a:avLst/>
          </a:prstGeom>
          <a:solidFill>
            <a:schemeClr val="accent1"/>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66" name="Google Shape;787;p31"/>
          <p:cNvSpPr/>
          <p:nvPr/>
        </p:nvSpPr>
        <p:spPr>
          <a:xfrm>
            <a:off x="2797428" y="2034318"/>
            <a:ext cx="111467" cy="103182"/>
          </a:xfrm>
          <a:prstGeom prst="ellipse">
            <a:avLst/>
          </a:prstGeom>
          <a:solidFill>
            <a:srgbClr val="E4E0D0"/>
          </a:solidFill>
          <a:ln>
            <a:solidFill>
              <a:schemeClr val="accent1"/>
            </a:solid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67" name="Google Shape;788;p31"/>
          <p:cNvSpPr/>
          <p:nvPr/>
        </p:nvSpPr>
        <p:spPr>
          <a:xfrm>
            <a:off x="2853161" y="1108692"/>
            <a:ext cx="667294" cy="974581"/>
          </a:xfrm>
          <a:custGeom>
            <a:avLst/>
            <a:gdLst/>
            <a:ahLst/>
            <a:cxnLst/>
            <a:rect l="l" t="t" r="r" b="b"/>
            <a:pathLst>
              <a:path w="442" h="644" extrusionOk="0">
                <a:moveTo>
                  <a:pt x="2" y="35"/>
                </a:moveTo>
                <a:cubicBezTo>
                  <a:pt x="2" y="35"/>
                  <a:pt x="25" y="0"/>
                  <a:pt x="108" y="5"/>
                </a:cubicBezTo>
                <a:cubicBezTo>
                  <a:pt x="191" y="9"/>
                  <a:pt x="442" y="37"/>
                  <a:pt x="442" y="37"/>
                </a:cubicBezTo>
                <a:cubicBezTo>
                  <a:pt x="442" y="644"/>
                  <a:pt x="442" y="644"/>
                  <a:pt x="442" y="644"/>
                </a:cubicBezTo>
                <a:cubicBezTo>
                  <a:pt x="442" y="644"/>
                  <a:pt x="214" y="605"/>
                  <a:pt x="88" y="616"/>
                </a:cubicBezTo>
                <a:cubicBezTo>
                  <a:pt x="31" y="621"/>
                  <a:pt x="0" y="644"/>
                  <a:pt x="0" y="644"/>
                </a:cubicBezTo>
                <a:cubicBezTo>
                  <a:pt x="0" y="644"/>
                  <a:pt x="4" y="37"/>
                  <a:pt x="2" y="35"/>
                </a:cubicBezTo>
                <a:close/>
              </a:path>
            </a:pathLst>
          </a:custGeom>
          <a:solidFill>
            <a:srgbClr val="F2F2F2"/>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68" name="Google Shape;789;p31"/>
          <p:cNvSpPr/>
          <p:nvPr/>
        </p:nvSpPr>
        <p:spPr>
          <a:xfrm>
            <a:off x="2853161" y="2063691"/>
            <a:ext cx="0" cy="19582"/>
          </a:xfrm>
          <a:custGeom>
            <a:avLst/>
            <a:gdLst/>
            <a:ahLst/>
            <a:cxnLst/>
            <a:rect l="l" t="t" r="r" b="b"/>
            <a:pathLst>
              <a:path w="120000" h="13" extrusionOk="0">
                <a:moveTo>
                  <a:pt x="0" y="0"/>
                </a:moveTo>
                <a:cubicBezTo>
                  <a:pt x="0" y="13"/>
                  <a:pt x="0" y="13"/>
                  <a:pt x="0" y="13"/>
                </a:cubicBezTo>
                <a:cubicBezTo>
                  <a:pt x="0" y="13"/>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69" name="Google Shape;790;p31"/>
          <p:cNvSpPr/>
          <p:nvPr/>
        </p:nvSpPr>
        <p:spPr>
          <a:xfrm>
            <a:off x="2853161" y="2023773"/>
            <a:ext cx="667294" cy="68537"/>
          </a:xfrm>
          <a:custGeom>
            <a:avLst/>
            <a:gdLst/>
            <a:ahLst/>
            <a:cxnLst/>
            <a:rect l="l" t="t" r="r" b="b"/>
            <a:pathLst>
              <a:path w="442" h="45" extrusionOk="0">
                <a:moveTo>
                  <a:pt x="88" y="11"/>
                </a:moveTo>
                <a:cubicBezTo>
                  <a:pt x="31" y="16"/>
                  <a:pt x="0" y="39"/>
                  <a:pt x="0" y="39"/>
                </a:cubicBezTo>
                <a:cubicBezTo>
                  <a:pt x="0" y="45"/>
                  <a:pt x="0" y="45"/>
                  <a:pt x="0" y="45"/>
                </a:cubicBezTo>
                <a:cubicBezTo>
                  <a:pt x="442" y="45"/>
                  <a:pt x="442" y="45"/>
                  <a:pt x="442" y="45"/>
                </a:cubicBezTo>
                <a:cubicBezTo>
                  <a:pt x="442" y="39"/>
                  <a:pt x="442" y="39"/>
                  <a:pt x="442" y="39"/>
                </a:cubicBezTo>
                <a:cubicBezTo>
                  <a:pt x="442" y="39"/>
                  <a:pt x="214" y="0"/>
                  <a:pt x="88" y="11"/>
                </a:cubicBezTo>
                <a:close/>
              </a:path>
            </a:pathLst>
          </a:custGeom>
          <a:solidFill>
            <a:srgbClr val="D8D8D8"/>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70" name="Google Shape;791;p31"/>
          <p:cNvSpPr/>
          <p:nvPr/>
        </p:nvSpPr>
        <p:spPr>
          <a:xfrm>
            <a:off x="2185867" y="1110198"/>
            <a:ext cx="668801" cy="973074"/>
          </a:xfrm>
          <a:custGeom>
            <a:avLst/>
            <a:gdLst/>
            <a:ahLst/>
            <a:cxnLst/>
            <a:rect l="l" t="t" r="r" b="b"/>
            <a:pathLst>
              <a:path w="443" h="643" extrusionOk="0">
                <a:moveTo>
                  <a:pt x="443" y="36"/>
                </a:moveTo>
                <a:cubicBezTo>
                  <a:pt x="443" y="36"/>
                  <a:pt x="417" y="0"/>
                  <a:pt x="334" y="4"/>
                </a:cubicBezTo>
                <a:cubicBezTo>
                  <a:pt x="252" y="8"/>
                  <a:pt x="0" y="37"/>
                  <a:pt x="0" y="37"/>
                </a:cubicBezTo>
                <a:cubicBezTo>
                  <a:pt x="0" y="643"/>
                  <a:pt x="0" y="643"/>
                  <a:pt x="0" y="643"/>
                </a:cubicBezTo>
                <a:cubicBezTo>
                  <a:pt x="0" y="643"/>
                  <a:pt x="228" y="605"/>
                  <a:pt x="354" y="615"/>
                </a:cubicBezTo>
                <a:cubicBezTo>
                  <a:pt x="411" y="620"/>
                  <a:pt x="442" y="643"/>
                  <a:pt x="442" y="643"/>
                </a:cubicBezTo>
                <a:cubicBezTo>
                  <a:pt x="442" y="643"/>
                  <a:pt x="442" y="37"/>
                  <a:pt x="443" y="36"/>
                </a:cubicBezTo>
                <a:close/>
              </a:path>
            </a:pathLst>
          </a:custGeom>
          <a:solidFill>
            <a:srgbClr val="F2F2F2"/>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71" name="Google Shape;792;p31"/>
          <p:cNvSpPr/>
          <p:nvPr/>
        </p:nvSpPr>
        <p:spPr>
          <a:xfrm>
            <a:off x="2853161" y="2065197"/>
            <a:ext cx="0" cy="18076"/>
          </a:xfrm>
          <a:custGeom>
            <a:avLst/>
            <a:gdLst/>
            <a:ahLst/>
            <a:cxnLst/>
            <a:rect l="l" t="t" r="r" b="b"/>
            <a:pathLst>
              <a:path w="120000" h="12" extrusionOk="0">
                <a:moveTo>
                  <a:pt x="0" y="0"/>
                </a:moveTo>
                <a:cubicBezTo>
                  <a:pt x="0" y="12"/>
                  <a:pt x="0" y="12"/>
                  <a:pt x="0" y="12"/>
                </a:cubicBezTo>
                <a:cubicBezTo>
                  <a:pt x="0" y="12"/>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72" name="Google Shape;793;p31"/>
          <p:cNvSpPr/>
          <p:nvPr/>
        </p:nvSpPr>
        <p:spPr>
          <a:xfrm>
            <a:off x="2185867" y="2025280"/>
            <a:ext cx="667294" cy="67031"/>
          </a:xfrm>
          <a:custGeom>
            <a:avLst/>
            <a:gdLst/>
            <a:ahLst/>
            <a:cxnLst/>
            <a:rect l="l" t="t" r="r" b="b"/>
            <a:pathLst>
              <a:path w="442" h="44" extrusionOk="0">
                <a:moveTo>
                  <a:pt x="354" y="10"/>
                </a:moveTo>
                <a:cubicBezTo>
                  <a:pt x="411" y="15"/>
                  <a:pt x="442" y="38"/>
                  <a:pt x="442" y="38"/>
                </a:cubicBezTo>
                <a:cubicBezTo>
                  <a:pt x="442" y="44"/>
                  <a:pt x="442" y="44"/>
                  <a:pt x="442" y="44"/>
                </a:cubicBezTo>
                <a:cubicBezTo>
                  <a:pt x="0" y="44"/>
                  <a:pt x="0" y="44"/>
                  <a:pt x="0" y="44"/>
                </a:cubicBezTo>
                <a:cubicBezTo>
                  <a:pt x="0" y="38"/>
                  <a:pt x="0" y="38"/>
                  <a:pt x="0" y="38"/>
                </a:cubicBezTo>
                <a:cubicBezTo>
                  <a:pt x="0" y="38"/>
                  <a:pt x="228" y="0"/>
                  <a:pt x="354" y="10"/>
                </a:cubicBezTo>
                <a:close/>
              </a:path>
            </a:pathLst>
          </a:custGeom>
          <a:solidFill>
            <a:srgbClr val="D8D8D8"/>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73" name="Google Shape;794;p31"/>
          <p:cNvSpPr/>
          <p:nvPr/>
        </p:nvSpPr>
        <p:spPr>
          <a:xfrm>
            <a:off x="2850149" y="1108692"/>
            <a:ext cx="198833" cy="974581"/>
          </a:xfrm>
          <a:custGeom>
            <a:avLst/>
            <a:gdLst/>
            <a:ahLst/>
            <a:cxnLst/>
            <a:rect l="l" t="t" r="r" b="b"/>
            <a:pathLst>
              <a:path w="132" h="644" extrusionOk="0">
                <a:moveTo>
                  <a:pt x="18" y="634"/>
                </a:moveTo>
                <a:cubicBezTo>
                  <a:pt x="132" y="6"/>
                  <a:pt x="132" y="6"/>
                  <a:pt x="132" y="6"/>
                </a:cubicBezTo>
                <a:cubicBezTo>
                  <a:pt x="124" y="5"/>
                  <a:pt x="116" y="5"/>
                  <a:pt x="110" y="5"/>
                </a:cubicBezTo>
                <a:cubicBezTo>
                  <a:pt x="27" y="0"/>
                  <a:pt x="0" y="37"/>
                  <a:pt x="0" y="37"/>
                </a:cubicBezTo>
                <a:cubicBezTo>
                  <a:pt x="1" y="39"/>
                  <a:pt x="2" y="644"/>
                  <a:pt x="2" y="644"/>
                </a:cubicBezTo>
                <a:cubicBezTo>
                  <a:pt x="2" y="644"/>
                  <a:pt x="8" y="639"/>
                  <a:pt x="18" y="634"/>
                </a:cubicBezTo>
                <a:close/>
              </a:path>
            </a:pathLst>
          </a:custGeom>
          <a:solidFill>
            <a:srgbClr val="F2F2F2"/>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75" name="Google Shape;59;p14"/>
          <p:cNvSpPr txBox="1">
            <a:spLocks/>
          </p:cNvSpPr>
          <p:nvPr/>
        </p:nvSpPr>
        <p:spPr>
          <a:xfrm>
            <a:off x="6992678" y="3824163"/>
            <a:ext cx="101533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t>END</a:t>
            </a:r>
            <a:endParaRPr lang="en-US" sz="2800" b="1" dirty="0"/>
          </a:p>
        </p:txBody>
      </p:sp>
    </p:spTree>
    <p:extLst>
      <p:ext uri="{BB962C8B-B14F-4D97-AF65-F5344CB8AC3E}">
        <p14:creationId xmlns:p14="http://schemas.microsoft.com/office/powerpoint/2010/main" val="928879651"/>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p:nvPr/>
        </p:nvSpPr>
        <p:spPr>
          <a:xfrm>
            <a:off x="1068936" y="0"/>
            <a:ext cx="608782" cy="51435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228" name="Google Shape;228;p28"/>
          <p:cNvGrpSpPr/>
          <p:nvPr/>
        </p:nvGrpSpPr>
        <p:grpSpPr>
          <a:xfrm>
            <a:off x="1" y="606173"/>
            <a:ext cx="5527496" cy="862441"/>
            <a:chOff x="1" y="707962"/>
            <a:chExt cx="7970291" cy="1630907"/>
          </a:xfrm>
        </p:grpSpPr>
        <p:sp>
          <p:nvSpPr>
            <p:cNvPr id="229" name="Google Shape;229;p28"/>
            <p:cNvSpPr/>
            <p:nvPr/>
          </p:nvSpPr>
          <p:spPr>
            <a:xfrm>
              <a:off x="2430999" y="1189024"/>
              <a:ext cx="5539293" cy="1149845"/>
            </a:xfrm>
            <a:prstGeom prst="homePlate">
              <a:avLst>
                <a:gd name="adj" fmla="val 50000"/>
              </a:avLst>
            </a:prstGeom>
            <a:gradFill>
              <a:gsLst>
                <a:gs pos="0">
                  <a:srgbClr val="9E0000"/>
                </a:gs>
                <a:gs pos="50000">
                  <a:srgbClr val="E40000"/>
                </a:gs>
                <a:gs pos="100000">
                  <a:schemeClr val="accent3"/>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Governance </a:t>
              </a:r>
              <a:r>
                <a:rPr lang="en-US" sz="1350" b="1" dirty="0">
                  <a:solidFill>
                    <a:srgbClr val="FFFFFF"/>
                  </a:solidFill>
                </a:rPr>
                <a:t>Model Overview</a:t>
              </a:r>
              <a:endParaRPr sz="1350" b="1" dirty="0">
                <a:solidFill>
                  <a:srgbClr val="FFFFFF"/>
                </a:solidFill>
                <a:latin typeface="Calibri"/>
                <a:ea typeface="Calibri"/>
                <a:cs typeface="Calibri"/>
                <a:sym typeface="Calibri"/>
              </a:endParaRPr>
            </a:p>
          </p:txBody>
        </p:sp>
        <p:sp>
          <p:nvSpPr>
            <p:cNvPr id="230" name="Google Shape;230;p28"/>
            <p:cNvSpPr/>
            <p:nvPr/>
          </p:nvSpPr>
          <p:spPr>
            <a:xfrm>
              <a:off x="1" y="1189023"/>
              <a:ext cx="1542190" cy="1149845"/>
            </a:xfrm>
            <a:prstGeom prst="rect">
              <a:avLst/>
            </a:prstGeom>
            <a:gradFill>
              <a:gsLst>
                <a:gs pos="0">
                  <a:srgbClr val="9E0000"/>
                </a:gs>
                <a:gs pos="50000">
                  <a:srgbClr val="E40000"/>
                </a:gs>
                <a:gs pos="100000">
                  <a:schemeClr val="accent3"/>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231" name="Google Shape;231;p28"/>
            <p:cNvGrpSpPr/>
            <p:nvPr/>
          </p:nvGrpSpPr>
          <p:grpSpPr>
            <a:xfrm>
              <a:off x="1299942" y="707962"/>
              <a:ext cx="1373307" cy="1630907"/>
              <a:chOff x="1333213" y="283213"/>
              <a:chExt cx="1373307" cy="1630907"/>
            </a:xfrm>
          </p:grpSpPr>
          <p:grpSp>
            <p:nvGrpSpPr>
              <p:cNvPr id="232" name="Google Shape;232;p28"/>
              <p:cNvGrpSpPr/>
              <p:nvPr/>
            </p:nvGrpSpPr>
            <p:grpSpPr>
              <a:xfrm>
                <a:off x="1333213" y="1647988"/>
                <a:ext cx="1373307" cy="266132"/>
                <a:chOff x="1333208" y="1624082"/>
                <a:chExt cx="1373307" cy="266132"/>
              </a:xfrm>
            </p:grpSpPr>
            <p:sp>
              <p:nvSpPr>
                <p:cNvPr id="233" name="Google Shape;233;p28"/>
                <p:cNvSpPr/>
                <p:nvPr/>
              </p:nvSpPr>
              <p:spPr>
                <a:xfrm rot="10800000" flipH="1">
                  <a:off x="2464266" y="1624082"/>
                  <a:ext cx="242249" cy="266132"/>
                </a:xfrm>
                <a:prstGeom prst="rtTriangle">
                  <a:avLst/>
                </a:prstGeom>
                <a:solidFill>
                  <a:srgbClr val="BF0000"/>
                </a:solidFill>
                <a:ln>
                  <a:noFill/>
                </a:ln>
              </p:spPr>
              <p:txBody>
                <a:bodyPr spcFirstLastPara="1" wrap="square" lIns="68569" tIns="34275" rIns="68569" bIns="34275" anchor="ctr" anchorCtr="0">
                  <a:noAutofit/>
                </a:bodyPr>
                <a:lstStyle/>
                <a:p>
                  <a:pPr algn="ctr"/>
                  <a:endParaRPr sz="4500" b="1">
                    <a:solidFill>
                      <a:srgbClr val="FFFFFF"/>
                    </a:solidFill>
                  </a:endParaRPr>
                </a:p>
              </p:txBody>
            </p:sp>
            <p:sp>
              <p:nvSpPr>
                <p:cNvPr id="234" name="Google Shape;234;p28"/>
                <p:cNvSpPr/>
                <p:nvPr/>
              </p:nvSpPr>
              <p:spPr>
                <a:xfrm rot="10800000">
                  <a:off x="1333208" y="1624082"/>
                  <a:ext cx="242249" cy="266132"/>
                </a:xfrm>
                <a:prstGeom prst="rtTriangle">
                  <a:avLst/>
                </a:prstGeom>
                <a:solidFill>
                  <a:srgbClr val="BF0000"/>
                </a:solidFill>
                <a:ln>
                  <a:noFill/>
                </a:ln>
              </p:spPr>
              <p:txBody>
                <a:bodyPr spcFirstLastPara="1" wrap="square" lIns="68569" tIns="34275" rIns="68569" bIns="34275" anchor="ctr" anchorCtr="0">
                  <a:noAutofit/>
                </a:bodyPr>
                <a:lstStyle/>
                <a:p>
                  <a:pPr algn="ctr"/>
                  <a:endParaRPr sz="4500" b="1">
                    <a:solidFill>
                      <a:srgbClr val="FFFFFF"/>
                    </a:solidFill>
                  </a:endParaRPr>
                </a:p>
              </p:txBody>
            </p:sp>
          </p:grpSp>
          <p:sp>
            <p:nvSpPr>
              <p:cNvPr id="235" name="Google Shape;235;p28"/>
              <p:cNvSpPr/>
              <p:nvPr/>
            </p:nvSpPr>
            <p:spPr>
              <a:xfrm>
                <a:off x="1334066" y="283213"/>
                <a:ext cx="1371600" cy="1371600"/>
              </a:xfrm>
              <a:prstGeom prst="rect">
                <a:avLst/>
              </a:prstGeom>
              <a:solidFill>
                <a:schemeClr val="accent3"/>
              </a:solidFill>
              <a:ln>
                <a:noFill/>
              </a:ln>
            </p:spPr>
            <p:txBody>
              <a:bodyPr spcFirstLastPara="1" wrap="square" lIns="68569" tIns="34275" rIns="68569" bIns="34275" anchor="ctr" anchorCtr="0">
                <a:noAutofit/>
              </a:bodyPr>
              <a:lstStyle/>
              <a:p>
                <a:pPr algn="ctr"/>
                <a:r>
                  <a:rPr lang="en-US" sz="4500" b="1" dirty="0">
                    <a:solidFill>
                      <a:srgbClr val="FFFFFF"/>
                    </a:solidFill>
                  </a:rPr>
                  <a:t>01</a:t>
                </a:r>
                <a:endParaRPr sz="1050" dirty="0"/>
              </a:p>
            </p:txBody>
          </p:sp>
        </p:grpSp>
      </p:grpSp>
      <p:sp>
        <p:nvSpPr>
          <p:cNvPr id="252" name="Google Shape;252;p28"/>
          <p:cNvSpPr/>
          <p:nvPr/>
        </p:nvSpPr>
        <p:spPr>
          <a:xfrm>
            <a:off x="5357102" y="860562"/>
            <a:ext cx="2105346" cy="608051"/>
          </a:xfrm>
          <a:prstGeom prst="chevron">
            <a:avLst>
              <a:gd name="adj" fmla="val 50000"/>
            </a:avLst>
          </a:prstGeom>
          <a:solidFill>
            <a:schemeClr val="accent3"/>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sp>
        <p:nvSpPr>
          <p:cNvPr id="254" name="Google Shape;254;p28"/>
          <p:cNvSpPr/>
          <p:nvPr/>
        </p:nvSpPr>
        <p:spPr>
          <a:xfrm>
            <a:off x="5357102" y="2616174"/>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sp>
        <p:nvSpPr>
          <p:cNvPr id="57" name="Google Shape;59;p14"/>
          <p:cNvSpPr txBox="1">
            <a:spLocks/>
          </p:cNvSpPr>
          <p:nvPr/>
        </p:nvSpPr>
        <p:spPr>
          <a:xfrm>
            <a:off x="1769336" y="85026"/>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rgbClr val="000000"/>
              </a:buClr>
            </a:pPr>
            <a:r>
              <a:rPr lang="en-US" b="1" dirty="0" smtClean="0">
                <a:solidFill>
                  <a:srgbClr val="FFFFFF"/>
                </a:solidFill>
              </a:rPr>
              <a:t>COURSE OUTLINE</a:t>
            </a:r>
            <a:endParaRPr lang="en-US" b="1" dirty="0">
              <a:solidFill>
                <a:srgbClr val="FFFFFF"/>
              </a:solidFill>
            </a:endParaRPr>
          </a:p>
        </p:txBody>
      </p:sp>
      <p:grpSp>
        <p:nvGrpSpPr>
          <p:cNvPr id="3" name="Group 2"/>
          <p:cNvGrpSpPr/>
          <p:nvPr/>
        </p:nvGrpSpPr>
        <p:grpSpPr>
          <a:xfrm>
            <a:off x="1" y="3235273"/>
            <a:ext cx="5527496" cy="862441"/>
            <a:chOff x="1" y="3235273"/>
            <a:chExt cx="5527496" cy="862441"/>
          </a:xfrm>
          <a:solidFill>
            <a:schemeClr val="bg1">
              <a:lumMod val="50000"/>
            </a:schemeClr>
          </a:solidFill>
        </p:grpSpPr>
        <p:sp>
          <p:nvSpPr>
            <p:cNvPr id="59" name="Google Shape;229;p28"/>
            <p:cNvSpPr/>
            <p:nvPr/>
          </p:nvSpPr>
          <p:spPr>
            <a:xfrm>
              <a:off x="1685928" y="3489664"/>
              <a:ext cx="3841569" cy="608050"/>
            </a:xfrm>
            <a:prstGeom prst="homePlate">
              <a:avLst>
                <a:gd name="adj" fmla="val 50000"/>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Documentation </a:t>
              </a:r>
              <a:r>
                <a:rPr lang="en-US" sz="1350" b="1" dirty="0">
                  <a:solidFill>
                    <a:srgbClr val="FFFFFF"/>
                  </a:solidFill>
                </a:rPr>
                <a:t>Workshop</a:t>
              </a:r>
              <a:endParaRPr sz="1350" b="1" dirty="0">
                <a:solidFill>
                  <a:srgbClr val="FFFFFF"/>
                </a:solidFill>
                <a:latin typeface="Calibri"/>
                <a:ea typeface="Calibri"/>
                <a:cs typeface="Calibri"/>
                <a:sym typeface="Calibri"/>
              </a:endParaRPr>
            </a:p>
          </p:txBody>
        </p:sp>
        <p:sp>
          <p:nvSpPr>
            <p:cNvPr id="60" name="Google Shape;230;p28"/>
            <p:cNvSpPr/>
            <p:nvPr/>
          </p:nvSpPr>
          <p:spPr>
            <a:xfrm>
              <a:off x="1" y="3489663"/>
              <a:ext cx="1069528" cy="608050"/>
            </a:xfrm>
            <a:prstGeom prst="rect">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62" name="Google Shape;232;p28"/>
            <p:cNvGrpSpPr/>
            <p:nvPr/>
          </p:nvGrpSpPr>
          <p:grpSpPr>
            <a:xfrm>
              <a:off x="901526" y="3956981"/>
              <a:ext cx="952405" cy="140733"/>
              <a:chOff x="1333208" y="1624082"/>
              <a:chExt cx="1373307" cy="266132"/>
            </a:xfrm>
            <a:grpFill/>
          </p:grpSpPr>
          <p:sp>
            <p:nvSpPr>
              <p:cNvPr id="64" name="Google Shape;233;p28"/>
              <p:cNvSpPr/>
              <p:nvPr/>
            </p:nvSpPr>
            <p:spPr>
              <a:xfrm rot="10800000" flipH="1">
                <a:off x="2464266"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a:solidFill>
                    <a:srgbClr val="FFFFFF"/>
                  </a:solidFill>
                </a:endParaRPr>
              </a:p>
            </p:txBody>
          </p:sp>
          <p:sp>
            <p:nvSpPr>
              <p:cNvPr id="65" name="Google Shape;234;p28"/>
              <p:cNvSpPr/>
              <p:nvPr/>
            </p:nvSpPr>
            <p:spPr>
              <a:xfrm rot="10800000">
                <a:off x="1333208"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a:solidFill>
                    <a:srgbClr val="FFFFFF"/>
                  </a:solidFill>
                </a:endParaRPr>
              </a:p>
            </p:txBody>
          </p:sp>
        </p:grpSp>
        <p:sp>
          <p:nvSpPr>
            <p:cNvPr id="63" name="Google Shape;235;p28"/>
            <p:cNvSpPr/>
            <p:nvPr/>
          </p:nvSpPr>
          <p:spPr>
            <a:xfrm>
              <a:off x="902118" y="3235273"/>
              <a:ext cx="951221" cy="725317"/>
            </a:xfrm>
            <a:prstGeom prst="rect">
              <a:avLst/>
            </a:prstGeom>
            <a:grpFill/>
            <a:ln>
              <a:noFill/>
            </a:ln>
          </p:spPr>
          <p:txBody>
            <a:bodyPr spcFirstLastPara="1" wrap="square" lIns="68569" tIns="34275" rIns="68569" bIns="34275" anchor="ctr" anchorCtr="0">
              <a:noAutofit/>
            </a:bodyPr>
            <a:lstStyle/>
            <a:p>
              <a:pPr algn="ctr"/>
              <a:r>
                <a:rPr lang="en-US" sz="4500" b="1" dirty="0" smtClean="0">
                  <a:solidFill>
                    <a:srgbClr val="FFFFFF"/>
                  </a:solidFill>
                </a:rPr>
                <a:t>04</a:t>
              </a:r>
              <a:endParaRPr sz="1050" dirty="0"/>
            </a:p>
          </p:txBody>
        </p:sp>
      </p:grpSp>
      <p:grpSp>
        <p:nvGrpSpPr>
          <p:cNvPr id="2" name="Group 1"/>
          <p:cNvGrpSpPr/>
          <p:nvPr/>
        </p:nvGrpSpPr>
        <p:grpSpPr>
          <a:xfrm>
            <a:off x="1" y="4109157"/>
            <a:ext cx="5527496" cy="862441"/>
            <a:chOff x="1" y="4109157"/>
            <a:chExt cx="5527496" cy="862441"/>
          </a:xfrm>
          <a:solidFill>
            <a:schemeClr val="bg1">
              <a:lumMod val="50000"/>
            </a:schemeClr>
          </a:solidFill>
        </p:grpSpPr>
        <p:sp>
          <p:nvSpPr>
            <p:cNvPr id="67" name="Google Shape;237;p28"/>
            <p:cNvSpPr/>
            <p:nvPr/>
          </p:nvSpPr>
          <p:spPr>
            <a:xfrm>
              <a:off x="1685928" y="4363548"/>
              <a:ext cx="3841569" cy="608050"/>
            </a:xfrm>
            <a:prstGeom prst="homePlate">
              <a:avLst>
                <a:gd name="adj" fmla="val 50000"/>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Mini Quizzes or Post Exam</a:t>
              </a:r>
              <a:endParaRPr sz="1350" b="1" dirty="0">
                <a:solidFill>
                  <a:srgbClr val="FFFFFF"/>
                </a:solidFill>
                <a:latin typeface="Calibri"/>
                <a:ea typeface="Calibri"/>
                <a:cs typeface="Calibri"/>
                <a:sym typeface="Calibri"/>
              </a:endParaRPr>
            </a:p>
          </p:txBody>
        </p:sp>
        <p:sp>
          <p:nvSpPr>
            <p:cNvPr id="68" name="Google Shape;238;p28"/>
            <p:cNvSpPr/>
            <p:nvPr/>
          </p:nvSpPr>
          <p:spPr>
            <a:xfrm>
              <a:off x="1" y="4363547"/>
              <a:ext cx="1069528" cy="608050"/>
            </a:xfrm>
            <a:prstGeom prst="rect">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70" name="Google Shape;240;p28"/>
            <p:cNvGrpSpPr/>
            <p:nvPr/>
          </p:nvGrpSpPr>
          <p:grpSpPr>
            <a:xfrm>
              <a:off x="901526" y="4830865"/>
              <a:ext cx="952405" cy="140733"/>
              <a:chOff x="1333208" y="1624082"/>
              <a:chExt cx="1373307" cy="266132"/>
            </a:xfrm>
            <a:grpFill/>
          </p:grpSpPr>
          <p:sp>
            <p:nvSpPr>
              <p:cNvPr id="72" name="Google Shape;241;p28"/>
              <p:cNvSpPr/>
              <p:nvPr/>
            </p:nvSpPr>
            <p:spPr>
              <a:xfrm rot="10800000" flipH="1">
                <a:off x="2464266"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a:solidFill>
                    <a:srgbClr val="FFFFFF"/>
                  </a:solidFill>
                </a:endParaRPr>
              </a:p>
            </p:txBody>
          </p:sp>
          <p:sp>
            <p:nvSpPr>
              <p:cNvPr id="73" name="Google Shape;242;p28"/>
              <p:cNvSpPr/>
              <p:nvPr/>
            </p:nvSpPr>
            <p:spPr>
              <a:xfrm rot="10800000">
                <a:off x="1333208"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a:solidFill>
                    <a:srgbClr val="FFFFFF"/>
                  </a:solidFill>
                </a:endParaRPr>
              </a:p>
            </p:txBody>
          </p:sp>
        </p:grpSp>
        <p:sp>
          <p:nvSpPr>
            <p:cNvPr id="71" name="Google Shape;243;p28"/>
            <p:cNvSpPr/>
            <p:nvPr/>
          </p:nvSpPr>
          <p:spPr>
            <a:xfrm>
              <a:off x="902118" y="4109157"/>
              <a:ext cx="951221" cy="725317"/>
            </a:xfrm>
            <a:prstGeom prst="rect">
              <a:avLst/>
            </a:prstGeom>
            <a:grpFill/>
            <a:ln>
              <a:noFill/>
            </a:ln>
          </p:spPr>
          <p:txBody>
            <a:bodyPr spcFirstLastPara="1" wrap="square" lIns="68569" tIns="34275" rIns="68569" bIns="34275" anchor="ctr" anchorCtr="0">
              <a:noAutofit/>
            </a:bodyPr>
            <a:lstStyle/>
            <a:p>
              <a:pPr algn="ctr"/>
              <a:r>
                <a:rPr lang="en-US" sz="4500" b="1" dirty="0" smtClean="0">
                  <a:solidFill>
                    <a:srgbClr val="FFFFFF"/>
                  </a:solidFill>
                </a:rPr>
                <a:t>05</a:t>
              </a:r>
              <a:endParaRPr sz="1050" dirty="0"/>
            </a:p>
          </p:txBody>
        </p:sp>
      </p:grpSp>
      <p:sp>
        <p:nvSpPr>
          <p:cNvPr id="74" name="Google Shape;252;p28"/>
          <p:cNvSpPr/>
          <p:nvPr/>
        </p:nvSpPr>
        <p:spPr>
          <a:xfrm>
            <a:off x="5357102" y="3489662"/>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sp>
        <p:nvSpPr>
          <p:cNvPr id="75" name="Google Shape;253;p28"/>
          <p:cNvSpPr/>
          <p:nvPr/>
        </p:nvSpPr>
        <p:spPr>
          <a:xfrm>
            <a:off x="5357102" y="4381452"/>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grpSp>
        <p:nvGrpSpPr>
          <p:cNvPr id="47" name="Google Shape;236;p28"/>
          <p:cNvGrpSpPr/>
          <p:nvPr/>
        </p:nvGrpSpPr>
        <p:grpSpPr>
          <a:xfrm>
            <a:off x="1" y="1480057"/>
            <a:ext cx="5527496" cy="862441"/>
            <a:chOff x="1" y="2560623"/>
            <a:chExt cx="7970291" cy="1630907"/>
          </a:xfrm>
        </p:grpSpPr>
        <p:sp>
          <p:nvSpPr>
            <p:cNvPr id="48" name="Google Shape;237;p28"/>
            <p:cNvSpPr/>
            <p:nvPr/>
          </p:nvSpPr>
          <p:spPr>
            <a:xfrm>
              <a:off x="2430999" y="3041685"/>
              <a:ext cx="5539293" cy="1149845"/>
            </a:xfrm>
            <a:prstGeom prst="homePlate">
              <a:avLst>
                <a:gd name="adj" fmla="val 50000"/>
              </a:avLst>
            </a:prstGeom>
            <a:gradFill>
              <a:gsLst>
                <a:gs pos="0">
                  <a:srgbClr val="005E91"/>
                </a:gs>
                <a:gs pos="50000">
                  <a:srgbClr val="0089D2"/>
                </a:gs>
                <a:gs pos="100000">
                  <a:srgbClr val="00A5FC"/>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Development </a:t>
              </a:r>
              <a:r>
                <a:rPr lang="en-US" sz="1350" b="1" dirty="0">
                  <a:solidFill>
                    <a:srgbClr val="FFFFFF"/>
                  </a:solidFill>
                </a:rPr>
                <a:t>Best Practices</a:t>
              </a:r>
              <a:endParaRPr sz="1350" b="1" dirty="0">
                <a:solidFill>
                  <a:srgbClr val="FFFFFF"/>
                </a:solidFill>
                <a:latin typeface="Calibri"/>
                <a:ea typeface="Calibri"/>
                <a:cs typeface="Calibri"/>
                <a:sym typeface="Calibri"/>
              </a:endParaRPr>
            </a:p>
          </p:txBody>
        </p:sp>
        <p:sp>
          <p:nvSpPr>
            <p:cNvPr id="49" name="Google Shape;238;p28"/>
            <p:cNvSpPr/>
            <p:nvPr/>
          </p:nvSpPr>
          <p:spPr>
            <a:xfrm>
              <a:off x="1" y="3041684"/>
              <a:ext cx="1542190" cy="1149845"/>
            </a:xfrm>
            <a:prstGeom prst="rect">
              <a:avLst/>
            </a:prstGeom>
            <a:gradFill>
              <a:gsLst>
                <a:gs pos="0">
                  <a:srgbClr val="005E91"/>
                </a:gs>
                <a:gs pos="50000">
                  <a:srgbClr val="0089D2"/>
                </a:gs>
                <a:gs pos="100000">
                  <a:srgbClr val="00A5FC"/>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50" name="Google Shape;239;p28"/>
            <p:cNvGrpSpPr/>
            <p:nvPr/>
          </p:nvGrpSpPr>
          <p:grpSpPr>
            <a:xfrm>
              <a:off x="1299942" y="2560623"/>
              <a:ext cx="1373307" cy="1630907"/>
              <a:chOff x="1333213" y="283213"/>
              <a:chExt cx="1373307" cy="1630907"/>
            </a:xfrm>
          </p:grpSpPr>
          <p:grpSp>
            <p:nvGrpSpPr>
              <p:cNvPr id="51" name="Google Shape;240;p28"/>
              <p:cNvGrpSpPr/>
              <p:nvPr/>
            </p:nvGrpSpPr>
            <p:grpSpPr>
              <a:xfrm>
                <a:off x="1333213" y="1647988"/>
                <a:ext cx="1373307" cy="266132"/>
                <a:chOff x="1333208" y="1624082"/>
                <a:chExt cx="1373307" cy="266132"/>
              </a:xfrm>
            </p:grpSpPr>
            <p:sp>
              <p:nvSpPr>
                <p:cNvPr id="53" name="Google Shape;241;p28"/>
                <p:cNvSpPr/>
                <p:nvPr/>
              </p:nvSpPr>
              <p:spPr>
                <a:xfrm rot="10800000" flipH="1">
                  <a:off x="2464266" y="1624082"/>
                  <a:ext cx="242249" cy="266132"/>
                </a:xfrm>
                <a:prstGeom prst="rtTriangle">
                  <a:avLst/>
                </a:prstGeom>
                <a:solidFill>
                  <a:srgbClr val="0077B0"/>
                </a:solidFill>
                <a:ln>
                  <a:noFill/>
                </a:ln>
              </p:spPr>
              <p:txBody>
                <a:bodyPr spcFirstLastPara="1" wrap="square" lIns="68569" tIns="34275" rIns="68569" bIns="34275" anchor="ctr" anchorCtr="0">
                  <a:noAutofit/>
                </a:bodyPr>
                <a:lstStyle/>
                <a:p>
                  <a:pPr algn="ctr"/>
                  <a:endParaRPr sz="4500" b="1">
                    <a:solidFill>
                      <a:srgbClr val="FFFFFF"/>
                    </a:solidFill>
                  </a:endParaRPr>
                </a:p>
              </p:txBody>
            </p:sp>
            <p:sp>
              <p:nvSpPr>
                <p:cNvPr id="54" name="Google Shape;242;p28"/>
                <p:cNvSpPr/>
                <p:nvPr/>
              </p:nvSpPr>
              <p:spPr>
                <a:xfrm rot="10800000">
                  <a:off x="1333208" y="1624082"/>
                  <a:ext cx="242249" cy="266132"/>
                </a:xfrm>
                <a:prstGeom prst="rtTriangle">
                  <a:avLst/>
                </a:prstGeom>
                <a:solidFill>
                  <a:srgbClr val="0077B0"/>
                </a:solidFill>
                <a:ln>
                  <a:noFill/>
                </a:ln>
              </p:spPr>
              <p:txBody>
                <a:bodyPr spcFirstLastPara="1" wrap="square" lIns="68569" tIns="34275" rIns="68569" bIns="34275" anchor="ctr" anchorCtr="0">
                  <a:noAutofit/>
                </a:bodyPr>
                <a:lstStyle/>
                <a:p>
                  <a:pPr algn="ctr"/>
                  <a:endParaRPr sz="4500" b="1">
                    <a:solidFill>
                      <a:srgbClr val="FFFFFF"/>
                    </a:solidFill>
                  </a:endParaRPr>
                </a:p>
              </p:txBody>
            </p:sp>
          </p:grpSp>
          <p:sp>
            <p:nvSpPr>
              <p:cNvPr id="52" name="Google Shape;243;p28"/>
              <p:cNvSpPr/>
              <p:nvPr/>
            </p:nvSpPr>
            <p:spPr>
              <a:xfrm>
                <a:off x="1334066" y="283213"/>
                <a:ext cx="1371600" cy="1371600"/>
              </a:xfrm>
              <a:prstGeom prst="rect">
                <a:avLst/>
              </a:prstGeom>
              <a:solidFill>
                <a:schemeClr val="accent5"/>
              </a:solidFill>
              <a:ln>
                <a:noFill/>
              </a:ln>
            </p:spPr>
            <p:txBody>
              <a:bodyPr spcFirstLastPara="1" wrap="square" lIns="68569" tIns="34275" rIns="68569" bIns="34275" anchor="ctr" anchorCtr="0">
                <a:noAutofit/>
              </a:bodyPr>
              <a:lstStyle/>
              <a:p>
                <a:pPr algn="ctr"/>
                <a:r>
                  <a:rPr lang="en-US" sz="4500" b="1">
                    <a:solidFill>
                      <a:srgbClr val="FFFFFF"/>
                    </a:solidFill>
                  </a:rPr>
                  <a:t>02</a:t>
                </a:r>
                <a:endParaRPr sz="1050"/>
              </a:p>
            </p:txBody>
          </p:sp>
        </p:grpSp>
      </p:grpSp>
      <p:sp>
        <p:nvSpPr>
          <p:cNvPr id="55" name="Google Shape;253;p28"/>
          <p:cNvSpPr/>
          <p:nvPr/>
        </p:nvSpPr>
        <p:spPr>
          <a:xfrm>
            <a:off x="5357102" y="1752352"/>
            <a:ext cx="2105346" cy="608051"/>
          </a:xfrm>
          <a:prstGeom prst="chevron">
            <a:avLst>
              <a:gd name="adj" fmla="val 50000"/>
            </a:avLst>
          </a:prstGeom>
          <a:solidFill>
            <a:schemeClr val="accent5"/>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grpSp>
        <p:nvGrpSpPr>
          <p:cNvPr id="88" name="Google Shape;244;p28"/>
          <p:cNvGrpSpPr/>
          <p:nvPr/>
        </p:nvGrpSpPr>
        <p:grpSpPr>
          <a:xfrm>
            <a:off x="1" y="2354170"/>
            <a:ext cx="5527496" cy="862442"/>
            <a:chOff x="1" y="4723842"/>
            <a:chExt cx="7970291" cy="1630908"/>
          </a:xfrm>
        </p:grpSpPr>
        <p:sp>
          <p:nvSpPr>
            <p:cNvPr id="89" name="Google Shape;245;p28"/>
            <p:cNvSpPr/>
            <p:nvPr/>
          </p:nvSpPr>
          <p:spPr>
            <a:xfrm>
              <a:off x="2430145" y="5204905"/>
              <a:ext cx="5540147" cy="1149845"/>
            </a:xfrm>
            <a:prstGeom prst="homePlate">
              <a:avLst>
                <a:gd name="adj" fmla="val 50000"/>
              </a:avLst>
            </a:prstGeom>
            <a:gradFill>
              <a:gsLst>
                <a:gs pos="0">
                  <a:srgbClr val="3F6614"/>
                </a:gs>
                <a:gs pos="50000">
                  <a:srgbClr val="5C941D"/>
                </a:gs>
                <a:gs pos="100000">
                  <a:srgbClr val="6EB223"/>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Agile </a:t>
              </a:r>
              <a:r>
                <a:rPr lang="en-US" sz="1350" b="1" dirty="0">
                  <a:solidFill>
                    <a:srgbClr val="FFFFFF"/>
                  </a:solidFill>
                </a:rPr>
                <a:t>Lifecycle </a:t>
              </a:r>
              <a:endParaRPr sz="1350" b="1" dirty="0">
                <a:solidFill>
                  <a:srgbClr val="FFFFFF"/>
                </a:solidFill>
                <a:latin typeface="Calibri"/>
                <a:ea typeface="Calibri"/>
                <a:cs typeface="Calibri"/>
                <a:sym typeface="Calibri"/>
              </a:endParaRPr>
            </a:p>
          </p:txBody>
        </p:sp>
        <p:sp>
          <p:nvSpPr>
            <p:cNvPr id="90" name="Google Shape;246;p28"/>
            <p:cNvSpPr/>
            <p:nvPr/>
          </p:nvSpPr>
          <p:spPr>
            <a:xfrm>
              <a:off x="1" y="5204904"/>
              <a:ext cx="1541336" cy="1149845"/>
            </a:xfrm>
            <a:prstGeom prst="rect">
              <a:avLst/>
            </a:prstGeom>
            <a:gradFill>
              <a:gsLst>
                <a:gs pos="0">
                  <a:srgbClr val="3F6614"/>
                </a:gs>
                <a:gs pos="50000">
                  <a:srgbClr val="5C941D"/>
                </a:gs>
                <a:gs pos="100000">
                  <a:srgbClr val="6EB223"/>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91" name="Google Shape;247;p28"/>
            <p:cNvGrpSpPr/>
            <p:nvPr/>
          </p:nvGrpSpPr>
          <p:grpSpPr>
            <a:xfrm>
              <a:off x="1299088" y="4723842"/>
              <a:ext cx="1373307" cy="1630907"/>
              <a:chOff x="1333213" y="283213"/>
              <a:chExt cx="1373307" cy="1630907"/>
            </a:xfrm>
          </p:grpSpPr>
          <p:grpSp>
            <p:nvGrpSpPr>
              <p:cNvPr id="92" name="Google Shape;248;p28"/>
              <p:cNvGrpSpPr/>
              <p:nvPr/>
            </p:nvGrpSpPr>
            <p:grpSpPr>
              <a:xfrm>
                <a:off x="1333213" y="1647988"/>
                <a:ext cx="1373307" cy="266132"/>
                <a:chOff x="1333208" y="1624082"/>
                <a:chExt cx="1373307" cy="266132"/>
              </a:xfrm>
            </p:grpSpPr>
            <p:sp>
              <p:nvSpPr>
                <p:cNvPr id="94" name="Google Shape;249;p28"/>
                <p:cNvSpPr/>
                <p:nvPr/>
              </p:nvSpPr>
              <p:spPr>
                <a:xfrm rot="10800000" flipH="1">
                  <a:off x="2464266" y="1624082"/>
                  <a:ext cx="242249" cy="266132"/>
                </a:xfrm>
                <a:prstGeom prst="rtTriangle">
                  <a:avLst/>
                </a:prstGeom>
                <a:solidFill>
                  <a:srgbClr val="527E21"/>
                </a:solidFill>
                <a:ln>
                  <a:noFill/>
                </a:ln>
              </p:spPr>
              <p:txBody>
                <a:bodyPr spcFirstLastPara="1" wrap="square" lIns="68569" tIns="34275" rIns="68569" bIns="34275" anchor="ctr" anchorCtr="0">
                  <a:noAutofit/>
                </a:bodyPr>
                <a:lstStyle/>
                <a:p>
                  <a:pPr algn="ctr"/>
                  <a:endParaRPr sz="4500" b="1">
                    <a:solidFill>
                      <a:srgbClr val="FFFFFF"/>
                    </a:solidFill>
                  </a:endParaRPr>
                </a:p>
              </p:txBody>
            </p:sp>
            <p:sp>
              <p:nvSpPr>
                <p:cNvPr id="95" name="Google Shape;250;p28"/>
                <p:cNvSpPr/>
                <p:nvPr/>
              </p:nvSpPr>
              <p:spPr>
                <a:xfrm rot="10800000">
                  <a:off x="1333208" y="1624082"/>
                  <a:ext cx="242249" cy="266132"/>
                </a:xfrm>
                <a:prstGeom prst="rtTriangle">
                  <a:avLst/>
                </a:prstGeom>
                <a:solidFill>
                  <a:srgbClr val="527E21"/>
                </a:solidFill>
                <a:ln>
                  <a:noFill/>
                </a:ln>
              </p:spPr>
              <p:txBody>
                <a:bodyPr spcFirstLastPara="1" wrap="square" lIns="68569" tIns="34275" rIns="68569" bIns="34275" anchor="ctr" anchorCtr="0">
                  <a:noAutofit/>
                </a:bodyPr>
                <a:lstStyle/>
                <a:p>
                  <a:pPr algn="ctr"/>
                  <a:endParaRPr sz="4500" b="1">
                    <a:solidFill>
                      <a:srgbClr val="FFFFFF"/>
                    </a:solidFill>
                  </a:endParaRPr>
                </a:p>
              </p:txBody>
            </p:sp>
          </p:grpSp>
          <p:sp>
            <p:nvSpPr>
              <p:cNvPr id="93" name="Google Shape;251;p28"/>
              <p:cNvSpPr/>
              <p:nvPr/>
            </p:nvSpPr>
            <p:spPr>
              <a:xfrm>
                <a:off x="1334066" y="283213"/>
                <a:ext cx="1371600" cy="1371600"/>
              </a:xfrm>
              <a:prstGeom prst="rect">
                <a:avLst/>
              </a:prstGeom>
              <a:solidFill>
                <a:schemeClr val="accent6"/>
              </a:solidFill>
              <a:ln>
                <a:noFill/>
              </a:ln>
            </p:spPr>
            <p:txBody>
              <a:bodyPr spcFirstLastPara="1" wrap="square" lIns="68569" tIns="34275" rIns="68569" bIns="34275" anchor="ctr" anchorCtr="0">
                <a:noAutofit/>
              </a:bodyPr>
              <a:lstStyle/>
              <a:p>
                <a:pPr algn="ctr"/>
                <a:r>
                  <a:rPr lang="en-US" sz="4500" b="1" dirty="0">
                    <a:solidFill>
                      <a:srgbClr val="FFFFFF"/>
                    </a:solidFill>
                  </a:rPr>
                  <a:t>03</a:t>
                </a:r>
                <a:endParaRPr sz="1050" dirty="0"/>
              </a:p>
            </p:txBody>
          </p:sp>
        </p:grpSp>
      </p:grpSp>
      <p:sp>
        <p:nvSpPr>
          <p:cNvPr id="96" name="Google Shape;254;p28"/>
          <p:cNvSpPr/>
          <p:nvPr/>
        </p:nvSpPr>
        <p:spPr>
          <a:xfrm>
            <a:off x="5357102" y="2617430"/>
            <a:ext cx="2105346" cy="608051"/>
          </a:xfrm>
          <a:prstGeom prst="chevron">
            <a:avLst>
              <a:gd name="adj" fmla="val 50000"/>
            </a:avLst>
          </a:prstGeom>
          <a:solidFill>
            <a:schemeClr val="accent6"/>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spTree>
    <p:extLst>
      <p:ext uri="{BB962C8B-B14F-4D97-AF65-F5344CB8AC3E}">
        <p14:creationId xmlns:p14="http://schemas.microsoft.com/office/powerpoint/2010/main" val="1634352953"/>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rgbClr val="003692"/>
            </a:gs>
            <a:gs pos="51000">
              <a:srgbClr val="006FB9"/>
            </a:gs>
            <a:gs pos="100000">
              <a:srgbClr val="0051A5"/>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36982803-9E9D-4E88-B89D-AE846D8FB630}"/>
              </a:ext>
            </a:extLst>
          </p:cNvPr>
          <p:cNvSpPr/>
          <p:nvPr/>
        </p:nvSpPr>
        <p:spPr>
          <a:xfrm flipV="1">
            <a:off x="8681" y="3028951"/>
            <a:ext cx="9549323" cy="34289"/>
          </a:xfrm>
          <a:prstGeom prst="rect">
            <a:avLst/>
          </a:prstGeom>
          <a:gradFill>
            <a:gsLst>
              <a:gs pos="3000">
                <a:schemeClr val="bg1"/>
              </a:gs>
              <a:gs pos="99000">
                <a:schemeClr val="bg1">
                  <a:alpha val="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US" sz="1800" kern="1200">
              <a:solidFill>
                <a:prstClr val="white"/>
              </a:solidFill>
            </a:endParaRPr>
          </a:p>
        </p:txBody>
      </p:sp>
      <p:pic>
        <p:nvPicPr>
          <p:cNvPr id="4" name="Picture 3">
            <a:extLst>
              <a:ext uri="{FF2B5EF4-FFF2-40B4-BE49-F238E27FC236}">
                <a16:creationId xmlns="" xmlns:a16="http://schemas.microsoft.com/office/drawing/2014/main" id="{0BA9E06B-DAC0-4D93-B00C-7CA179F11D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10982" y="-1028700"/>
            <a:ext cx="6854532" cy="6854532"/>
          </a:xfrm>
          <a:prstGeom prst="rect">
            <a:avLst/>
          </a:prstGeom>
        </p:spPr>
      </p:pic>
      <p:sp>
        <p:nvSpPr>
          <p:cNvPr id="7" name="TextBox 6">
            <a:extLst>
              <a:ext uri="{FF2B5EF4-FFF2-40B4-BE49-F238E27FC236}">
                <a16:creationId xmlns="" xmlns:a16="http://schemas.microsoft.com/office/drawing/2014/main" id="{64E16148-AD47-4697-8565-75E344F1B208}"/>
              </a:ext>
            </a:extLst>
          </p:cNvPr>
          <p:cNvSpPr txBox="1"/>
          <p:nvPr/>
        </p:nvSpPr>
        <p:spPr>
          <a:xfrm>
            <a:off x="3657600" y="945519"/>
            <a:ext cx="4914900" cy="2123658"/>
          </a:xfrm>
          <a:prstGeom prst="rect">
            <a:avLst/>
          </a:prstGeom>
          <a:noFill/>
        </p:spPr>
        <p:txBody>
          <a:bodyPr wrap="square" rtlCol="0">
            <a:spAutoFit/>
          </a:bodyPr>
          <a:lstStyle/>
          <a:p>
            <a:pPr defTabSz="914240">
              <a:buClrTx/>
            </a:pPr>
            <a:r>
              <a:rPr lang="en-US" sz="6600" b="1" kern="1200" dirty="0" smtClean="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rPr>
              <a:t>Agile</a:t>
            </a:r>
          </a:p>
          <a:p>
            <a:pPr defTabSz="914240">
              <a:buClrTx/>
            </a:pPr>
            <a:r>
              <a:rPr lang="en-US" sz="6600" b="1" kern="1200" dirty="0" smtClean="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rPr>
              <a:t>Lifecycle</a:t>
            </a:r>
          </a:p>
        </p:txBody>
      </p:sp>
      <p:sp>
        <p:nvSpPr>
          <p:cNvPr id="9" name="TextBox 8">
            <a:extLst>
              <a:ext uri="{FF2B5EF4-FFF2-40B4-BE49-F238E27FC236}">
                <a16:creationId xmlns="" xmlns:a16="http://schemas.microsoft.com/office/drawing/2014/main" id="{71E06802-AD2D-4BAD-97AA-A104B4379B83}"/>
              </a:ext>
            </a:extLst>
          </p:cNvPr>
          <p:cNvSpPr txBox="1"/>
          <p:nvPr/>
        </p:nvSpPr>
        <p:spPr>
          <a:xfrm>
            <a:off x="3771900" y="3327163"/>
            <a:ext cx="4914900" cy="415498"/>
          </a:xfrm>
          <a:prstGeom prst="rect">
            <a:avLst/>
          </a:prstGeom>
          <a:noFill/>
        </p:spPr>
        <p:txBody>
          <a:bodyPr wrap="square" rtlCol="0">
            <a:spAutoFit/>
          </a:bodyPr>
          <a:lstStyle/>
          <a:p>
            <a:pPr defTabSz="914240">
              <a:buClrTx/>
            </a:pPr>
            <a:r>
              <a:rPr lang="en-US" sz="2100" kern="1200" dirty="0" smtClean="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rPr>
              <a:t>Development, Delivery, Deployment</a:t>
            </a:r>
            <a:endParaRPr lang="en-US" sz="2100" kern="1200" dirty="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p:cNvGrpSpPr/>
          <p:nvPr/>
        </p:nvGrpSpPr>
        <p:grpSpPr>
          <a:xfrm>
            <a:off x="2826327" y="120997"/>
            <a:ext cx="6234545" cy="263463"/>
            <a:chOff x="2826327" y="120997"/>
            <a:chExt cx="6234545" cy="263463"/>
          </a:xfrm>
        </p:grpSpPr>
        <p:sp>
          <p:nvSpPr>
            <p:cNvPr id="10" name="Rectangle 9"/>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11" name="Rectangle 10"/>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12" name="Rectangle 11"/>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13" name="Rectangle 12"/>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14" name="Rectangle 13"/>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grpSp>
    </p:spTree>
    <p:extLst>
      <p:ext uri="{BB962C8B-B14F-4D97-AF65-F5344CB8AC3E}">
        <p14:creationId xmlns:p14="http://schemas.microsoft.com/office/powerpoint/2010/main" val="3825551638"/>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96690" y="895351"/>
            <a:ext cx="3551960" cy="3966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oogle Shape;185;p29"/>
          <p:cNvGrpSpPr/>
          <p:nvPr/>
        </p:nvGrpSpPr>
        <p:grpSpPr>
          <a:xfrm>
            <a:off x="655229" y="990084"/>
            <a:ext cx="3582408" cy="3384027"/>
            <a:chOff x="1207675" y="1387446"/>
            <a:chExt cx="5089216" cy="4807394"/>
          </a:xfrm>
        </p:grpSpPr>
        <p:sp>
          <p:nvSpPr>
            <p:cNvPr id="22" name="Google Shape;186;p29"/>
            <p:cNvSpPr/>
            <p:nvPr/>
          </p:nvSpPr>
          <p:spPr>
            <a:xfrm>
              <a:off x="2833926" y="2793456"/>
              <a:ext cx="1028283" cy="1028284"/>
            </a:xfrm>
            <a:prstGeom prst="rect">
              <a:avLst/>
            </a:prstGeom>
            <a:solidFill>
              <a:srgbClr val="E35A35"/>
            </a:solidFill>
            <a:ln w="25400" cap="flat" cmpd="sng">
              <a:solidFill>
                <a:srgbClr val="E35A35"/>
              </a:solidFill>
              <a:prstDash val="solid"/>
              <a:round/>
              <a:headEnd type="none" w="sm" len="sm"/>
              <a:tailEnd type="none" w="sm" len="sm"/>
            </a:ln>
          </p:spPr>
          <p:txBody>
            <a:bodyPr spcFirstLastPara="1" wrap="square" lIns="68569" tIns="34275" rIns="68569" bIns="34275" anchor="ctr" anchorCtr="0">
              <a:noAutofit/>
            </a:bodyPr>
            <a:lstStyle/>
            <a:p>
              <a:pPr algn="ctr" defTabSz="685800">
                <a:defRPr/>
              </a:pPr>
              <a:endParaRPr sz="1800">
                <a:solidFill>
                  <a:srgbClr val="FFFFFF"/>
                </a:solidFill>
                <a:latin typeface="Calibri"/>
                <a:ea typeface="Calibri"/>
                <a:cs typeface="Calibri"/>
                <a:sym typeface="Calibri"/>
              </a:endParaRPr>
            </a:p>
          </p:txBody>
        </p:sp>
        <p:sp>
          <p:nvSpPr>
            <p:cNvPr id="23" name="Google Shape;187;p29"/>
            <p:cNvSpPr/>
            <p:nvPr/>
          </p:nvSpPr>
          <p:spPr>
            <a:xfrm>
              <a:off x="3852549" y="2793456"/>
              <a:ext cx="1028283" cy="1028284"/>
            </a:xfrm>
            <a:prstGeom prst="rect">
              <a:avLst/>
            </a:prstGeom>
            <a:solidFill>
              <a:srgbClr val="ECB448"/>
            </a:solidFill>
            <a:ln w="25400" cap="flat" cmpd="sng">
              <a:solidFill>
                <a:srgbClr val="ECB448"/>
              </a:solidFill>
              <a:prstDash val="solid"/>
              <a:round/>
              <a:headEnd type="none" w="sm" len="sm"/>
              <a:tailEnd type="none" w="sm" len="sm"/>
            </a:ln>
          </p:spPr>
          <p:txBody>
            <a:bodyPr spcFirstLastPara="1" wrap="square" lIns="68569" tIns="34275" rIns="68569" bIns="34275" anchor="ctr" anchorCtr="0">
              <a:noAutofit/>
            </a:bodyPr>
            <a:lstStyle/>
            <a:p>
              <a:pPr algn="ctr" defTabSz="685800">
                <a:defRPr/>
              </a:pPr>
              <a:endParaRPr sz="1800">
                <a:solidFill>
                  <a:srgbClr val="FFFFFF"/>
                </a:solidFill>
                <a:latin typeface="Calibri"/>
                <a:ea typeface="Calibri"/>
                <a:cs typeface="Calibri"/>
                <a:sym typeface="Calibri"/>
              </a:endParaRPr>
            </a:p>
          </p:txBody>
        </p:sp>
        <p:sp>
          <p:nvSpPr>
            <p:cNvPr id="24" name="Google Shape;188;p29"/>
            <p:cNvSpPr/>
            <p:nvPr/>
          </p:nvSpPr>
          <p:spPr>
            <a:xfrm>
              <a:off x="2833926" y="3835387"/>
              <a:ext cx="1028283" cy="1028284"/>
            </a:xfrm>
            <a:prstGeom prst="rect">
              <a:avLst/>
            </a:prstGeom>
            <a:solidFill>
              <a:srgbClr val="5FB7A2"/>
            </a:solidFill>
            <a:ln w="25400" cap="flat" cmpd="sng">
              <a:solidFill>
                <a:srgbClr val="5FB7A2"/>
              </a:solidFill>
              <a:prstDash val="solid"/>
              <a:round/>
              <a:headEnd type="none" w="sm" len="sm"/>
              <a:tailEnd type="none" w="sm" len="sm"/>
            </a:ln>
          </p:spPr>
          <p:txBody>
            <a:bodyPr spcFirstLastPara="1" wrap="square" lIns="68569" tIns="34275" rIns="68569" bIns="34275" anchor="ctr" anchorCtr="0">
              <a:noAutofit/>
            </a:bodyPr>
            <a:lstStyle/>
            <a:p>
              <a:pPr algn="ctr" defTabSz="685800">
                <a:defRPr/>
              </a:pPr>
              <a:endParaRPr sz="1800">
                <a:solidFill>
                  <a:srgbClr val="FFFFFF"/>
                </a:solidFill>
                <a:latin typeface="Calibri"/>
                <a:ea typeface="Calibri"/>
                <a:cs typeface="Calibri"/>
                <a:sym typeface="Calibri"/>
              </a:endParaRPr>
            </a:p>
          </p:txBody>
        </p:sp>
        <p:sp>
          <p:nvSpPr>
            <p:cNvPr id="25" name="Google Shape;189;p29"/>
            <p:cNvSpPr/>
            <p:nvPr/>
          </p:nvSpPr>
          <p:spPr>
            <a:xfrm>
              <a:off x="3852549" y="3835387"/>
              <a:ext cx="1028283" cy="1028284"/>
            </a:xfrm>
            <a:prstGeom prst="rect">
              <a:avLst/>
            </a:prstGeom>
            <a:solidFill>
              <a:srgbClr val="3081AC"/>
            </a:solidFill>
            <a:ln w="25400" cap="flat" cmpd="sng">
              <a:solidFill>
                <a:srgbClr val="3081AC"/>
              </a:solidFill>
              <a:prstDash val="solid"/>
              <a:round/>
              <a:headEnd type="none" w="sm" len="sm"/>
              <a:tailEnd type="none" w="sm" len="sm"/>
            </a:ln>
          </p:spPr>
          <p:txBody>
            <a:bodyPr spcFirstLastPara="1" wrap="square" lIns="68569" tIns="34275" rIns="68569" bIns="34275" anchor="ctr" anchorCtr="0">
              <a:noAutofit/>
            </a:bodyPr>
            <a:lstStyle/>
            <a:p>
              <a:pPr algn="ctr" defTabSz="685800">
                <a:defRPr/>
              </a:pPr>
              <a:endParaRPr sz="1800">
                <a:solidFill>
                  <a:srgbClr val="FFFFFF"/>
                </a:solidFill>
                <a:latin typeface="Calibri"/>
                <a:ea typeface="Calibri"/>
                <a:cs typeface="Calibri"/>
                <a:sym typeface="Calibri"/>
              </a:endParaRPr>
            </a:p>
          </p:txBody>
        </p:sp>
        <p:sp>
          <p:nvSpPr>
            <p:cNvPr id="26" name="Google Shape;190;p29"/>
            <p:cNvSpPr/>
            <p:nvPr/>
          </p:nvSpPr>
          <p:spPr>
            <a:xfrm>
              <a:off x="1207675" y="1387446"/>
              <a:ext cx="1758482" cy="1694207"/>
            </a:xfrm>
            <a:custGeom>
              <a:avLst/>
              <a:gdLst/>
              <a:ahLst/>
              <a:cxnLst/>
              <a:rect l="l" t="t" r="r" b="b"/>
              <a:pathLst>
                <a:path w="120000" h="120000" extrusionOk="0">
                  <a:moveTo>
                    <a:pt x="120000" y="0"/>
                  </a:moveTo>
                  <a:lnTo>
                    <a:pt x="117019" y="120000"/>
                  </a:lnTo>
                  <a:lnTo>
                    <a:pt x="0" y="120000"/>
                  </a:lnTo>
                  <a:lnTo>
                    <a:pt x="7928" y="12665"/>
                  </a:lnTo>
                  <a:lnTo>
                    <a:pt x="120000" y="0"/>
                  </a:lnTo>
                  <a:close/>
                </a:path>
              </a:pathLst>
            </a:custGeom>
            <a:solidFill>
              <a:srgbClr val="E35A35"/>
            </a:solidFill>
            <a:ln>
              <a:noFill/>
            </a:ln>
          </p:spPr>
          <p:txBody>
            <a:bodyPr spcFirstLastPara="1" wrap="square" lIns="68569" tIns="34275" rIns="68569" bIns="34275" anchor="ctr" anchorCtr="0">
              <a:noAutofit/>
            </a:bodyPr>
            <a:lstStyle/>
            <a:p>
              <a:pPr algn="ctr" defTabSz="685800">
                <a:defRPr/>
              </a:pPr>
              <a:r>
                <a:rPr lang="en-IN" sz="4950" b="1">
                  <a:solidFill>
                    <a:srgbClr val="FFFFFF"/>
                  </a:solidFill>
                </a:rPr>
                <a:t>1</a:t>
              </a:r>
              <a:endParaRPr sz="1050"/>
            </a:p>
          </p:txBody>
        </p:sp>
        <p:sp>
          <p:nvSpPr>
            <p:cNvPr id="27" name="Google Shape;191;p29"/>
            <p:cNvSpPr/>
            <p:nvPr/>
          </p:nvSpPr>
          <p:spPr>
            <a:xfrm>
              <a:off x="2922484" y="1387446"/>
              <a:ext cx="580942" cy="2113639"/>
            </a:xfrm>
            <a:custGeom>
              <a:avLst/>
              <a:gdLst/>
              <a:ahLst/>
              <a:cxnLst/>
              <a:rect l="l" t="t" r="r" b="b"/>
              <a:pathLst>
                <a:path w="120000" h="120000" extrusionOk="0">
                  <a:moveTo>
                    <a:pt x="9021" y="0"/>
                  </a:moveTo>
                  <a:lnTo>
                    <a:pt x="120000" y="98198"/>
                  </a:lnTo>
                  <a:lnTo>
                    <a:pt x="120000" y="120000"/>
                  </a:lnTo>
                  <a:lnTo>
                    <a:pt x="0" y="96187"/>
                  </a:lnTo>
                  <a:lnTo>
                    <a:pt x="9021" y="0"/>
                  </a:lnTo>
                  <a:close/>
                </a:path>
              </a:pathLst>
            </a:custGeom>
            <a:solidFill>
              <a:srgbClr val="EE9B84"/>
            </a:solidFill>
            <a:ln>
              <a:noFill/>
            </a:ln>
          </p:spPr>
          <p:txBody>
            <a:bodyPr spcFirstLastPara="1" wrap="square" lIns="68569" tIns="34275" rIns="68569" bIns="34275" anchor="t" anchorCtr="0">
              <a:noAutofit/>
            </a:bodyPr>
            <a:lstStyle/>
            <a:p>
              <a:pPr defTabSz="685800">
                <a:defRPr/>
              </a:pPr>
              <a:endParaRPr sz="1800">
                <a:latin typeface="Calibri"/>
                <a:ea typeface="Calibri"/>
                <a:cs typeface="Calibri"/>
                <a:sym typeface="Calibri"/>
              </a:endParaRPr>
            </a:p>
          </p:txBody>
        </p:sp>
        <p:sp>
          <p:nvSpPr>
            <p:cNvPr id="28" name="Google Shape;192;p29"/>
            <p:cNvSpPr/>
            <p:nvPr/>
          </p:nvSpPr>
          <p:spPr>
            <a:xfrm>
              <a:off x="1207675" y="3081653"/>
              <a:ext cx="2295751" cy="419432"/>
            </a:xfrm>
            <a:custGeom>
              <a:avLst/>
              <a:gdLst/>
              <a:ahLst/>
              <a:cxnLst/>
              <a:rect l="l" t="t" r="r" b="b"/>
              <a:pathLst>
                <a:path w="120000" h="120000" extrusionOk="0">
                  <a:moveTo>
                    <a:pt x="0" y="0"/>
                  </a:moveTo>
                  <a:lnTo>
                    <a:pt x="89633" y="0"/>
                  </a:lnTo>
                  <a:lnTo>
                    <a:pt x="119999" y="120000"/>
                  </a:lnTo>
                  <a:lnTo>
                    <a:pt x="104795" y="120000"/>
                  </a:lnTo>
                  <a:lnTo>
                    <a:pt x="0" y="0"/>
                  </a:lnTo>
                  <a:close/>
                </a:path>
              </a:pathLst>
            </a:custGeom>
            <a:solidFill>
              <a:srgbClr val="B83B19"/>
            </a:solidFill>
            <a:ln>
              <a:noFill/>
            </a:ln>
          </p:spPr>
          <p:txBody>
            <a:bodyPr spcFirstLastPara="1" wrap="square" lIns="68569" tIns="34275" rIns="68569" bIns="34275" anchor="t" anchorCtr="0">
              <a:noAutofit/>
            </a:bodyPr>
            <a:lstStyle/>
            <a:p>
              <a:pPr defTabSz="685800">
                <a:defRPr/>
              </a:pPr>
              <a:endParaRPr sz="1800">
                <a:latin typeface="Calibri"/>
                <a:ea typeface="Calibri"/>
                <a:cs typeface="Calibri"/>
                <a:sym typeface="Calibri"/>
              </a:endParaRPr>
            </a:p>
          </p:txBody>
        </p:sp>
        <p:sp>
          <p:nvSpPr>
            <p:cNvPr id="29" name="Google Shape;193;p29"/>
            <p:cNvSpPr/>
            <p:nvPr/>
          </p:nvSpPr>
          <p:spPr>
            <a:xfrm>
              <a:off x="4850717" y="1851375"/>
              <a:ext cx="1142107" cy="1105849"/>
            </a:xfrm>
            <a:custGeom>
              <a:avLst/>
              <a:gdLst/>
              <a:ahLst/>
              <a:cxnLst/>
              <a:rect l="l" t="t" r="r" b="b"/>
              <a:pathLst>
                <a:path w="120000" h="120000" extrusionOk="0">
                  <a:moveTo>
                    <a:pt x="0" y="0"/>
                  </a:moveTo>
                  <a:lnTo>
                    <a:pt x="113506" y="9746"/>
                  </a:lnTo>
                  <a:lnTo>
                    <a:pt x="120000" y="120000"/>
                  </a:lnTo>
                  <a:lnTo>
                    <a:pt x="0" y="120000"/>
                  </a:lnTo>
                  <a:lnTo>
                    <a:pt x="0" y="0"/>
                  </a:lnTo>
                  <a:close/>
                </a:path>
              </a:pathLst>
            </a:custGeom>
            <a:solidFill>
              <a:srgbClr val="ECB448"/>
            </a:solidFill>
            <a:ln>
              <a:noFill/>
            </a:ln>
          </p:spPr>
          <p:txBody>
            <a:bodyPr spcFirstLastPara="1" wrap="square" lIns="68569" tIns="34275" rIns="68569" bIns="34275" anchor="ctr" anchorCtr="0">
              <a:noAutofit/>
            </a:bodyPr>
            <a:lstStyle/>
            <a:p>
              <a:pPr algn="ctr" defTabSz="685800">
                <a:defRPr/>
              </a:pPr>
              <a:r>
                <a:rPr lang="en-IN" sz="3600" b="1" dirty="0">
                  <a:solidFill>
                    <a:srgbClr val="FFFFFF"/>
                  </a:solidFill>
                </a:rPr>
                <a:t>2</a:t>
              </a:r>
              <a:endParaRPr sz="1050" dirty="0"/>
            </a:p>
          </p:txBody>
        </p:sp>
        <p:sp>
          <p:nvSpPr>
            <p:cNvPr id="30" name="Google Shape;194;p29"/>
            <p:cNvSpPr/>
            <p:nvPr/>
          </p:nvSpPr>
          <p:spPr>
            <a:xfrm>
              <a:off x="4189844" y="1851375"/>
              <a:ext cx="660873" cy="1649709"/>
            </a:xfrm>
            <a:custGeom>
              <a:avLst/>
              <a:gdLst/>
              <a:ahLst/>
              <a:cxnLst/>
              <a:rect l="l" t="t" r="r" b="b"/>
              <a:pathLst>
                <a:path w="120000" h="120000" extrusionOk="0">
                  <a:moveTo>
                    <a:pt x="120000" y="0"/>
                  </a:moveTo>
                  <a:lnTo>
                    <a:pt x="120000" y="80439"/>
                  </a:lnTo>
                  <a:lnTo>
                    <a:pt x="0" y="120000"/>
                  </a:lnTo>
                  <a:lnTo>
                    <a:pt x="0" y="97942"/>
                  </a:lnTo>
                  <a:lnTo>
                    <a:pt x="120000" y="0"/>
                  </a:lnTo>
                  <a:close/>
                </a:path>
              </a:pathLst>
            </a:custGeom>
            <a:solidFill>
              <a:srgbClr val="F3D190"/>
            </a:solidFill>
            <a:ln>
              <a:noFill/>
            </a:ln>
          </p:spPr>
          <p:txBody>
            <a:bodyPr spcFirstLastPara="1" wrap="square" lIns="68569" tIns="34275" rIns="68569" bIns="34275" anchor="t" anchorCtr="0">
              <a:noAutofit/>
            </a:bodyPr>
            <a:lstStyle/>
            <a:p>
              <a:pPr defTabSz="685800">
                <a:defRPr/>
              </a:pPr>
              <a:endParaRPr sz="1800">
                <a:latin typeface="Calibri"/>
                <a:ea typeface="Calibri"/>
                <a:cs typeface="Calibri"/>
                <a:sym typeface="Calibri"/>
              </a:endParaRPr>
            </a:p>
          </p:txBody>
        </p:sp>
        <p:sp>
          <p:nvSpPr>
            <p:cNvPr id="31" name="Google Shape;195;p29"/>
            <p:cNvSpPr/>
            <p:nvPr/>
          </p:nvSpPr>
          <p:spPr>
            <a:xfrm>
              <a:off x="4189844" y="2957224"/>
              <a:ext cx="1802980" cy="543860"/>
            </a:xfrm>
            <a:custGeom>
              <a:avLst/>
              <a:gdLst/>
              <a:ahLst/>
              <a:cxnLst/>
              <a:rect l="l" t="t" r="r" b="b"/>
              <a:pathLst>
                <a:path w="120000" h="120000" extrusionOk="0">
                  <a:moveTo>
                    <a:pt x="43985" y="0"/>
                  </a:moveTo>
                  <a:lnTo>
                    <a:pt x="120000" y="0"/>
                  </a:lnTo>
                  <a:lnTo>
                    <a:pt x="19634" y="120000"/>
                  </a:lnTo>
                  <a:lnTo>
                    <a:pt x="0" y="120000"/>
                  </a:lnTo>
                  <a:lnTo>
                    <a:pt x="43985" y="0"/>
                  </a:lnTo>
                  <a:close/>
                </a:path>
              </a:pathLst>
            </a:custGeom>
            <a:solidFill>
              <a:srgbClr val="D19115"/>
            </a:solidFill>
            <a:ln>
              <a:noFill/>
            </a:ln>
          </p:spPr>
          <p:txBody>
            <a:bodyPr spcFirstLastPara="1" wrap="square" lIns="68569" tIns="34275" rIns="68569" bIns="34275" anchor="t" anchorCtr="0">
              <a:noAutofit/>
            </a:bodyPr>
            <a:lstStyle/>
            <a:p>
              <a:pPr defTabSz="685800">
                <a:defRPr/>
              </a:pPr>
              <a:endParaRPr sz="1800">
                <a:latin typeface="Calibri"/>
                <a:ea typeface="Calibri"/>
                <a:cs typeface="Calibri"/>
                <a:sym typeface="Calibri"/>
              </a:endParaRPr>
            </a:p>
          </p:txBody>
        </p:sp>
        <p:sp>
          <p:nvSpPr>
            <p:cNvPr id="32" name="Google Shape;196;p29"/>
            <p:cNvSpPr/>
            <p:nvPr/>
          </p:nvSpPr>
          <p:spPr>
            <a:xfrm>
              <a:off x="2172616" y="4410814"/>
              <a:ext cx="927859" cy="881713"/>
            </a:xfrm>
            <a:custGeom>
              <a:avLst/>
              <a:gdLst/>
              <a:ahLst/>
              <a:cxnLst/>
              <a:rect l="l" t="t" r="r" b="b"/>
              <a:pathLst>
                <a:path w="120000" h="120000" extrusionOk="0">
                  <a:moveTo>
                    <a:pt x="0" y="0"/>
                  </a:moveTo>
                  <a:lnTo>
                    <a:pt x="120000" y="0"/>
                  </a:lnTo>
                  <a:lnTo>
                    <a:pt x="120000" y="120000"/>
                  </a:lnTo>
                  <a:lnTo>
                    <a:pt x="0" y="115177"/>
                  </a:lnTo>
                  <a:lnTo>
                    <a:pt x="0" y="0"/>
                  </a:lnTo>
                  <a:close/>
                </a:path>
              </a:pathLst>
            </a:custGeom>
            <a:solidFill>
              <a:srgbClr val="5FB7A2"/>
            </a:solidFill>
            <a:ln>
              <a:noFill/>
            </a:ln>
          </p:spPr>
          <p:txBody>
            <a:bodyPr spcFirstLastPara="1" wrap="square" lIns="68569" tIns="34275" rIns="68569" bIns="34275" anchor="ctr" anchorCtr="0">
              <a:noAutofit/>
            </a:bodyPr>
            <a:lstStyle/>
            <a:p>
              <a:pPr algn="ctr" defTabSz="685800">
                <a:defRPr/>
              </a:pPr>
              <a:r>
                <a:rPr lang="en-IN" sz="3600" b="1">
                  <a:solidFill>
                    <a:srgbClr val="FFFFFF"/>
                  </a:solidFill>
                </a:rPr>
                <a:t>4</a:t>
              </a:r>
              <a:endParaRPr sz="1050"/>
            </a:p>
          </p:txBody>
        </p:sp>
        <p:sp>
          <p:nvSpPr>
            <p:cNvPr id="33" name="Google Shape;197;p29"/>
            <p:cNvSpPr/>
            <p:nvPr/>
          </p:nvSpPr>
          <p:spPr>
            <a:xfrm>
              <a:off x="3100475" y="4178437"/>
              <a:ext cx="402951" cy="1114089"/>
            </a:xfrm>
            <a:custGeom>
              <a:avLst/>
              <a:gdLst/>
              <a:ahLst/>
              <a:cxnLst/>
              <a:rect l="l" t="t" r="r" b="b"/>
              <a:pathLst>
                <a:path w="120000" h="120000" extrusionOk="0">
                  <a:moveTo>
                    <a:pt x="120000" y="0"/>
                  </a:moveTo>
                  <a:lnTo>
                    <a:pt x="120000" y="33727"/>
                  </a:lnTo>
                  <a:lnTo>
                    <a:pt x="0" y="120000"/>
                  </a:lnTo>
                  <a:lnTo>
                    <a:pt x="0" y="25029"/>
                  </a:lnTo>
                  <a:lnTo>
                    <a:pt x="120000" y="0"/>
                  </a:lnTo>
                  <a:close/>
                </a:path>
              </a:pathLst>
            </a:custGeom>
            <a:solidFill>
              <a:srgbClr val="2B5F53"/>
            </a:solidFill>
            <a:ln>
              <a:noFill/>
            </a:ln>
          </p:spPr>
          <p:txBody>
            <a:bodyPr spcFirstLastPara="1" wrap="square" lIns="68569" tIns="34275" rIns="68569" bIns="34275" anchor="t" anchorCtr="0">
              <a:noAutofit/>
            </a:bodyPr>
            <a:lstStyle/>
            <a:p>
              <a:pPr defTabSz="685800">
                <a:defRPr/>
              </a:pPr>
              <a:endParaRPr sz="1800">
                <a:latin typeface="Calibri"/>
                <a:ea typeface="Calibri"/>
                <a:cs typeface="Calibri"/>
                <a:sym typeface="Calibri"/>
              </a:endParaRPr>
            </a:p>
          </p:txBody>
        </p:sp>
        <p:sp>
          <p:nvSpPr>
            <p:cNvPr id="34" name="Google Shape;198;p29"/>
            <p:cNvSpPr/>
            <p:nvPr/>
          </p:nvSpPr>
          <p:spPr>
            <a:xfrm>
              <a:off x="2172616" y="4178437"/>
              <a:ext cx="1330810" cy="232377"/>
            </a:xfrm>
            <a:custGeom>
              <a:avLst/>
              <a:gdLst/>
              <a:ahLst/>
              <a:cxnLst/>
              <a:rect l="l" t="t" r="r" b="b"/>
              <a:pathLst>
                <a:path w="120000" h="120000" extrusionOk="0">
                  <a:moveTo>
                    <a:pt x="90204" y="0"/>
                  </a:moveTo>
                  <a:lnTo>
                    <a:pt x="120000" y="0"/>
                  </a:lnTo>
                  <a:lnTo>
                    <a:pt x="83665" y="120000"/>
                  </a:lnTo>
                  <a:lnTo>
                    <a:pt x="0" y="120000"/>
                  </a:lnTo>
                  <a:lnTo>
                    <a:pt x="90204" y="0"/>
                  </a:lnTo>
                  <a:close/>
                </a:path>
              </a:pathLst>
            </a:custGeom>
            <a:solidFill>
              <a:srgbClr val="408F7C"/>
            </a:solidFill>
            <a:ln>
              <a:noFill/>
            </a:ln>
          </p:spPr>
          <p:txBody>
            <a:bodyPr spcFirstLastPara="1" wrap="square" lIns="68569" tIns="34275" rIns="68569" bIns="34275" anchor="t" anchorCtr="0">
              <a:noAutofit/>
            </a:bodyPr>
            <a:lstStyle/>
            <a:p>
              <a:pPr defTabSz="685800">
                <a:defRPr/>
              </a:pPr>
              <a:endParaRPr sz="1800">
                <a:latin typeface="Calibri"/>
                <a:ea typeface="Calibri"/>
                <a:cs typeface="Calibri"/>
                <a:sym typeface="Calibri"/>
              </a:endParaRPr>
            </a:p>
          </p:txBody>
        </p:sp>
        <p:sp>
          <p:nvSpPr>
            <p:cNvPr id="35" name="Google Shape;199;p29"/>
            <p:cNvSpPr/>
            <p:nvPr/>
          </p:nvSpPr>
          <p:spPr>
            <a:xfrm>
              <a:off x="4520280" y="4472616"/>
              <a:ext cx="1776611" cy="1722224"/>
            </a:xfrm>
            <a:custGeom>
              <a:avLst/>
              <a:gdLst/>
              <a:ahLst/>
              <a:cxnLst/>
              <a:rect l="l" t="t" r="r" b="b"/>
              <a:pathLst>
                <a:path w="120000" h="120000" extrusionOk="0">
                  <a:moveTo>
                    <a:pt x="120000" y="0"/>
                  </a:moveTo>
                  <a:lnTo>
                    <a:pt x="109814" y="106277"/>
                  </a:lnTo>
                  <a:lnTo>
                    <a:pt x="0" y="120000"/>
                  </a:lnTo>
                  <a:lnTo>
                    <a:pt x="0" y="3100"/>
                  </a:lnTo>
                  <a:lnTo>
                    <a:pt x="120000" y="0"/>
                  </a:lnTo>
                  <a:close/>
                </a:path>
              </a:pathLst>
            </a:custGeom>
            <a:solidFill>
              <a:srgbClr val="3081AC"/>
            </a:solidFill>
            <a:ln>
              <a:noFill/>
            </a:ln>
          </p:spPr>
          <p:txBody>
            <a:bodyPr spcFirstLastPara="1" wrap="square" lIns="68569" tIns="34275" rIns="68569" bIns="34275" anchor="ctr" anchorCtr="0">
              <a:noAutofit/>
            </a:bodyPr>
            <a:lstStyle/>
            <a:p>
              <a:pPr algn="ctr" defTabSz="685800">
                <a:defRPr/>
              </a:pPr>
              <a:r>
                <a:rPr lang="en-IN" sz="4950" b="1">
                  <a:solidFill>
                    <a:srgbClr val="FFFFFF"/>
                  </a:solidFill>
                </a:rPr>
                <a:t>3</a:t>
              </a:r>
              <a:endParaRPr sz="1050"/>
            </a:p>
          </p:txBody>
        </p:sp>
        <p:sp>
          <p:nvSpPr>
            <p:cNvPr id="36" name="Google Shape;200;p29"/>
            <p:cNvSpPr/>
            <p:nvPr/>
          </p:nvSpPr>
          <p:spPr>
            <a:xfrm>
              <a:off x="4136281" y="4178437"/>
              <a:ext cx="2160610" cy="338677"/>
            </a:xfrm>
            <a:custGeom>
              <a:avLst/>
              <a:gdLst/>
              <a:ahLst/>
              <a:cxnLst/>
              <a:rect l="l" t="t" r="r" b="b"/>
              <a:pathLst>
                <a:path w="120000" h="120000" extrusionOk="0">
                  <a:moveTo>
                    <a:pt x="0" y="0"/>
                  </a:moveTo>
                  <a:lnTo>
                    <a:pt x="25812" y="0"/>
                  </a:lnTo>
                  <a:lnTo>
                    <a:pt x="120000" y="104233"/>
                  </a:lnTo>
                  <a:lnTo>
                    <a:pt x="21327" y="120000"/>
                  </a:lnTo>
                  <a:lnTo>
                    <a:pt x="0" y="0"/>
                  </a:lnTo>
                  <a:close/>
                </a:path>
              </a:pathLst>
            </a:custGeom>
            <a:solidFill>
              <a:srgbClr val="75B6D9"/>
            </a:solidFill>
            <a:ln>
              <a:noFill/>
            </a:ln>
          </p:spPr>
          <p:txBody>
            <a:bodyPr spcFirstLastPara="1" wrap="square" lIns="68569" tIns="34275" rIns="68569" bIns="34275" anchor="t" anchorCtr="0">
              <a:noAutofit/>
            </a:bodyPr>
            <a:lstStyle/>
            <a:p>
              <a:pPr defTabSz="685800">
                <a:defRPr/>
              </a:pPr>
              <a:endParaRPr sz="1800">
                <a:latin typeface="Calibri"/>
                <a:ea typeface="Calibri"/>
                <a:cs typeface="Calibri"/>
                <a:sym typeface="Calibri"/>
              </a:endParaRPr>
            </a:p>
          </p:txBody>
        </p:sp>
        <p:sp>
          <p:nvSpPr>
            <p:cNvPr id="37" name="Google Shape;201;p29"/>
            <p:cNvSpPr/>
            <p:nvPr/>
          </p:nvSpPr>
          <p:spPr>
            <a:xfrm>
              <a:off x="4136281" y="4178437"/>
              <a:ext cx="383998" cy="2016403"/>
            </a:xfrm>
            <a:custGeom>
              <a:avLst/>
              <a:gdLst/>
              <a:ahLst/>
              <a:cxnLst/>
              <a:rect l="l" t="t" r="r" b="b"/>
              <a:pathLst>
                <a:path w="120000" h="120000" extrusionOk="0">
                  <a:moveTo>
                    <a:pt x="0" y="0"/>
                  </a:moveTo>
                  <a:lnTo>
                    <a:pt x="120000" y="20155"/>
                  </a:lnTo>
                  <a:lnTo>
                    <a:pt x="120000" y="120000"/>
                  </a:lnTo>
                  <a:lnTo>
                    <a:pt x="0" y="17507"/>
                  </a:lnTo>
                  <a:lnTo>
                    <a:pt x="0" y="0"/>
                  </a:lnTo>
                  <a:close/>
                </a:path>
              </a:pathLst>
            </a:custGeom>
            <a:solidFill>
              <a:srgbClr val="236081"/>
            </a:solidFill>
            <a:ln>
              <a:noFill/>
            </a:ln>
          </p:spPr>
          <p:txBody>
            <a:bodyPr spcFirstLastPara="1" wrap="square" lIns="68569" tIns="34275" rIns="68569" bIns="34275" anchor="t" anchorCtr="0">
              <a:noAutofit/>
            </a:bodyPr>
            <a:lstStyle/>
            <a:p>
              <a:pPr defTabSz="685800">
                <a:defRPr/>
              </a:pPr>
              <a:endParaRPr sz="1800">
                <a:latin typeface="Calibri"/>
                <a:ea typeface="Calibri"/>
                <a:cs typeface="Calibri"/>
                <a:sym typeface="Calibri"/>
              </a:endParaRPr>
            </a:p>
          </p:txBody>
        </p:sp>
      </p:grpSp>
      <p:sp>
        <p:nvSpPr>
          <p:cNvPr id="61" name="Google Shape;203;p29"/>
          <p:cNvSpPr/>
          <p:nvPr/>
        </p:nvSpPr>
        <p:spPr>
          <a:xfrm>
            <a:off x="5002859" y="1160440"/>
            <a:ext cx="530265" cy="530265"/>
          </a:xfrm>
          <a:prstGeom prst="ellipse">
            <a:avLst/>
          </a:prstGeom>
          <a:solidFill>
            <a:srgbClr val="E35A35"/>
          </a:solidFill>
          <a:ln>
            <a:noFill/>
          </a:ln>
        </p:spPr>
        <p:txBody>
          <a:bodyPr spcFirstLastPara="1" wrap="square" lIns="68569" tIns="34275" rIns="68569" bIns="34275" anchor="ctr" anchorCtr="0">
            <a:noAutofit/>
          </a:bodyPr>
          <a:lstStyle/>
          <a:p>
            <a:pPr algn="ctr" defTabSz="685800">
              <a:defRPr/>
            </a:pPr>
            <a:endParaRPr sz="1800">
              <a:solidFill>
                <a:srgbClr val="FFFFFF"/>
              </a:solidFill>
              <a:latin typeface="Calibri"/>
              <a:ea typeface="Calibri"/>
              <a:cs typeface="Calibri"/>
              <a:sym typeface="Calibri"/>
            </a:endParaRPr>
          </a:p>
        </p:txBody>
      </p:sp>
      <p:sp>
        <p:nvSpPr>
          <p:cNvPr id="67" name="Google Shape;212;p29"/>
          <p:cNvSpPr/>
          <p:nvPr/>
        </p:nvSpPr>
        <p:spPr>
          <a:xfrm>
            <a:off x="5002857" y="2079055"/>
            <a:ext cx="530265" cy="530265"/>
          </a:xfrm>
          <a:prstGeom prst="ellipse">
            <a:avLst/>
          </a:prstGeom>
          <a:solidFill>
            <a:srgbClr val="ECB448"/>
          </a:solidFill>
          <a:ln>
            <a:noFill/>
          </a:ln>
        </p:spPr>
        <p:txBody>
          <a:bodyPr spcFirstLastPara="1" wrap="square" lIns="68569" tIns="34275" rIns="68569" bIns="34275" anchor="ctr" anchorCtr="0">
            <a:noAutofit/>
          </a:bodyPr>
          <a:lstStyle/>
          <a:p>
            <a:pPr algn="ctr" defTabSz="685800">
              <a:defRPr/>
            </a:pPr>
            <a:endParaRPr sz="1800">
              <a:solidFill>
                <a:srgbClr val="FFFFFF"/>
              </a:solidFill>
              <a:latin typeface="Calibri"/>
              <a:ea typeface="Calibri"/>
              <a:cs typeface="Calibri"/>
              <a:sym typeface="Calibri"/>
            </a:endParaRPr>
          </a:p>
        </p:txBody>
      </p:sp>
      <p:sp>
        <p:nvSpPr>
          <p:cNvPr id="70" name="Google Shape;218;p29"/>
          <p:cNvSpPr/>
          <p:nvPr/>
        </p:nvSpPr>
        <p:spPr>
          <a:xfrm>
            <a:off x="5002857" y="2997670"/>
            <a:ext cx="530265" cy="530265"/>
          </a:xfrm>
          <a:prstGeom prst="ellipse">
            <a:avLst/>
          </a:prstGeom>
          <a:solidFill>
            <a:srgbClr val="3081AC"/>
          </a:solidFill>
          <a:ln>
            <a:noFill/>
          </a:ln>
        </p:spPr>
        <p:txBody>
          <a:bodyPr spcFirstLastPara="1" wrap="square" lIns="68569" tIns="34275" rIns="68569" bIns="34275" anchor="ctr" anchorCtr="0">
            <a:noAutofit/>
          </a:bodyPr>
          <a:lstStyle/>
          <a:p>
            <a:pPr algn="ctr" defTabSz="685800">
              <a:defRPr/>
            </a:pPr>
            <a:endParaRPr sz="1800">
              <a:solidFill>
                <a:srgbClr val="FFFFFF"/>
              </a:solidFill>
              <a:latin typeface="Calibri"/>
              <a:ea typeface="Calibri"/>
              <a:cs typeface="Calibri"/>
              <a:sym typeface="Calibri"/>
            </a:endParaRPr>
          </a:p>
        </p:txBody>
      </p:sp>
      <p:sp>
        <p:nvSpPr>
          <p:cNvPr id="76" name="Google Shape;227;p29"/>
          <p:cNvSpPr/>
          <p:nvPr/>
        </p:nvSpPr>
        <p:spPr>
          <a:xfrm>
            <a:off x="5002857" y="3916286"/>
            <a:ext cx="530265" cy="530265"/>
          </a:xfrm>
          <a:prstGeom prst="ellipse">
            <a:avLst/>
          </a:prstGeom>
          <a:solidFill>
            <a:srgbClr val="5FB7A2"/>
          </a:solidFill>
          <a:ln>
            <a:noFill/>
          </a:ln>
        </p:spPr>
        <p:txBody>
          <a:bodyPr spcFirstLastPara="1" wrap="square" lIns="68569" tIns="34275" rIns="68569" bIns="34275" anchor="ctr" anchorCtr="0">
            <a:noAutofit/>
          </a:bodyPr>
          <a:lstStyle/>
          <a:p>
            <a:pPr algn="ctr" defTabSz="685800">
              <a:defRPr/>
            </a:pPr>
            <a:endParaRPr sz="1800">
              <a:solidFill>
                <a:srgbClr val="FFFFFF"/>
              </a:solidFill>
              <a:latin typeface="Calibri"/>
              <a:ea typeface="Calibri"/>
              <a:cs typeface="Calibri"/>
              <a:sym typeface="Calibri"/>
            </a:endParaRPr>
          </a:p>
        </p:txBody>
      </p:sp>
      <p:sp>
        <p:nvSpPr>
          <p:cNvPr id="78" name="Google Shape;59;p14"/>
          <p:cNvSpPr txBox="1">
            <a:spLocks/>
          </p:cNvSpPr>
          <p:nvPr/>
        </p:nvSpPr>
        <p:spPr>
          <a:xfrm>
            <a:off x="5544296" y="1184705"/>
            <a:ext cx="35997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75" b="1" dirty="0" smtClean="0">
                <a:solidFill>
                  <a:srgbClr val="E35A35"/>
                </a:solidFill>
                <a:latin typeface="+mj-lt"/>
              </a:rPr>
              <a:t>Product Owner (s)</a:t>
            </a:r>
            <a:endParaRPr lang="en-US" sz="1875" b="1" dirty="0">
              <a:solidFill>
                <a:srgbClr val="E35A35"/>
              </a:solidFill>
              <a:latin typeface="+mj-lt"/>
            </a:endParaRPr>
          </a:p>
        </p:txBody>
      </p:sp>
      <p:sp>
        <p:nvSpPr>
          <p:cNvPr id="79" name="Google Shape;59;p14"/>
          <p:cNvSpPr txBox="1">
            <a:spLocks/>
          </p:cNvSpPr>
          <p:nvPr/>
        </p:nvSpPr>
        <p:spPr>
          <a:xfrm>
            <a:off x="5591639" y="2151198"/>
            <a:ext cx="3610878" cy="697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75" b="1" dirty="0" smtClean="0">
                <a:solidFill>
                  <a:srgbClr val="ECB448"/>
                </a:solidFill>
                <a:latin typeface="+mj-lt"/>
              </a:rPr>
              <a:t>Scrum Master (s)</a:t>
            </a:r>
            <a:endParaRPr lang="en-US" sz="1875" b="1" dirty="0">
              <a:solidFill>
                <a:srgbClr val="ECB448"/>
              </a:solidFill>
              <a:latin typeface="+mj-lt"/>
            </a:endParaRPr>
          </a:p>
        </p:txBody>
      </p:sp>
      <p:sp>
        <p:nvSpPr>
          <p:cNvPr id="80" name="Google Shape;59;p14"/>
          <p:cNvSpPr txBox="1">
            <a:spLocks/>
          </p:cNvSpPr>
          <p:nvPr/>
        </p:nvSpPr>
        <p:spPr>
          <a:xfrm>
            <a:off x="5544297" y="2904601"/>
            <a:ext cx="359970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75" b="1" dirty="0" smtClean="0">
                <a:solidFill>
                  <a:srgbClr val="3081AC"/>
                </a:solidFill>
                <a:latin typeface="+mj-lt"/>
              </a:rPr>
              <a:t>RPA Developers</a:t>
            </a:r>
          </a:p>
          <a:p>
            <a:r>
              <a:rPr lang="en-US" sz="1400" b="1" dirty="0" smtClean="0">
                <a:solidFill>
                  <a:srgbClr val="3081AC"/>
                </a:solidFill>
                <a:latin typeface="+mj-lt"/>
              </a:rPr>
              <a:t>   - RPA Lead Developer</a:t>
            </a:r>
          </a:p>
          <a:p>
            <a:r>
              <a:rPr lang="en-US" sz="1400" b="1" dirty="0" smtClean="0">
                <a:solidFill>
                  <a:srgbClr val="3081AC"/>
                </a:solidFill>
                <a:latin typeface="+mj-lt"/>
              </a:rPr>
              <a:t>   - RPA Developers</a:t>
            </a:r>
            <a:endParaRPr lang="en-US" sz="1800" b="1" dirty="0">
              <a:solidFill>
                <a:srgbClr val="3081AC"/>
              </a:solidFill>
              <a:latin typeface="+mj-lt"/>
            </a:endParaRPr>
          </a:p>
        </p:txBody>
      </p:sp>
      <p:sp>
        <p:nvSpPr>
          <p:cNvPr id="81" name="Google Shape;59;p14"/>
          <p:cNvSpPr txBox="1">
            <a:spLocks/>
          </p:cNvSpPr>
          <p:nvPr/>
        </p:nvSpPr>
        <p:spPr>
          <a:xfrm>
            <a:off x="5591639" y="3842599"/>
            <a:ext cx="3610878" cy="697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75" b="1" dirty="0" smtClean="0">
                <a:solidFill>
                  <a:srgbClr val="5FB7A2"/>
                </a:solidFill>
                <a:latin typeface="+mj-lt"/>
              </a:rPr>
              <a:t>RPA Testers</a:t>
            </a:r>
          </a:p>
          <a:p>
            <a:r>
              <a:rPr lang="en-US" sz="1400" b="1" dirty="0" smtClean="0">
                <a:solidFill>
                  <a:srgbClr val="5FB7A2"/>
                </a:solidFill>
                <a:latin typeface="+mj-lt"/>
              </a:rPr>
              <a:t>   - RPA Testers (ISG)</a:t>
            </a:r>
          </a:p>
          <a:p>
            <a:r>
              <a:rPr lang="en-US" sz="1400" b="1" dirty="0">
                <a:solidFill>
                  <a:srgbClr val="5FB7A2"/>
                </a:solidFill>
                <a:latin typeface="+mj-lt"/>
              </a:rPr>
              <a:t> </a:t>
            </a:r>
            <a:r>
              <a:rPr lang="en-US" sz="1400" b="1" dirty="0" smtClean="0">
                <a:solidFill>
                  <a:srgbClr val="5FB7A2"/>
                </a:solidFill>
                <a:latin typeface="+mj-lt"/>
              </a:rPr>
              <a:t>  - RPA Testers (TCOE)</a:t>
            </a:r>
            <a:endParaRPr lang="en-US" sz="1800" b="1" dirty="0">
              <a:solidFill>
                <a:srgbClr val="5FB7A2"/>
              </a:solidFill>
              <a:latin typeface="+mj-lt"/>
            </a:endParaRPr>
          </a:p>
        </p:txBody>
      </p:sp>
      <p:grpSp>
        <p:nvGrpSpPr>
          <p:cNvPr id="40" name="Group 39"/>
          <p:cNvGrpSpPr/>
          <p:nvPr/>
        </p:nvGrpSpPr>
        <p:grpSpPr>
          <a:xfrm>
            <a:off x="2005" y="120997"/>
            <a:ext cx="9058867" cy="5026777"/>
            <a:chOff x="2005" y="120997"/>
            <a:chExt cx="9058867" cy="5026777"/>
          </a:xfrm>
        </p:grpSpPr>
        <p:sp>
          <p:nvSpPr>
            <p:cNvPr id="41" name="Rectangle 40"/>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42" name="Rectangle 41"/>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43" name="Rectangle 42"/>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44" name="Rectangle 43"/>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45" name="Rectangle 44"/>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46"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ROLES</a:t>
              </a:r>
              <a:endParaRPr lang="en-US" sz="2800" b="1" dirty="0">
                <a:solidFill>
                  <a:schemeClr val="bg1"/>
                </a:solidFill>
              </a:endParaRPr>
            </a:p>
          </p:txBody>
        </p:sp>
      </p:grpSp>
    </p:spTree>
    <p:extLst>
      <p:ext uri="{BB962C8B-B14F-4D97-AF65-F5344CB8AC3E}">
        <p14:creationId xmlns:p14="http://schemas.microsoft.com/office/powerpoint/2010/main" val="1023952430"/>
      </p:ext>
    </p:extLst>
  </p:cSld>
  <p:clrMapOvr>
    <a:masterClrMapping/>
  </p:clrMapOvr>
  <p:transition spd="med">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005" y="120997"/>
            <a:ext cx="9058867" cy="5026777"/>
            <a:chOff x="2005" y="120997"/>
            <a:chExt cx="9058867" cy="5026777"/>
          </a:xfrm>
        </p:grpSpPr>
        <p:sp>
          <p:nvSpPr>
            <p:cNvPr id="59" name="Rectangle 58"/>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60" name="Rectangle 59"/>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61" name="Rectangle 60"/>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62" name="Rectangle 61"/>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63" name="Rectangle 62"/>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64"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TEAM COMPOSITION</a:t>
              </a:r>
              <a:endParaRPr lang="en-US" sz="2800" b="1" dirty="0">
                <a:solidFill>
                  <a:schemeClr val="bg1"/>
                </a:solidFill>
              </a:endParaRPr>
            </a:p>
          </p:txBody>
        </p:sp>
      </p:grpSp>
      <p:pic>
        <p:nvPicPr>
          <p:cNvPr id="27" name="Picture 2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300" y="622300"/>
            <a:ext cx="8674735" cy="3969067"/>
          </a:xfrm>
          <a:prstGeom prst="rect">
            <a:avLst/>
          </a:prstGeom>
          <a:noFill/>
        </p:spPr>
      </p:pic>
    </p:spTree>
    <p:extLst>
      <p:ext uri="{BB962C8B-B14F-4D97-AF65-F5344CB8AC3E}">
        <p14:creationId xmlns:p14="http://schemas.microsoft.com/office/powerpoint/2010/main" val="923477207"/>
      </p:ext>
    </p:extLst>
  </p:cSld>
  <p:clrMapOvr>
    <a:masterClrMapping/>
  </p:clrMapOvr>
  <p:transition spd="med">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8" name="Group 7"/>
          <p:cNvGrpSpPr/>
          <p:nvPr/>
        </p:nvGrpSpPr>
        <p:grpSpPr>
          <a:xfrm>
            <a:off x="2005" y="120997"/>
            <a:ext cx="9058867" cy="5026777"/>
            <a:chOff x="2005" y="120997"/>
            <a:chExt cx="9058867" cy="5026777"/>
          </a:xfrm>
        </p:grpSpPr>
        <p:sp>
          <p:nvSpPr>
            <p:cNvPr id="9" name="Rectangle 8"/>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10" name="Rectangle 9"/>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11" name="Rectangle 10"/>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12" name="Rectangle 11"/>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13" name="Rectangle 12"/>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14"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COMPLEXITY MATRIX</a:t>
              </a:r>
              <a:endParaRPr lang="en-US" sz="2800" b="1" dirty="0">
                <a:solidFill>
                  <a:schemeClr val="bg1"/>
                </a:solidFill>
              </a:endParaRPr>
            </a:p>
          </p:txBody>
        </p:sp>
      </p:grpSp>
      <p:pic>
        <p:nvPicPr>
          <p:cNvPr id="18" name="Picture 17"/>
          <p:cNvPicPr>
            <a:picLocks noChangeAspect="1"/>
          </p:cNvPicPr>
          <p:nvPr/>
        </p:nvPicPr>
        <p:blipFill>
          <a:blip r:embed="rId2"/>
          <a:stretch>
            <a:fillRect/>
          </a:stretch>
        </p:blipFill>
        <p:spPr>
          <a:xfrm>
            <a:off x="2495550" y="457199"/>
            <a:ext cx="4071504" cy="4210305"/>
          </a:xfrm>
          <a:prstGeom prst="rect">
            <a:avLst/>
          </a:prstGeom>
        </p:spPr>
      </p:pic>
    </p:spTree>
    <p:extLst>
      <p:ext uri="{BB962C8B-B14F-4D97-AF65-F5344CB8AC3E}">
        <p14:creationId xmlns:p14="http://schemas.microsoft.com/office/powerpoint/2010/main" val="2677242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8" name="Group 7"/>
          <p:cNvGrpSpPr/>
          <p:nvPr/>
        </p:nvGrpSpPr>
        <p:grpSpPr>
          <a:xfrm>
            <a:off x="2005" y="120997"/>
            <a:ext cx="9058867" cy="5026777"/>
            <a:chOff x="2005" y="120997"/>
            <a:chExt cx="9058867" cy="5026777"/>
          </a:xfrm>
        </p:grpSpPr>
        <p:sp>
          <p:nvSpPr>
            <p:cNvPr id="9" name="Rectangle 8"/>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10" name="Rectangle 9"/>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11" name="Rectangle 10"/>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12" name="Rectangle 11"/>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13" name="Rectangle 12"/>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14"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COMPLEXITY TIMELINE</a:t>
              </a:r>
              <a:endParaRPr lang="en-US" sz="2800" b="1" dirty="0">
                <a:solidFill>
                  <a:schemeClr val="bg1"/>
                </a:solidFill>
              </a:endParaRPr>
            </a:p>
          </p:txBody>
        </p:sp>
      </p:grpSp>
      <p:pic>
        <p:nvPicPr>
          <p:cNvPr id="3" name="Picture 2"/>
          <p:cNvPicPr>
            <a:picLocks noChangeAspect="1"/>
          </p:cNvPicPr>
          <p:nvPr/>
        </p:nvPicPr>
        <p:blipFill>
          <a:blip r:embed="rId2"/>
          <a:stretch>
            <a:fillRect/>
          </a:stretch>
        </p:blipFill>
        <p:spPr>
          <a:xfrm>
            <a:off x="2128837" y="966787"/>
            <a:ext cx="4886325" cy="3209925"/>
          </a:xfrm>
          <a:prstGeom prst="rect">
            <a:avLst/>
          </a:prstGeom>
        </p:spPr>
      </p:pic>
    </p:spTree>
    <p:extLst>
      <p:ext uri="{BB962C8B-B14F-4D97-AF65-F5344CB8AC3E}">
        <p14:creationId xmlns:p14="http://schemas.microsoft.com/office/powerpoint/2010/main" val="12271632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4EECCD33-6C5A-4A16-B988-3DC0639CF50B}"/>
              </a:ext>
            </a:extLst>
          </p:cNvPr>
          <p:cNvSpPr/>
          <p:nvPr/>
        </p:nvSpPr>
        <p:spPr>
          <a:xfrm rot="16200000">
            <a:off x="3321846" y="3042588"/>
            <a:ext cx="2500312" cy="872836"/>
          </a:xfrm>
          <a:prstGeom prst="rect">
            <a:avLst/>
          </a:prstGeom>
          <a:gradFill flip="none" rotWithShape="1">
            <a:gsLst>
              <a:gs pos="0">
                <a:sysClr val="windowText" lastClr="000000">
                  <a:lumMod val="75000"/>
                  <a:lumOff val="25000"/>
                </a:sysClr>
              </a:gs>
              <a:gs pos="46000">
                <a:sysClr val="windowText" lastClr="000000">
                  <a:lumMod val="85000"/>
                  <a:lumOff val="15000"/>
                </a:sysClr>
              </a:gs>
              <a:gs pos="100000">
                <a:sysClr val="windowText" lastClr="000000"/>
              </a:gs>
            </a:gsLst>
            <a:path path="circle">
              <a:fillToRect l="100000" b="100000"/>
            </a:path>
            <a:tileRect t="-100000" r="-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31" name="Circle: Hollow 40">
            <a:extLst>
              <a:ext uri="{FF2B5EF4-FFF2-40B4-BE49-F238E27FC236}">
                <a16:creationId xmlns:a16="http://schemas.microsoft.com/office/drawing/2014/main" xmlns="" id="{B9700E51-E285-4EEA-A7B0-312D55656CEC}"/>
              </a:ext>
            </a:extLst>
          </p:cNvPr>
          <p:cNvSpPr/>
          <p:nvPr/>
        </p:nvSpPr>
        <p:spPr>
          <a:xfrm>
            <a:off x="2771775" y="1998496"/>
            <a:ext cx="3600450" cy="2643188"/>
          </a:xfrm>
          <a:prstGeom prst="donut">
            <a:avLst>
              <a:gd name="adj" fmla="val 17025"/>
            </a:avLst>
          </a:prstGeom>
          <a:solidFill>
            <a:srgbClr val="C13018"/>
          </a:solidFill>
          <a:ln w="12700" cap="flat" cmpd="sng" algn="ctr">
            <a:noFill/>
            <a:prstDash val="solid"/>
            <a:miter lim="800000"/>
          </a:ln>
          <a:effectLst/>
          <a:scene3d>
            <a:camera prst="perspectiveRelaxedModerately" fov="0">
              <a:rot lat="18000000" lon="0" rev="0"/>
            </a:camera>
            <a:lightRig rig="balanced" dir="t"/>
          </a:scene3d>
          <a:sp3d extrusionH="603250"/>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32" name="Circle: Hollow 39">
            <a:extLst>
              <a:ext uri="{FF2B5EF4-FFF2-40B4-BE49-F238E27FC236}">
                <a16:creationId xmlns:a16="http://schemas.microsoft.com/office/drawing/2014/main" xmlns="" id="{1A8E4452-826E-4631-910D-4AB8CDA05FEB}"/>
              </a:ext>
            </a:extLst>
          </p:cNvPr>
          <p:cNvSpPr/>
          <p:nvPr/>
        </p:nvSpPr>
        <p:spPr>
          <a:xfrm>
            <a:off x="2771775" y="1402361"/>
            <a:ext cx="3600450" cy="2643188"/>
          </a:xfrm>
          <a:prstGeom prst="donut">
            <a:avLst>
              <a:gd name="adj" fmla="val 17025"/>
            </a:avLst>
          </a:prstGeom>
          <a:solidFill>
            <a:schemeClr val="accent2">
              <a:lumMod val="20000"/>
              <a:lumOff val="80000"/>
            </a:schemeClr>
          </a:solidFill>
          <a:ln w="12700" cap="flat" cmpd="sng" algn="ctr">
            <a:noFill/>
            <a:prstDash val="solid"/>
            <a:miter lim="800000"/>
          </a:ln>
          <a:effectLst/>
          <a:scene3d>
            <a:camera prst="perspectiveRelaxedModerately" fov="0">
              <a:rot lat="18000000" lon="0" rev="0"/>
            </a:camera>
            <a:lightRig rig="balanced" dir="t"/>
          </a:scene3d>
          <a:sp3d extrusionH="603250"/>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33" name="Circle: Hollow 2">
            <a:extLst>
              <a:ext uri="{FF2B5EF4-FFF2-40B4-BE49-F238E27FC236}">
                <a16:creationId xmlns:a16="http://schemas.microsoft.com/office/drawing/2014/main" xmlns="" id="{23DC6135-FA59-4A59-8120-395D5C87FE49}"/>
              </a:ext>
            </a:extLst>
          </p:cNvPr>
          <p:cNvSpPr/>
          <p:nvPr/>
        </p:nvSpPr>
        <p:spPr>
          <a:xfrm>
            <a:off x="2771775" y="806225"/>
            <a:ext cx="3600450" cy="2643188"/>
          </a:xfrm>
          <a:prstGeom prst="donut">
            <a:avLst>
              <a:gd name="adj" fmla="val 17025"/>
            </a:avLst>
          </a:prstGeom>
          <a:solidFill>
            <a:srgbClr val="F7931F"/>
          </a:solidFill>
          <a:ln w="12700" cap="flat" cmpd="sng" algn="ctr">
            <a:noFill/>
            <a:prstDash val="solid"/>
            <a:miter lim="800000"/>
          </a:ln>
          <a:effectLst/>
          <a:scene3d>
            <a:camera prst="perspectiveRelaxedModerately" fov="0">
              <a:rot lat="18000000" lon="0" rev="0"/>
            </a:camera>
            <a:lightRig rig="balanced" dir="t"/>
          </a:scene3d>
          <a:sp3d extrusionH="603250"/>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34" name="Circle: Hollow 41">
            <a:extLst>
              <a:ext uri="{FF2B5EF4-FFF2-40B4-BE49-F238E27FC236}">
                <a16:creationId xmlns:a16="http://schemas.microsoft.com/office/drawing/2014/main" xmlns="" id="{B7BA81F3-C7C1-4691-89E7-872ADFECF80D}"/>
              </a:ext>
            </a:extLst>
          </p:cNvPr>
          <p:cNvSpPr/>
          <p:nvPr/>
        </p:nvSpPr>
        <p:spPr>
          <a:xfrm>
            <a:off x="2771775" y="210089"/>
            <a:ext cx="3600450" cy="2643188"/>
          </a:xfrm>
          <a:prstGeom prst="donut">
            <a:avLst>
              <a:gd name="adj" fmla="val 17025"/>
            </a:avLst>
          </a:prstGeom>
          <a:solidFill>
            <a:srgbClr val="A2B969"/>
          </a:solidFill>
          <a:ln w="12700" cap="flat" cmpd="sng" algn="ctr">
            <a:noFill/>
            <a:prstDash val="solid"/>
            <a:miter lim="800000"/>
          </a:ln>
          <a:effectLst/>
          <a:scene3d>
            <a:camera prst="perspectiveRelaxedModerately" fov="0">
              <a:rot lat="18000000" lon="0" rev="0"/>
            </a:camera>
            <a:lightRig rig="balanced" dir="t"/>
          </a:scene3d>
          <a:sp3d extrusionH="6032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35" name="Freeform: Shape 90">
            <a:extLst>
              <a:ext uri="{FF2B5EF4-FFF2-40B4-BE49-F238E27FC236}">
                <a16:creationId xmlns:a16="http://schemas.microsoft.com/office/drawing/2014/main" xmlns="" id="{4EF0FBA8-E68A-456A-B8D5-D27DD02CCA6E}"/>
              </a:ext>
            </a:extLst>
          </p:cNvPr>
          <p:cNvSpPr/>
          <p:nvPr/>
        </p:nvSpPr>
        <p:spPr>
          <a:xfrm rot="16200000">
            <a:off x="3923286" y="889200"/>
            <a:ext cx="1297430" cy="872836"/>
          </a:xfrm>
          <a:custGeom>
            <a:avLst/>
            <a:gdLst>
              <a:gd name="connsiteX0" fmla="*/ 1729907 w 1729907"/>
              <a:gd name="connsiteY0" fmla="*/ 0 h 1163781"/>
              <a:gd name="connsiteX1" fmla="*/ 1729907 w 1729907"/>
              <a:gd name="connsiteY1" fmla="*/ 1163781 h 1163781"/>
              <a:gd name="connsiteX2" fmla="*/ 40469 w 1729907"/>
              <a:gd name="connsiteY2" fmla="*/ 1163781 h 1163781"/>
              <a:gd name="connsiteX3" fmla="*/ 12960 w 1729907"/>
              <a:gd name="connsiteY3" fmla="*/ 923721 h 1163781"/>
              <a:gd name="connsiteX4" fmla="*/ 0 w 1729907"/>
              <a:gd name="connsiteY4" fmla="*/ 581890 h 1163781"/>
              <a:gd name="connsiteX5" fmla="*/ 12960 w 1729907"/>
              <a:gd name="connsiteY5" fmla="*/ 240060 h 1163781"/>
              <a:gd name="connsiteX6" fmla="*/ 40469 w 1729907"/>
              <a:gd name="connsiteY6" fmla="*/ 0 h 116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9907" h="1163781">
                <a:moveTo>
                  <a:pt x="1729907" y="0"/>
                </a:moveTo>
                <a:lnTo>
                  <a:pt x="1729907" y="1163781"/>
                </a:lnTo>
                <a:lnTo>
                  <a:pt x="40469" y="1163781"/>
                </a:lnTo>
                <a:lnTo>
                  <a:pt x="12960" y="923721"/>
                </a:lnTo>
                <a:cubicBezTo>
                  <a:pt x="4390" y="811330"/>
                  <a:pt x="0" y="697293"/>
                  <a:pt x="0" y="581890"/>
                </a:cubicBezTo>
                <a:cubicBezTo>
                  <a:pt x="0" y="466488"/>
                  <a:pt x="4390" y="352451"/>
                  <a:pt x="12960" y="240060"/>
                </a:cubicBezTo>
                <a:lnTo>
                  <a:pt x="40469" y="0"/>
                </a:lnTo>
                <a:close/>
              </a:path>
            </a:pathLst>
          </a:custGeom>
          <a:gradFill flip="none" rotWithShape="1">
            <a:gsLst>
              <a:gs pos="6000">
                <a:sysClr val="windowText" lastClr="000000">
                  <a:lumMod val="75000"/>
                  <a:lumOff val="25000"/>
                </a:sysClr>
              </a:gs>
              <a:gs pos="51000">
                <a:sysClr val="windowText" lastClr="000000">
                  <a:lumMod val="85000"/>
                  <a:lumOff val="15000"/>
                </a:sysClr>
              </a:gs>
              <a:gs pos="100000">
                <a:sysClr val="windowText" lastClr="000000"/>
              </a:gs>
            </a:gsLst>
            <a:lin ang="10200000" scaled="0"/>
            <a:tileRect/>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xmlns="" id="{256CBBFC-1C65-4499-807C-493253E8F688}"/>
              </a:ext>
            </a:extLst>
          </p:cNvPr>
          <p:cNvSpPr txBox="1"/>
          <p:nvPr/>
        </p:nvSpPr>
        <p:spPr>
          <a:xfrm>
            <a:off x="6610677" y="3617540"/>
            <a:ext cx="2202816" cy="415498"/>
          </a:xfrm>
          <a:prstGeom prst="rect">
            <a:avLst/>
          </a:prstGeom>
          <a:noFill/>
        </p:spPr>
        <p:txBody>
          <a:bodyPr wrap="square" lIns="0" rIns="0" rtlCol="0" anchor="b">
            <a:spAutoFit/>
          </a:bodyPr>
          <a:lstStyle/>
          <a:p>
            <a:pPr>
              <a:buClrTx/>
              <a:buFontTx/>
              <a:buNone/>
            </a:pPr>
            <a:r>
              <a:rPr lang="en-US" sz="2100" b="1" kern="1200" cap="all" dirty="0" smtClean="0">
                <a:solidFill>
                  <a:srgbClr val="C13018"/>
                </a:solidFill>
                <a:latin typeface="Calibri" panose="020F0502020204030204"/>
                <a:ea typeface="+mn-ea"/>
              </a:rPr>
              <a:t>Sprint 0</a:t>
            </a:r>
            <a:endParaRPr lang="en-US" sz="2100" b="1" kern="1200" cap="all" dirty="0">
              <a:solidFill>
                <a:srgbClr val="C13018"/>
              </a:solidFill>
              <a:latin typeface="Calibri" panose="020F0502020204030204"/>
              <a:ea typeface="+mn-ea"/>
            </a:endParaRPr>
          </a:p>
        </p:txBody>
      </p:sp>
      <p:sp>
        <p:nvSpPr>
          <p:cNvPr id="41" name="TextBox 40">
            <a:extLst>
              <a:ext uri="{FF2B5EF4-FFF2-40B4-BE49-F238E27FC236}">
                <a16:creationId xmlns:a16="http://schemas.microsoft.com/office/drawing/2014/main" xmlns="" id="{6D3ECC3C-1037-4C89-904B-3BEF9506E9F2}"/>
              </a:ext>
            </a:extLst>
          </p:cNvPr>
          <p:cNvSpPr txBox="1"/>
          <p:nvPr/>
        </p:nvSpPr>
        <p:spPr>
          <a:xfrm>
            <a:off x="488695" y="2988677"/>
            <a:ext cx="2202815" cy="415498"/>
          </a:xfrm>
          <a:prstGeom prst="rect">
            <a:avLst/>
          </a:prstGeom>
          <a:noFill/>
        </p:spPr>
        <p:txBody>
          <a:bodyPr wrap="square" lIns="0" rIns="0" rtlCol="0" anchor="b">
            <a:spAutoFit/>
          </a:bodyPr>
          <a:lstStyle/>
          <a:p>
            <a:pPr algn="r">
              <a:buClrTx/>
              <a:buFontTx/>
              <a:buNone/>
            </a:pPr>
            <a:r>
              <a:rPr lang="en-US" sz="2100" b="1" kern="1200" cap="all" dirty="0" smtClean="0">
                <a:solidFill>
                  <a:schemeClr val="accent2">
                    <a:lumMod val="20000"/>
                    <a:lumOff val="80000"/>
                  </a:schemeClr>
                </a:solidFill>
                <a:latin typeface="Calibri" panose="020F0502020204030204"/>
                <a:ea typeface="+mn-ea"/>
              </a:rPr>
              <a:t>SPRINT planning</a:t>
            </a:r>
            <a:endParaRPr lang="en-US" sz="2100" b="1" kern="1200" cap="all" dirty="0">
              <a:solidFill>
                <a:schemeClr val="accent2">
                  <a:lumMod val="20000"/>
                  <a:lumOff val="80000"/>
                </a:schemeClr>
              </a:solidFill>
              <a:latin typeface="Calibri" panose="020F0502020204030204"/>
              <a:ea typeface="+mn-ea"/>
            </a:endParaRPr>
          </a:p>
        </p:txBody>
      </p:sp>
      <p:sp>
        <p:nvSpPr>
          <p:cNvPr id="44" name="TextBox 43">
            <a:extLst>
              <a:ext uri="{FF2B5EF4-FFF2-40B4-BE49-F238E27FC236}">
                <a16:creationId xmlns:a16="http://schemas.microsoft.com/office/drawing/2014/main" xmlns="" id="{8845E8E7-8B33-49A9-A62F-40D4330F0B3E}"/>
              </a:ext>
            </a:extLst>
          </p:cNvPr>
          <p:cNvSpPr txBox="1"/>
          <p:nvPr/>
        </p:nvSpPr>
        <p:spPr>
          <a:xfrm>
            <a:off x="6686360" y="2221634"/>
            <a:ext cx="2202816" cy="415498"/>
          </a:xfrm>
          <a:prstGeom prst="rect">
            <a:avLst/>
          </a:prstGeom>
          <a:noFill/>
        </p:spPr>
        <p:txBody>
          <a:bodyPr wrap="square" lIns="0" rIns="0" rtlCol="0" anchor="b">
            <a:spAutoFit/>
          </a:bodyPr>
          <a:lstStyle/>
          <a:p>
            <a:pPr>
              <a:buClrTx/>
              <a:buFontTx/>
              <a:buNone/>
            </a:pPr>
            <a:r>
              <a:rPr lang="en-US" sz="2100" b="1" kern="1200" cap="all" dirty="0" smtClean="0">
                <a:solidFill>
                  <a:srgbClr val="F7931F"/>
                </a:solidFill>
                <a:latin typeface="Calibri" panose="020F0502020204030204"/>
                <a:ea typeface="+mn-ea"/>
              </a:rPr>
              <a:t>Sprint x</a:t>
            </a:r>
            <a:endParaRPr lang="en-US" sz="2100" b="1" kern="1200" cap="all" dirty="0">
              <a:solidFill>
                <a:srgbClr val="F7931F"/>
              </a:solidFill>
              <a:latin typeface="Calibri" panose="020F0502020204030204"/>
              <a:ea typeface="+mn-ea"/>
            </a:endParaRPr>
          </a:p>
        </p:txBody>
      </p:sp>
      <p:sp>
        <p:nvSpPr>
          <p:cNvPr id="47" name="TextBox 46">
            <a:extLst>
              <a:ext uri="{FF2B5EF4-FFF2-40B4-BE49-F238E27FC236}">
                <a16:creationId xmlns:a16="http://schemas.microsoft.com/office/drawing/2014/main" xmlns="" id="{0E5A7BBF-AE62-4F82-AD4A-C0EA4F4CAFD1}"/>
              </a:ext>
            </a:extLst>
          </p:cNvPr>
          <p:cNvSpPr txBox="1"/>
          <p:nvPr/>
        </p:nvSpPr>
        <p:spPr>
          <a:xfrm>
            <a:off x="228629" y="1219028"/>
            <a:ext cx="2202816" cy="738664"/>
          </a:xfrm>
          <a:prstGeom prst="rect">
            <a:avLst/>
          </a:prstGeom>
          <a:noFill/>
        </p:spPr>
        <p:txBody>
          <a:bodyPr wrap="square" lIns="0" rIns="0" rtlCol="0" anchor="b">
            <a:spAutoFit/>
          </a:bodyPr>
          <a:lstStyle/>
          <a:p>
            <a:pPr algn="r">
              <a:buClrTx/>
              <a:buFontTx/>
              <a:buNone/>
            </a:pPr>
            <a:r>
              <a:rPr lang="en-US" sz="2100" b="1" kern="1200" cap="all" dirty="0" smtClean="0">
                <a:solidFill>
                  <a:srgbClr val="A2B969"/>
                </a:solidFill>
                <a:latin typeface="Calibri" panose="020F0502020204030204"/>
                <a:ea typeface="+mn-ea"/>
              </a:rPr>
              <a:t>Review and retrospective</a:t>
            </a:r>
            <a:endParaRPr lang="en-US" sz="2100" b="1" kern="1200" cap="all" dirty="0">
              <a:solidFill>
                <a:srgbClr val="A2B969"/>
              </a:solidFill>
              <a:latin typeface="Calibri" panose="020F0502020204030204"/>
              <a:ea typeface="+mn-ea"/>
            </a:endParaRPr>
          </a:p>
        </p:txBody>
      </p:sp>
      <p:pic>
        <p:nvPicPr>
          <p:cNvPr id="49" name="Graphic 91" descr="Users">
            <a:extLst>
              <a:ext uri="{FF2B5EF4-FFF2-40B4-BE49-F238E27FC236}">
                <a16:creationId xmlns:a16="http://schemas.microsoft.com/office/drawing/2014/main" xmlns="" id="{1BE3BB78-1FCD-4DF7-8926-23AC87DE43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720045" y="2196743"/>
            <a:ext cx="508882" cy="508882"/>
          </a:xfrm>
          <a:prstGeom prst="rect">
            <a:avLst/>
          </a:prstGeom>
        </p:spPr>
      </p:pic>
      <p:pic>
        <p:nvPicPr>
          <p:cNvPr id="50" name="Graphic 92" descr="Puzzle">
            <a:extLst>
              <a:ext uri="{FF2B5EF4-FFF2-40B4-BE49-F238E27FC236}">
                <a16:creationId xmlns:a16="http://schemas.microsoft.com/office/drawing/2014/main" xmlns="" id="{95E338A4-5BB3-4AA6-967E-F96CE5F24B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655228" y="3603175"/>
            <a:ext cx="508882" cy="508882"/>
          </a:xfrm>
          <a:prstGeom prst="rect">
            <a:avLst/>
          </a:prstGeom>
        </p:spPr>
      </p:pic>
      <p:pic>
        <p:nvPicPr>
          <p:cNvPr id="51" name="Graphic 93" descr="Lightbulb">
            <a:extLst>
              <a:ext uri="{FF2B5EF4-FFF2-40B4-BE49-F238E27FC236}">
                <a16:creationId xmlns:a16="http://schemas.microsoft.com/office/drawing/2014/main" xmlns="" id="{00051D20-664B-47EF-81D5-0786165EF2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43855" y="2933901"/>
            <a:ext cx="508882" cy="508882"/>
          </a:xfrm>
          <a:prstGeom prst="rect">
            <a:avLst/>
          </a:prstGeom>
        </p:spPr>
      </p:pic>
      <p:pic>
        <p:nvPicPr>
          <p:cNvPr id="52" name="Graphic 94" descr="Rocket">
            <a:extLst>
              <a:ext uri="{FF2B5EF4-FFF2-40B4-BE49-F238E27FC236}">
                <a16:creationId xmlns:a16="http://schemas.microsoft.com/office/drawing/2014/main" xmlns="" id="{A254D65E-9B5E-410E-AD0A-33173305B0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43855" y="1266041"/>
            <a:ext cx="508882" cy="508882"/>
          </a:xfrm>
          <a:prstGeom prst="rect">
            <a:avLst/>
          </a:prstGeom>
        </p:spPr>
      </p:pic>
      <p:pic>
        <p:nvPicPr>
          <p:cNvPr id="53" name="Graphic 95" descr="Users">
            <a:extLst>
              <a:ext uri="{FF2B5EF4-FFF2-40B4-BE49-F238E27FC236}">
                <a16:creationId xmlns:a16="http://schemas.microsoft.com/office/drawing/2014/main" xmlns="" id="{1C97EF79-462D-40F9-A9B8-A84B65FA70E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4397679" y="2792414"/>
            <a:ext cx="395928" cy="395928"/>
          </a:xfrm>
          <a:prstGeom prst="rect">
            <a:avLst/>
          </a:prstGeom>
        </p:spPr>
      </p:pic>
      <p:pic>
        <p:nvPicPr>
          <p:cNvPr id="54" name="Graphic 96" descr="Puzzle">
            <a:extLst>
              <a:ext uri="{FF2B5EF4-FFF2-40B4-BE49-F238E27FC236}">
                <a16:creationId xmlns:a16="http://schemas.microsoft.com/office/drawing/2014/main" xmlns="" id="{CC963294-B55F-4455-B92C-29D80EB1495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4374036" y="3990573"/>
            <a:ext cx="395928" cy="395928"/>
          </a:xfrm>
          <a:prstGeom prst="rect">
            <a:avLst/>
          </a:prstGeom>
        </p:spPr>
      </p:pic>
      <p:pic>
        <p:nvPicPr>
          <p:cNvPr id="55" name="Graphic 97" descr="Lightbulb">
            <a:extLst>
              <a:ext uri="{FF2B5EF4-FFF2-40B4-BE49-F238E27FC236}">
                <a16:creationId xmlns:a16="http://schemas.microsoft.com/office/drawing/2014/main" xmlns="" id="{7FFA899F-00F0-44B8-AA46-32F85D6B3EC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4404174" y="3391493"/>
            <a:ext cx="395928" cy="395928"/>
          </a:xfrm>
          <a:prstGeom prst="rect">
            <a:avLst/>
          </a:prstGeom>
        </p:spPr>
      </p:pic>
      <p:pic>
        <p:nvPicPr>
          <p:cNvPr id="56" name="Graphic 98" descr="Rocket">
            <a:extLst>
              <a:ext uri="{FF2B5EF4-FFF2-40B4-BE49-F238E27FC236}">
                <a16:creationId xmlns:a16="http://schemas.microsoft.com/office/drawing/2014/main" xmlns="" id="{CB62DE56-AF93-4836-B69B-80684C1442D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4374036" y="2193334"/>
            <a:ext cx="395928" cy="395928"/>
          </a:xfrm>
          <a:prstGeom prst="rect">
            <a:avLst/>
          </a:prstGeom>
        </p:spPr>
      </p:pic>
      <p:grpSp>
        <p:nvGrpSpPr>
          <p:cNvPr id="58" name="Group 57"/>
          <p:cNvGrpSpPr/>
          <p:nvPr/>
        </p:nvGrpSpPr>
        <p:grpSpPr>
          <a:xfrm>
            <a:off x="2005" y="120997"/>
            <a:ext cx="9058867" cy="5026777"/>
            <a:chOff x="2005" y="120997"/>
            <a:chExt cx="9058867" cy="5026777"/>
          </a:xfrm>
        </p:grpSpPr>
        <p:sp>
          <p:nvSpPr>
            <p:cNvPr id="59" name="Rectangle 58"/>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60" name="Rectangle 59"/>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61" name="Rectangle 60"/>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62" name="Rectangle 61"/>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63" name="Rectangle 62"/>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sp>
          <p:nvSpPr>
            <p:cNvPr id="64"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chemeClr val="bg1"/>
                  </a:solidFill>
                </a:rPr>
                <a:t>AGILE CEREMONIES</a:t>
              </a:r>
              <a:endParaRPr lang="en-US" sz="2800" b="1" dirty="0">
                <a:solidFill>
                  <a:schemeClr val="bg1"/>
                </a:solidFill>
              </a:endParaRPr>
            </a:p>
          </p:txBody>
        </p:sp>
      </p:grpSp>
    </p:spTree>
    <p:extLst>
      <p:ext uri="{BB962C8B-B14F-4D97-AF65-F5344CB8AC3E}">
        <p14:creationId xmlns:p14="http://schemas.microsoft.com/office/powerpoint/2010/main" val="1984938164"/>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oogle Shape;185;p29"/>
          <p:cNvGrpSpPr/>
          <p:nvPr/>
        </p:nvGrpSpPr>
        <p:grpSpPr>
          <a:xfrm>
            <a:off x="521879" y="1426085"/>
            <a:ext cx="3582408" cy="3384027"/>
            <a:chOff x="1207675" y="1387446"/>
            <a:chExt cx="5089216" cy="4807394"/>
          </a:xfrm>
        </p:grpSpPr>
        <p:sp>
          <p:nvSpPr>
            <p:cNvPr id="22" name="Google Shape;186;p29"/>
            <p:cNvSpPr/>
            <p:nvPr/>
          </p:nvSpPr>
          <p:spPr>
            <a:xfrm>
              <a:off x="2833926" y="2793456"/>
              <a:ext cx="1028283" cy="1028284"/>
            </a:xfrm>
            <a:prstGeom prst="rect">
              <a:avLst/>
            </a:prstGeom>
            <a:solidFill>
              <a:srgbClr val="E35A35"/>
            </a:solidFill>
            <a:ln w="25400" cap="flat" cmpd="sng">
              <a:solidFill>
                <a:srgbClr val="E35A35"/>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800">
                <a:solidFill>
                  <a:srgbClr val="FFFFFF"/>
                </a:solidFill>
                <a:latin typeface="Calibri"/>
                <a:ea typeface="Calibri"/>
                <a:cs typeface="Calibri"/>
                <a:sym typeface="Calibri"/>
              </a:endParaRPr>
            </a:p>
          </p:txBody>
        </p:sp>
        <p:sp>
          <p:nvSpPr>
            <p:cNvPr id="23" name="Google Shape;187;p29"/>
            <p:cNvSpPr/>
            <p:nvPr/>
          </p:nvSpPr>
          <p:spPr>
            <a:xfrm>
              <a:off x="3852549" y="2793456"/>
              <a:ext cx="1028283" cy="1028284"/>
            </a:xfrm>
            <a:prstGeom prst="rect">
              <a:avLst/>
            </a:prstGeom>
            <a:solidFill>
              <a:srgbClr val="ECB448"/>
            </a:solidFill>
            <a:ln w="25400" cap="flat" cmpd="sng">
              <a:solidFill>
                <a:srgbClr val="ECB448"/>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800">
                <a:solidFill>
                  <a:srgbClr val="FFFFFF"/>
                </a:solidFill>
                <a:latin typeface="Calibri"/>
                <a:ea typeface="Calibri"/>
                <a:cs typeface="Calibri"/>
                <a:sym typeface="Calibri"/>
              </a:endParaRPr>
            </a:p>
          </p:txBody>
        </p:sp>
        <p:sp>
          <p:nvSpPr>
            <p:cNvPr id="24" name="Google Shape;188;p29"/>
            <p:cNvSpPr/>
            <p:nvPr/>
          </p:nvSpPr>
          <p:spPr>
            <a:xfrm>
              <a:off x="2833926" y="3835387"/>
              <a:ext cx="1028283" cy="1028284"/>
            </a:xfrm>
            <a:prstGeom prst="rect">
              <a:avLst/>
            </a:prstGeom>
            <a:solidFill>
              <a:srgbClr val="5FB7A2"/>
            </a:solidFill>
            <a:ln w="25400" cap="flat" cmpd="sng">
              <a:solidFill>
                <a:srgbClr val="5FB7A2"/>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800">
                <a:solidFill>
                  <a:srgbClr val="FFFFFF"/>
                </a:solidFill>
                <a:latin typeface="Calibri"/>
                <a:ea typeface="Calibri"/>
                <a:cs typeface="Calibri"/>
                <a:sym typeface="Calibri"/>
              </a:endParaRPr>
            </a:p>
          </p:txBody>
        </p:sp>
        <p:sp>
          <p:nvSpPr>
            <p:cNvPr id="25" name="Google Shape;189;p29"/>
            <p:cNvSpPr/>
            <p:nvPr/>
          </p:nvSpPr>
          <p:spPr>
            <a:xfrm>
              <a:off x="3852549" y="3835387"/>
              <a:ext cx="1028283" cy="1028284"/>
            </a:xfrm>
            <a:prstGeom prst="rect">
              <a:avLst/>
            </a:prstGeom>
            <a:solidFill>
              <a:srgbClr val="3081AC"/>
            </a:solidFill>
            <a:ln w="25400" cap="flat" cmpd="sng">
              <a:solidFill>
                <a:srgbClr val="3081AC"/>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800">
                <a:solidFill>
                  <a:srgbClr val="FFFFFF"/>
                </a:solidFill>
                <a:latin typeface="Calibri"/>
                <a:ea typeface="Calibri"/>
                <a:cs typeface="Calibri"/>
                <a:sym typeface="Calibri"/>
              </a:endParaRPr>
            </a:p>
          </p:txBody>
        </p:sp>
        <p:sp>
          <p:nvSpPr>
            <p:cNvPr id="26" name="Google Shape;190;p29"/>
            <p:cNvSpPr/>
            <p:nvPr/>
          </p:nvSpPr>
          <p:spPr>
            <a:xfrm>
              <a:off x="1207675" y="1387446"/>
              <a:ext cx="1758482" cy="1694207"/>
            </a:xfrm>
            <a:custGeom>
              <a:avLst/>
              <a:gdLst/>
              <a:ahLst/>
              <a:cxnLst/>
              <a:rect l="l" t="t" r="r" b="b"/>
              <a:pathLst>
                <a:path w="120000" h="120000" extrusionOk="0">
                  <a:moveTo>
                    <a:pt x="120000" y="0"/>
                  </a:moveTo>
                  <a:lnTo>
                    <a:pt x="117019" y="120000"/>
                  </a:lnTo>
                  <a:lnTo>
                    <a:pt x="0" y="120000"/>
                  </a:lnTo>
                  <a:lnTo>
                    <a:pt x="7928" y="12665"/>
                  </a:lnTo>
                  <a:lnTo>
                    <a:pt x="120000" y="0"/>
                  </a:lnTo>
                  <a:close/>
                </a:path>
              </a:pathLst>
            </a:custGeom>
            <a:solidFill>
              <a:srgbClr val="E35A35"/>
            </a:solidFill>
            <a:ln>
              <a:noFill/>
            </a:ln>
          </p:spPr>
          <p:txBody>
            <a:bodyPr spcFirstLastPara="1" wrap="square" lIns="68569" tIns="34275" rIns="68569" bIns="34275" anchor="ctr" anchorCtr="0">
              <a:noAutofit/>
            </a:bodyPr>
            <a:lstStyle/>
            <a:p>
              <a:pPr algn="ctr">
                <a:defRPr/>
              </a:pPr>
              <a:r>
                <a:rPr lang="en-IN" sz="4950" b="1">
                  <a:solidFill>
                    <a:srgbClr val="FFFFFF"/>
                  </a:solidFill>
                </a:rPr>
                <a:t>1</a:t>
              </a:r>
              <a:endParaRPr sz="1050">
                <a:ea typeface="+mn-ea"/>
              </a:endParaRPr>
            </a:p>
          </p:txBody>
        </p:sp>
        <p:sp>
          <p:nvSpPr>
            <p:cNvPr id="27" name="Google Shape;191;p29"/>
            <p:cNvSpPr/>
            <p:nvPr/>
          </p:nvSpPr>
          <p:spPr>
            <a:xfrm>
              <a:off x="2922484" y="1387446"/>
              <a:ext cx="580942" cy="2113639"/>
            </a:xfrm>
            <a:custGeom>
              <a:avLst/>
              <a:gdLst/>
              <a:ahLst/>
              <a:cxnLst/>
              <a:rect l="l" t="t" r="r" b="b"/>
              <a:pathLst>
                <a:path w="120000" h="120000" extrusionOk="0">
                  <a:moveTo>
                    <a:pt x="9021" y="0"/>
                  </a:moveTo>
                  <a:lnTo>
                    <a:pt x="120000" y="98198"/>
                  </a:lnTo>
                  <a:lnTo>
                    <a:pt x="120000" y="120000"/>
                  </a:lnTo>
                  <a:lnTo>
                    <a:pt x="0" y="96187"/>
                  </a:lnTo>
                  <a:lnTo>
                    <a:pt x="9021" y="0"/>
                  </a:lnTo>
                  <a:close/>
                </a:path>
              </a:pathLst>
            </a:custGeom>
            <a:solidFill>
              <a:srgbClr val="EE9B84"/>
            </a:solidFill>
            <a:ln>
              <a:noFill/>
            </a:ln>
          </p:spPr>
          <p:txBody>
            <a:bodyPr spcFirstLastPara="1" wrap="square" lIns="68569" tIns="34275" rIns="68569" bIns="34275" anchor="t" anchorCtr="0">
              <a:noAutofit/>
            </a:bodyPr>
            <a:lstStyle/>
            <a:p>
              <a:pPr>
                <a:defRPr/>
              </a:pPr>
              <a:endParaRPr sz="1800">
                <a:latin typeface="Calibri"/>
                <a:ea typeface="Calibri"/>
                <a:cs typeface="Calibri"/>
                <a:sym typeface="Calibri"/>
              </a:endParaRPr>
            </a:p>
          </p:txBody>
        </p:sp>
        <p:sp>
          <p:nvSpPr>
            <p:cNvPr id="28" name="Google Shape;192;p29"/>
            <p:cNvSpPr/>
            <p:nvPr/>
          </p:nvSpPr>
          <p:spPr>
            <a:xfrm>
              <a:off x="1207675" y="3081653"/>
              <a:ext cx="2295751" cy="419432"/>
            </a:xfrm>
            <a:custGeom>
              <a:avLst/>
              <a:gdLst/>
              <a:ahLst/>
              <a:cxnLst/>
              <a:rect l="l" t="t" r="r" b="b"/>
              <a:pathLst>
                <a:path w="120000" h="120000" extrusionOk="0">
                  <a:moveTo>
                    <a:pt x="0" y="0"/>
                  </a:moveTo>
                  <a:lnTo>
                    <a:pt x="89633" y="0"/>
                  </a:lnTo>
                  <a:lnTo>
                    <a:pt x="119999" y="120000"/>
                  </a:lnTo>
                  <a:lnTo>
                    <a:pt x="104795" y="120000"/>
                  </a:lnTo>
                  <a:lnTo>
                    <a:pt x="0" y="0"/>
                  </a:lnTo>
                  <a:close/>
                </a:path>
              </a:pathLst>
            </a:custGeom>
            <a:solidFill>
              <a:srgbClr val="B83B19"/>
            </a:solidFill>
            <a:ln>
              <a:noFill/>
            </a:ln>
          </p:spPr>
          <p:txBody>
            <a:bodyPr spcFirstLastPara="1" wrap="square" lIns="68569" tIns="34275" rIns="68569" bIns="34275" anchor="t" anchorCtr="0">
              <a:noAutofit/>
            </a:bodyPr>
            <a:lstStyle/>
            <a:p>
              <a:pPr>
                <a:defRPr/>
              </a:pPr>
              <a:endParaRPr sz="1800">
                <a:latin typeface="Calibri"/>
                <a:ea typeface="Calibri"/>
                <a:cs typeface="Calibri"/>
                <a:sym typeface="Calibri"/>
              </a:endParaRPr>
            </a:p>
          </p:txBody>
        </p:sp>
        <p:sp>
          <p:nvSpPr>
            <p:cNvPr id="29" name="Google Shape;193;p29"/>
            <p:cNvSpPr/>
            <p:nvPr/>
          </p:nvSpPr>
          <p:spPr>
            <a:xfrm>
              <a:off x="4850717" y="1851375"/>
              <a:ext cx="1142107" cy="1105849"/>
            </a:xfrm>
            <a:custGeom>
              <a:avLst/>
              <a:gdLst/>
              <a:ahLst/>
              <a:cxnLst/>
              <a:rect l="l" t="t" r="r" b="b"/>
              <a:pathLst>
                <a:path w="120000" h="120000" extrusionOk="0">
                  <a:moveTo>
                    <a:pt x="0" y="0"/>
                  </a:moveTo>
                  <a:lnTo>
                    <a:pt x="113506" y="9746"/>
                  </a:lnTo>
                  <a:lnTo>
                    <a:pt x="120000" y="120000"/>
                  </a:lnTo>
                  <a:lnTo>
                    <a:pt x="0" y="120000"/>
                  </a:lnTo>
                  <a:lnTo>
                    <a:pt x="0" y="0"/>
                  </a:lnTo>
                  <a:close/>
                </a:path>
              </a:pathLst>
            </a:custGeom>
            <a:solidFill>
              <a:srgbClr val="ECB448"/>
            </a:solidFill>
            <a:ln>
              <a:noFill/>
            </a:ln>
          </p:spPr>
          <p:txBody>
            <a:bodyPr spcFirstLastPara="1" wrap="square" lIns="68569" tIns="34275" rIns="68569" bIns="34275" anchor="ctr" anchorCtr="0">
              <a:noAutofit/>
            </a:bodyPr>
            <a:lstStyle/>
            <a:p>
              <a:pPr algn="ctr">
                <a:defRPr/>
              </a:pPr>
              <a:r>
                <a:rPr lang="en-IN" sz="3600" b="1">
                  <a:solidFill>
                    <a:srgbClr val="FFFFFF"/>
                  </a:solidFill>
                </a:rPr>
                <a:t>2</a:t>
              </a:r>
              <a:endParaRPr sz="1050">
                <a:ea typeface="+mn-ea"/>
              </a:endParaRPr>
            </a:p>
          </p:txBody>
        </p:sp>
        <p:sp>
          <p:nvSpPr>
            <p:cNvPr id="30" name="Google Shape;194;p29"/>
            <p:cNvSpPr/>
            <p:nvPr/>
          </p:nvSpPr>
          <p:spPr>
            <a:xfrm>
              <a:off x="4189844" y="1851375"/>
              <a:ext cx="660873" cy="1649709"/>
            </a:xfrm>
            <a:custGeom>
              <a:avLst/>
              <a:gdLst/>
              <a:ahLst/>
              <a:cxnLst/>
              <a:rect l="l" t="t" r="r" b="b"/>
              <a:pathLst>
                <a:path w="120000" h="120000" extrusionOk="0">
                  <a:moveTo>
                    <a:pt x="120000" y="0"/>
                  </a:moveTo>
                  <a:lnTo>
                    <a:pt x="120000" y="80439"/>
                  </a:lnTo>
                  <a:lnTo>
                    <a:pt x="0" y="120000"/>
                  </a:lnTo>
                  <a:lnTo>
                    <a:pt x="0" y="97942"/>
                  </a:lnTo>
                  <a:lnTo>
                    <a:pt x="120000" y="0"/>
                  </a:lnTo>
                  <a:close/>
                </a:path>
              </a:pathLst>
            </a:custGeom>
            <a:solidFill>
              <a:srgbClr val="F3D190"/>
            </a:solidFill>
            <a:ln>
              <a:noFill/>
            </a:ln>
          </p:spPr>
          <p:txBody>
            <a:bodyPr spcFirstLastPara="1" wrap="square" lIns="68569" tIns="34275" rIns="68569" bIns="34275" anchor="t" anchorCtr="0">
              <a:noAutofit/>
            </a:bodyPr>
            <a:lstStyle/>
            <a:p>
              <a:pPr>
                <a:defRPr/>
              </a:pPr>
              <a:endParaRPr sz="1800">
                <a:latin typeface="Calibri"/>
                <a:ea typeface="Calibri"/>
                <a:cs typeface="Calibri"/>
                <a:sym typeface="Calibri"/>
              </a:endParaRPr>
            </a:p>
          </p:txBody>
        </p:sp>
        <p:sp>
          <p:nvSpPr>
            <p:cNvPr id="31" name="Google Shape;195;p29"/>
            <p:cNvSpPr/>
            <p:nvPr/>
          </p:nvSpPr>
          <p:spPr>
            <a:xfrm>
              <a:off x="4189844" y="2957224"/>
              <a:ext cx="1802980" cy="543860"/>
            </a:xfrm>
            <a:custGeom>
              <a:avLst/>
              <a:gdLst/>
              <a:ahLst/>
              <a:cxnLst/>
              <a:rect l="l" t="t" r="r" b="b"/>
              <a:pathLst>
                <a:path w="120000" h="120000" extrusionOk="0">
                  <a:moveTo>
                    <a:pt x="43985" y="0"/>
                  </a:moveTo>
                  <a:lnTo>
                    <a:pt x="120000" y="0"/>
                  </a:lnTo>
                  <a:lnTo>
                    <a:pt x="19634" y="120000"/>
                  </a:lnTo>
                  <a:lnTo>
                    <a:pt x="0" y="120000"/>
                  </a:lnTo>
                  <a:lnTo>
                    <a:pt x="43985" y="0"/>
                  </a:lnTo>
                  <a:close/>
                </a:path>
              </a:pathLst>
            </a:custGeom>
            <a:solidFill>
              <a:srgbClr val="D19115"/>
            </a:solidFill>
            <a:ln>
              <a:noFill/>
            </a:ln>
          </p:spPr>
          <p:txBody>
            <a:bodyPr spcFirstLastPara="1" wrap="square" lIns="68569" tIns="34275" rIns="68569" bIns="34275" anchor="t" anchorCtr="0">
              <a:noAutofit/>
            </a:bodyPr>
            <a:lstStyle/>
            <a:p>
              <a:pPr>
                <a:defRPr/>
              </a:pPr>
              <a:endParaRPr sz="1800">
                <a:latin typeface="Calibri"/>
                <a:ea typeface="Calibri"/>
                <a:cs typeface="Calibri"/>
                <a:sym typeface="Calibri"/>
              </a:endParaRPr>
            </a:p>
          </p:txBody>
        </p:sp>
        <p:sp>
          <p:nvSpPr>
            <p:cNvPr id="32" name="Google Shape;196;p29"/>
            <p:cNvSpPr/>
            <p:nvPr/>
          </p:nvSpPr>
          <p:spPr>
            <a:xfrm>
              <a:off x="2172616" y="4410814"/>
              <a:ext cx="927859" cy="881713"/>
            </a:xfrm>
            <a:custGeom>
              <a:avLst/>
              <a:gdLst/>
              <a:ahLst/>
              <a:cxnLst/>
              <a:rect l="l" t="t" r="r" b="b"/>
              <a:pathLst>
                <a:path w="120000" h="120000" extrusionOk="0">
                  <a:moveTo>
                    <a:pt x="0" y="0"/>
                  </a:moveTo>
                  <a:lnTo>
                    <a:pt x="120000" y="0"/>
                  </a:lnTo>
                  <a:lnTo>
                    <a:pt x="120000" y="120000"/>
                  </a:lnTo>
                  <a:lnTo>
                    <a:pt x="0" y="115177"/>
                  </a:lnTo>
                  <a:lnTo>
                    <a:pt x="0" y="0"/>
                  </a:lnTo>
                  <a:close/>
                </a:path>
              </a:pathLst>
            </a:custGeom>
            <a:solidFill>
              <a:srgbClr val="5FB7A2"/>
            </a:solidFill>
            <a:ln>
              <a:noFill/>
            </a:ln>
          </p:spPr>
          <p:txBody>
            <a:bodyPr spcFirstLastPara="1" wrap="square" lIns="68569" tIns="34275" rIns="68569" bIns="34275" anchor="ctr" anchorCtr="0">
              <a:noAutofit/>
            </a:bodyPr>
            <a:lstStyle/>
            <a:p>
              <a:pPr algn="ctr">
                <a:defRPr/>
              </a:pPr>
              <a:r>
                <a:rPr lang="en-IN" sz="3600" b="1">
                  <a:solidFill>
                    <a:srgbClr val="FFFFFF"/>
                  </a:solidFill>
                </a:rPr>
                <a:t>4</a:t>
              </a:r>
              <a:endParaRPr sz="1050">
                <a:ea typeface="+mn-ea"/>
              </a:endParaRPr>
            </a:p>
          </p:txBody>
        </p:sp>
        <p:sp>
          <p:nvSpPr>
            <p:cNvPr id="33" name="Google Shape;197;p29"/>
            <p:cNvSpPr/>
            <p:nvPr/>
          </p:nvSpPr>
          <p:spPr>
            <a:xfrm>
              <a:off x="3100475" y="4178437"/>
              <a:ext cx="402951" cy="1114089"/>
            </a:xfrm>
            <a:custGeom>
              <a:avLst/>
              <a:gdLst/>
              <a:ahLst/>
              <a:cxnLst/>
              <a:rect l="l" t="t" r="r" b="b"/>
              <a:pathLst>
                <a:path w="120000" h="120000" extrusionOk="0">
                  <a:moveTo>
                    <a:pt x="120000" y="0"/>
                  </a:moveTo>
                  <a:lnTo>
                    <a:pt x="120000" y="33727"/>
                  </a:lnTo>
                  <a:lnTo>
                    <a:pt x="0" y="120000"/>
                  </a:lnTo>
                  <a:lnTo>
                    <a:pt x="0" y="25029"/>
                  </a:lnTo>
                  <a:lnTo>
                    <a:pt x="120000" y="0"/>
                  </a:lnTo>
                  <a:close/>
                </a:path>
              </a:pathLst>
            </a:custGeom>
            <a:solidFill>
              <a:srgbClr val="2B5F53"/>
            </a:solidFill>
            <a:ln>
              <a:noFill/>
            </a:ln>
          </p:spPr>
          <p:txBody>
            <a:bodyPr spcFirstLastPara="1" wrap="square" lIns="68569" tIns="34275" rIns="68569" bIns="34275" anchor="t" anchorCtr="0">
              <a:noAutofit/>
            </a:bodyPr>
            <a:lstStyle/>
            <a:p>
              <a:pPr>
                <a:defRPr/>
              </a:pPr>
              <a:endParaRPr sz="1800">
                <a:latin typeface="Calibri"/>
                <a:ea typeface="Calibri"/>
                <a:cs typeface="Calibri"/>
                <a:sym typeface="Calibri"/>
              </a:endParaRPr>
            </a:p>
          </p:txBody>
        </p:sp>
        <p:sp>
          <p:nvSpPr>
            <p:cNvPr id="34" name="Google Shape;198;p29"/>
            <p:cNvSpPr/>
            <p:nvPr/>
          </p:nvSpPr>
          <p:spPr>
            <a:xfrm>
              <a:off x="2172616" y="4178437"/>
              <a:ext cx="1330810" cy="232377"/>
            </a:xfrm>
            <a:custGeom>
              <a:avLst/>
              <a:gdLst/>
              <a:ahLst/>
              <a:cxnLst/>
              <a:rect l="l" t="t" r="r" b="b"/>
              <a:pathLst>
                <a:path w="120000" h="120000" extrusionOk="0">
                  <a:moveTo>
                    <a:pt x="90204" y="0"/>
                  </a:moveTo>
                  <a:lnTo>
                    <a:pt x="120000" y="0"/>
                  </a:lnTo>
                  <a:lnTo>
                    <a:pt x="83665" y="120000"/>
                  </a:lnTo>
                  <a:lnTo>
                    <a:pt x="0" y="120000"/>
                  </a:lnTo>
                  <a:lnTo>
                    <a:pt x="90204" y="0"/>
                  </a:lnTo>
                  <a:close/>
                </a:path>
              </a:pathLst>
            </a:custGeom>
            <a:solidFill>
              <a:srgbClr val="408F7C"/>
            </a:solidFill>
            <a:ln>
              <a:noFill/>
            </a:ln>
          </p:spPr>
          <p:txBody>
            <a:bodyPr spcFirstLastPara="1" wrap="square" lIns="68569" tIns="34275" rIns="68569" bIns="34275" anchor="t" anchorCtr="0">
              <a:noAutofit/>
            </a:bodyPr>
            <a:lstStyle/>
            <a:p>
              <a:pPr>
                <a:defRPr/>
              </a:pPr>
              <a:endParaRPr sz="1800">
                <a:latin typeface="Calibri"/>
                <a:ea typeface="Calibri"/>
                <a:cs typeface="Calibri"/>
                <a:sym typeface="Calibri"/>
              </a:endParaRPr>
            </a:p>
          </p:txBody>
        </p:sp>
        <p:sp>
          <p:nvSpPr>
            <p:cNvPr id="35" name="Google Shape;199;p29"/>
            <p:cNvSpPr/>
            <p:nvPr/>
          </p:nvSpPr>
          <p:spPr>
            <a:xfrm>
              <a:off x="4520280" y="4472616"/>
              <a:ext cx="1776611" cy="1722224"/>
            </a:xfrm>
            <a:custGeom>
              <a:avLst/>
              <a:gdLst/>
              <a:ahLst/>
              <a:cxnLst/>
              <a:rect l="l" t="t" r="r" b="b"/>
              <a:pathLst>
                <a:path w="120000" h="120000" extrusionOk="0">
                  <a:moveTo>
                    <a:pt x="120000" y="0"/>
                  </a:moveTo>
                  <a:lnTo>
                    <a:pt x="109814" y="106277"/>
                  </a:lnTo>
                  <a:lnTo>
                    <a:pt x="0" y="120000"/>
                  </a:lnTo>
                  <a:lnTo>
                    <a:pt x="0" y="3100"/>
                  </a:lnTo>
                  <a:lnTo>
                    <a:pt x="120000" y="0"/>
                  </a:lnTo>
                  <a:close/>
                </a:path>
              </a:pathLst>
            </a:custGeom>
            <a:solidFill>
              <a:srgbClr val="3081AC"/>
            </a:solidFill>
            <a:ln>
              <a:noFill/>
            </a:ln>
          </p:spPr>
          <p:txBody>
            <a:bodyPr spcFirstLastPara="1" wrap="square" lIns="68569" tIns="34275" rIns="68569" bIns="34275" anchor="ctr" anchorCtr="0">
              <a:noAutofit/>
            </a:bodyPr>
            <a:lstStyle/>
            <a:p>
              <a:pPr algn="ctr">
                <a:defRPr/>
              </a:pPr>
              <a:r>
                <a:rPr lang="en-IN" sz="4950" b="1">
                  <a:solidFill>
                    <a:srgbClr val="FFFFFF"/>
                  </a:solidFill>
                </a:rPr>
                <a:t>3</a:t>
              </a:r>
              <a:endParaRPr sz="1050">
                <a:ea typeface="+mn-ea"/>
              </a:endParaRPr>
            </a:p>
          </p:txBody>
        </p:sp>
        <p:sp>
          <p:nvSpPr>
            <p:cNvPr id="36" name="Google Shape;200;p29"/>
            <p:cNvSpPr/>
            <p:nvPr/>
          </p:nvSpPr>
          <p:spPr>
            <a:xfrm>
              <a:off x="4136281" y="4178437"/>
              <a:ext cx="2160610" cy="338677"/>
            </a:xfrm>
            <a:custGeom>
              <a:avLst/>
              <a:gdLst/>
              <a:ahLst/>
              <a:cxnLst/>
              <a:rect l="l" t="t" r="r" b="b"/>
              <a:pathLst>
                <a:path w="120000" h="120000" extrusionOk="0">
                  <a:moveTo>
                    <a:pt x="0" y="0"/>
                  </a:moveTo>
                  <a:lnTo>
                    <a:pt x="25812" y="0"/>
                  </a:lnTo>
                  <a:lnTo>
                    <a:pt x="120000" y="104233"/>
                  </a:lnTo>
                  <a:lnTo>
                    <a:pt x="21327" y="120000"/>
                  </a:lnTo>
                  <a:lnTo>
                    <a:pt x="0" y="0"/>
                  </a:lnTo>
                  <a:close/>
                </a:path>
              </a:pathLst>
            </a:custGeom>
            <a:solidFill>
              <a:srgbClr val="75B6D9"/>
            </a:solidFill>
            <a:ln>
              <a:noFill/>
            </a:ln>
          </p:spPr>
          <p:txBody>
            <a:bodyPr spcFirstLastPara="1" wrap="square" lIns="68569" tIns="34275" rIns="68569" bIns="34275" anchor="t" anchorCtr="0">
              <a:noAutofit/>
            </a:bodyPr>
            <a:lstStyle/>
            <a:p>
              <a:pPr>
                <a:defRPr/>
              </a:pPr>
              <a:endParaRPr sz="1800">
                <a:latin typeface="Calibri"/>
                <a:ea typeface="Calibri"/>
                <a:cs typeface="Calibri"/>
                <a:sym typeface="Calibri"/>
              </a:endParaRPr>
            </a:p>
          </p:txBody>
        </p:sp>
        <p:sp>
          <p:nvSpPr>
            <p:cNvPr id="37" name="Google Shape;201;p29"/>
            <p:cNvSpPr/>
            <p:nvPr/>
          </p:nvSpPr>
          <p:spPr>
            <a:xfrm>
              <a:off x="4136281" y="4178437"/>
              <a:ext cx="383998" cy="2016403"/>
            </a:xfrm>
            <a:custGeom>
              <a:avLst/>
              <a:gdLst/>
              <a:ahLst/>
              <a:cxnLst/>
              <a:rect l="l" t="t" r="r" b="b"/>
              <a:pathLst>
                <a:path w="120000" h="120000" extrusionOk="0">
                  <a:moveTo>
                    <a:pt x="0" y="0"/>
                  </a:moveTo>
                  <a:lnTo>
                    <a:pt x="120000" y="20155"/>
                  </a:lnTo>
                  <a:lnTo>
                    <a:pt x="120000" y="120000"/>
                  </a:lnTo>
                  <a:lnTo>
                    <a:pt x="0" y="17507"/>
                  </a:lnTo>
                  <a:lnTo>
                    <a:pt x="0" y="0"/>
                  </a:lnTo>
                  <a:close/>
                </a:path>
              </a:pathLst>
            </a:custGeom>
            <a:solidFill>
              <a:srgbClr val="236081"/>
            </a:solidFill>
            <a:ln>
              <a:noFill/>
            </a:ln>
          </p:spPr>
          <p:txBody>
            <a:bodyPr spcFirstLastPara="1" wrap="square" lIns="68569" tIns="34275" rIns="68569" bIns="34275" anchor="t" anchorCtr="0">
              <a:noAutofit/>
            </a:bodyPr>
            <a:lstStyle/>
            <a:p>
              <a:pPr>
                <a:defRPr/>
              </a:pPr>
              <a:endParaRPr sz="1800">
                <a:latin typeface="Calibri"/>
                <a:ea typeface="Calibri"/>
                <a:cs typeface="Calibri"/>
                <a:sym typeface="Calibri"/>
              </a:endParaRPr>
            </a:p>
          </p:txBody>
        </p:sp>
      </p:grpSp>
      <p:sp>
        <p:nvSpPr>
          <p:cNvPr id="38" name="Google Shape;59;p14"/>
          <p:cNvSpPr txBox="1">
            <a:spLocks/>
          </p:cNvSpPr>
          <p:nvPr/>
        </p:nvSpPr>
        <p:spPr>
          <a:xfrm>
            <a:off x="311700" y="31146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000000"/>
              </a:buClr>
            </a:pPr>
            <a:r>
              <a:rPr lang="en-US" sz="3300" b="1" dirty="0">
                <a:solidFill>
                  <a:srgbClr val="FFFFFF"/>
                </a:solidFill>
                <a:latin typeface="Arial"/>
              </a:rPr>
              <a:t>RPA OVERVIEW</a:t>
            </a:r>
          </a:p>
        </p:txBody>
      </p:sp>
      <p:sp>
        <p:nvSpPr>
          <p:cNvPr id="39" name="Google Shape;59;p14"/>
          <p:cNvSpPr txBox="1">
            <a:spLocks/>
          </p:cNvSpPr>
          <p:nvPr/>
        </p:nvSpPr>
        <p:spPr>
          <a:xfrm>
            <a:off x="311700" y="985266"/>
            <a:ext cx="425544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rgbClr val="000000"/>
              </a:buClr>
            </a:pPr>
            <a:r>
              <a:rPr lang="en-US" sz="2100" b="1" dirty="0">
                <a:solidFill>
                  <a:srgbClr val="FFFFFF"/>
                </a:solidFill>
              </a:rPr>
              <a:t>RPA is NOT…</a:t>
            </a:r>
          </a:p>
        </p:txBody>
      </p:sp>
      <p:sp>
        <p:nvSpPr>
          <p:cNvPr id="61" name="Google Shape;203;p29"/>
          <p:cNvSpPr/>
          <p:nvPr/>
        </p:nvSpPr>
        <p:spPr>
          <a:xfrm>
            <a:off x="5002859" y="1160440"/>
            <a:ext cx="530265" cy="530265"/>
          </a:xfrm>
          <a:prstGeom prst="ellipse">
            <a:avLst/>
          </a:prstGeom>
          <a:solidFill>
            <a:srgbClr val="E35A35"/>
          </a:solidFill>
          <a:ln>
            <a:noFill/>
          </a:ln>
        </p:spPr>
        <p:txBody>
          <a:bodyPr spcFirstLastPara="1" wrap="square" lIns="68569" tIns="34275" rIns="68569" bIns="34275" anchor="ctr" anchorCtr="0">
            <a:noAutofit/>
          </a:bodyPr>
          <a:lstStyle/>
          <a:p>
            <a:pPr algn="ctr">
              <a:defRPr/>
            </a:pPr>
            <a:endParaRPr sz="1800">
              <a:solidFill>
                <a:srgbClr val="FFFFFF"/>
              </a:solidFill>
              <a:latin typeface="Calibri"/>
              <a:ea typeface="Calibri"/>
              <a:cs typeface="Calibri"/>
              <a:sym typeface="Calibri"/>
            </a:endParaRPr>
          </a:p>
        </p:txBody>
      </p:sp>
      <p:sp>
        <p:nvSpPr>
          <p:cNvPr id="67" name="Google Shape;212;p29"/>
          <p:cNvSpPr/>
          <p:nvPr/>
        </p:nvSpPr>
        <p:spPr>
          <a:xfrm>
            <a:off x="5002857" y="2079055"/>
            <a:ext cx="530265" cy="530265"/>
          </a:xfrm>
          <a:prstGeom prst="ellipse">
            <a:avLst/>
          </a:prstGeom>
          <a:solidFill>
            <a:srgbClr val="ECB448"/>
          </a:solidFill>
          <a:ln>
            <a:noFill/>
          </a:ln>
        </p:spPr>
        <p:txBody>
          <a:bodyPr spcFirstLastPara="1" wrap="square" lIns="68569" tIns="34275" rIns="68569" bIns="34275" anchor="ctr" anchorCtr="0">
            <a:noAutofit/>
          </a:bodyPr>
          <a:lstStyle/>
          <a:p>
            <a:pPr algn="ctr">
              <a:defRPr/>
            </a:pPr>
            <a:endParaRPr sz="1800">
              <a:solidFill>
                <a:srgbClr val="FFFFFF"/>
              </a:solidFill>
              <a:latin typeface="Calibri"/>
              <a:ea typeface="Calibri"/>
              <a:cs typeface="Calibri"/>
              <a:sym typeface="Calibri"/>
            </a:endParaRPr>
          </a:p>
        </p:txBody>
      </p:sp>
      <p:sp>
        <p:nvSpPr>
          <p:cNvPr id="70" name="Google Shape;218;p29"/>
          <p:cNvSpPr/>
          <p:nvPr/>
        </p:nvSpPr>
        <p:spPr>
          <a:xfrm>
            <a:off x="5002857" y="2997670"/>
            <a:ext cx="530265" cy="530265"/>
          </a:xfrm>
          <a:prstGeom prst="ellipse">
            <a:avLst/>
          </a:prstGeom>
          <a:solidFill>
            <a:srgbClr val="3081AC"/>
          </a:solidFill>
          <a:ln>
            <a:noFill/>
          </a:ln>
        </p:spPr>
        <p:txBody>
          <a:bodyPr spcFirstLastPara="1" wrap="square" lIns="68569" tIns="34275" rIns="68569" bIns="34275" anchor="ctr" anchorCtr="0">
            <a:noAutofit/>
          </a:bodyPr>
          <a:lstStyle/>
          <a:p>
            <a:pPr algn="ctr">
              <a:defRPr/>
            </a:pPr>
            <a:endParaRPr sz="1800">
              <a:solidFill>
                <a:srgbClr val="FFFFFF"/>
              </a:solidFill>
              <a:latin typeface="Calibri"/>
              <a:ea typeface="Calibri"/>
              <a:cs typeface="Calibri"/>
              <a:sym typeface="Calibri"/>
            </a:endParaRPr>
          </a:p>
        </p:txBody>
      </p:sp>
      <p:sp>
        <p:nvSpPr>
          <p:cNvPr id="76" name="Google Shape;227;p29"/>
          <p:cNvSpPr/>
          <p:nvPr/>
        </p:nvSpPr>
        <p:spPr>
          <a:xfrm>
            <a:off x="5002857" y="3916286"/>
            <a:ext cx="530265" cy="530265"/>
          </a:xfrm>
          <a:prstGeom prst="ellipse">
            <a:avLst/>
          </a:prstGeom>
          <a:solidFill>
            <a:srgbClr val="5FB7A2"/>
          </a:solidFill>
          <a:ln>
            <a:noFill/>
          </a:ln>
        </p:spPr>
        <p:txBody>
          <a:bodyPr spcFirstLastPara="1" wrap="square" lIns="68569" tIns="34275" rIns="68569" bIns="34275" anchor="ctr" anchorCtr="0">
            <a:noAutofit/>
          </a:bodyPr>
          <a:lstStyle/>
          <a:p>
            <a:pPr algn="ctr">
              <a:defRPr/>
            </a:pPr>
            <a:endParaRPr sz="1800">
              <a:solidFill>
                <a:srgbClr val="FFFFFF"/>
              </a:solidFill>
              <a:latin typeface="Calibri"/>
              <a:ea typeface="Calibri"/>
              <a:cs typeface="Calibri"/>
              <a:sym typeface="Calibri"/>
            </a:endParaRPr>
          </a:p>
        </p:txBody>
      </p:sp>
      <p:sp>
        <p:nvSpPr>
          <p:cNvPr id="78" name="Google Shape;59;p14"/>
          <p:cNvSpPr txBox="1">
            <a:spLocks/>
          </p:cNvSpPr>
          <p:nvPr/>
        </p:nvSpPr>
        <p:spPr>
          <a:xfrm>
            <a:off x="5544296" y="1184705"/>
            <a:ext cx="35997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rgbClr val="000000"/>
              </a:buClr>
            </a:pPr>
            <a:r>
              <a:rPr lang="en-US" sz="1875" b="1" dirty="0">
                <a:solidFill>
                  <a:srgbClr val="E35A35"/>
                </a:solidFill>
              </a:rPr>
              <a:t>…a walking, talking robot.</a:t>
            </a:r>
          </a:p>
        </p:txBody>
      </p:sp>
      <p:sp>
        <p:nvSpPr>
          <p:cNvPr id="79" name="Google Shape;59;p14"/>
          <p:cNvSpPr txBox="1">
            <a:spLocks/>
          </p:cNvSpPr>
          <p:nvPr/>
        </p:nvSpPr>
        <p:spPr>
          <a:xfrm>
            <a:off x="5533121" y="1984478"/>
            <a:ext cx="3610878" cy="697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rgbClr val="000000"/>
              </a:buClr>
            </a:pPr>
            <a:r>
              <a:rPr lang="en-US" sz="1875" b="1" dirty="0">
                <a:solidFill>
                  <a:srgbClr val="ECB448"/>
                </a:solidFill>
              </a:rPr>
              <a:t>…a physically existing machines processing tasks.</a:t>
            </a:r>
          </a:p>
        </p:txBody>
      </p:sp>
      <p:sp>
        <p:nvSpPr>
          <p:cNvPr id="80" name="Google Shape;59;p14"/>
          <p:cNvSpPr txBox="1">
            <a:spLocks/>
          </p:cNvSpPr>
          <p:nvPr/>
        </p:nvSpPr>
        <p:spPr>
          <a:xfrm>
            <a:off x="5544296" y="2974279"/>
            <a:ext cx="359970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rgbClr val="000000"/>
              </a:buClr>
            </a:pPr>
            <a:r>
              <a:rPr lang="en-US" sz="1875" b="1" dirty="0">
                <a:solidFill>
                  <a:srgbClr val="3081AC"/>
                </a:solidFill>
              </a:rPr>
              <a:t>…an Artificial Intelligence.</a:t>
            </a:r>
          </a:p>
        </p:txBody>
      </p:sp>
      <p:sp>
        <p:nvSpPr>
          <p:cNvPr id="81" name="Google Shape;59;p14"/>
          <p:cNvSpPr txBox="1">
            <a:spLocks/>
          </p:cNvSpPr>
          <p:nvPr/>
        </p:nvSpPr>
        <p:spPr>
          <a:xfrm>
            <a:off x="5533122" y="3888603"/>
            <a:ext cx="3610878" cy="697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rgbClr val="000000"/>
              </a:buClr>
            </a:pPr>
            <a:r>
              <a:rPr lang="en-US" sz="1875" b="1" dirty="0">
                <a:solidFill>
                  <a:srgbClr val="5FB7A2"/>
                </a:solidFill>
              </a:rPr>
              <a:t>…a voice recognition software or a chat bot.</a:t>
            </a:r>
          </a:p>
        </p:txBody>
      </p:sp>
      <p:sp>
        <p:nvSpPr>
          <p:cNvPr id="82" name="Rectangle 81"/>
          <p:cNvSpPr/>
          <p:nvPr/>
        </p:nvSpPr>
        <p:spPr>
          <a:xfrm>
            <a:off x="86916" y="4928765"/>
            <a:ext cx="2233304" cy="184666"/>
          </a:xfrm>
          <a:prstGeom prst="rect">
            <a:avLst/>
          </a:prstGeom>
        </p:spPr>
        <p:txBody>
          <a:bodyPr wrap="none">
            <a:spAutoFit/>
          </a:bodyPr>
          <a:lstStyle/>
          <a:p>
            <a:pPr>
              <a:buClrTx/>
              <a:buFontTx/>
              <a:buNone/>
            </a:pPr>
            <a:r>
              <a:rPr lang="en-US" sz="600" i="1" kern="1200" dirty="0">
                <a:solidFill>
                  <a:srgbClr val="FFFFFF"/>
                </a:solidFill>
                <a:latin typeface="Open Sans Light"/>
                <a:ea typeface="+mn-ea"/>
              </a:rPr>
              <a:t>Reference: The Creative Studio at Deloitte, London. J13988</a:t>
            </a:r>
            <a:endParaRPr lang="en-US" sz="2700" i="1" kern="1200" dirty="0">
              <a:solidFill>
                <a:srgbClr val="FFFFFF"/>
              </a:solidFill>
              <a:ea typeface="+mn-ea"/>
            </a:endParaRPr>
          </a:p>
        </p:txBody>
      </p:sp>
    </p:spTree>
    <p:extLst>
      <p:ext uri="{BB962C8B-B14F-4D97-AF65-F5344CB8AC3E}">
        <p14:creationId xmlns:p14="http://schemas.microsoft.com/office/powerpoint/2010/main" val="29476112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Google Shape;572;p66"/>
          <p:cNvPicPr preferRelativeResize="0"/>
          <p:nvPr/>
        </p:nvPicPr>
        <p:blipFill rotWithShape="1">
          <a:blip r:embed="rId2">
            <a:alphaModFix/>
          </a:blip>
          <a:srcRect l="70539" t="51247" r="16309" b="28937"/>
          <a:stretch/>
        </p:blipFill>
        <p:spPr>
          <a:xfrm>
            <a:off x="6776717" y="2394082"/>
            <a:ext cx="982200" cy="909300"/>
          </a:xfrm>
          <a:prstGeom prst="rect">
            <a:avLst/>
          </a:prstGeom>
          <a:noFill/>
          <a:ln>
            <a:noFill/>
          </a:ln>
        </p:spPr>
      </p:pic>
      <p:pic>
        <p:nvPicPr>
          <p:cNvPr id="4" name="Google Shape;573;p66"/>
          <p:cNvPicPr preferRelativeResize="0"/>
          <p:nvPr/>
        </p:nvPicPr>
        <p:blipFill rotWithShape="1">
          <a:blip r:embed="rId2">
            <a:alphaModFix/>
          </a:blip>
          <a:srcRect l="30228" t="52561" r="59859" b="29411"/>
          <a:stretch/>
        </p:blipFill>
        <p:spPr>
          <a:xfrm>
            <a:off x="3198535" y="2679946"/>
            <a:ext cx="740100" cy="827400"/>
          </a:xfrm>
          <a:prstGeom prst="rect">
            <a:avLst/>
          </a:prstGeom>
          <a:noFill/>
          <a:ln>
            <a:noFill/>
          </a:ln>
        </p:spPr>
      </p:pic>
      <p:pic>
        <p:nvPicPr>
          <p:cNvPr id="5" name="Google Shape;574;p66"/>
          <p:cNvPicPr preferRelativeResize="0"/>
          <p:nvPr/>
        </p:nvPicPr>
        <p:blipFill rotWithShape="1">
          <a:blip r:embed="rId3">
            <a:alphaModFix/>
          </a:blip>
          <a:srcRect t="2543"/>
          <a:stretch/>
        </p:blipFill>
        <p:spPr>
          <a:xfrm>
            <a:off x="3682913" y="1782483"/>
            <a:ext cx="3069900" cy="2504400"/>
          </a:xfrm>
          <a:prstGeom prst="rect">
            <a:avLst/>
          </a:prstGeom>
          <a:noFill/>
          <a:ln>
            <a:noFill/>
          </a:ln>
        </p:spPr>
      </p:pic>
      <p:pic>
        <p:nvPicPr>
          <p:cNvPr id="6" name="Google Shape;575;p66"/>
          <p:cNvPicPr preferRelativeResize="0"/>
          <p:nvPr/>
        </p:nvPicPr>
        <p:blipFill rotWithShape="1">
          <a:blip r:embed="rId2">
            <a:alphaModFix/>
          </a:blip>
          <a:srcRect l="15" t="52561" r="87011" b="29411"/>
          <a:stretch/>
        </p:blipFill>
        <p:spPr>
          <a:xfrm>
            <a:off x="1112616" y="2671899"/>
            <a:ext cx="924900" cy="843300"/>
          </a:xfrm>
          <a:prstGeom prst="rect">
            <a:avLst/>
          </a:prstGeom>
          <a:noFill/>
          <a:ln>
            <a:noFill/>
          </a:ln>
        </p:spPr>
      </p:pic>
      <p:pic>
        <p:nvPicPr>
          <p:cNvPr id="7" name="Google Shape;576;p66"/>
          <p:cNvPicPr preferRelativeResize="0"/>
          <p:nvPr/>
        </p:nvPicPr>
        <p:blipFill rotWithShape="1">
          <a:blip r:embed="rId4">
            <a:alphaModFix/>
          </a:blip>
          <a:srcRect/>
          <a:stretch/>
        </p:blipFill>
        <p:spPr>
          <a:xfrm>
            <a:off x="0" y="2635441"/>
            <a:ext cx="1084800" cy="863700"/>
          </a:xfrm>
          <a:prstGeom prst="rect">
            <a:avLst/>
          </a:prstGeom>
          <a:noFill/>
          <a:ln>
            <a:noFill/>
          </a:ln>
        </p:spPr>
      </p:pic>
      <p:sp>
        <p:nvSpPr>
          <p:cNvPr id="8" name="Google Shape;577;p66"/>
          <p:cNvSpPr/>
          <p:nvPr/>
        </p:nvSpPr>
        <p:spPr>
          <a:xfrm>
            <a:off x="141076" y="3561556"/>
            <a:ext cx="881700" cy="450000"/>
          </a:xfrm>
          <a:prstGeom prst="rightArrow">
            <a:avLst>
              <a:gd name="adj1" fmla="val 78572"/>
              <a:gd name="adj2" fmla="val 45467"/>
            </a:avLst>
          </a:prstGeom>
          <a:solidFill>
            <a:schemeClr val="lt1"/>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1000" b="1" i="0" u="none" strike="noStrike" cap="none">
                <a:solidFill>
                  <a:schemeClr val="dk1"/>
                </a:solidFill>
              </a:rPr>
              <a:t>Sprint 0 </a:t>
            </a:r>
            <a:endParaRPr sz="1000" b="1" i="0" u="none" strike="noStrike" cap="none">
              <a:solidFill>
                <a:schemeClr val="dk1"/>
              </a:solidFill>
            </a:endParaRPr>
          </a:p>
        </p:txBody>
      </p:sp>
      <p:sp>
        <p:nvSpPr>
          <p:cNvPr id="9" name="Google Shape;578;p66"/>
          <p:cNvSpPr/>
          <p:nvPr/>
        </p:nvSpPr>
        <p:spPr>
          <a:xfrm>
            <a:off x="2123886" y="3561556"/>
            <a:ext cx="881700" cy="450000"/>
          </a:xfrm>
          <a:prstGeom prst="rightArrow">
            <a:avLst>
              <a:gd name="adj1" fmla="val 78572"/>
              <a:gd name="adj2" fmla="val 45467"/>
            </a:avLst>
          </a:prstGeom>
          <a:solidFill>
            <a:schemeClr val="lt1"/>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1000" b="1" i="0" u="none" strike="noStrike" cap="none">
                <a:solidFill>
                  <a:schemeClr val="dk1"/>
                </a:solidFill>
              </a:rPr>
              <a:t>Sprint Planning </a:t>
            </a:r>
            <a:endParaRPr sz="1000" b="1" i="0" u="none" strike="noStrike" cap="none">
              <a:solidFill>
                <a:schemeClr val="dk1"/>
              </a:solidFill>
            </a:endParaRPr>
          </a:p>
        </p:txBody>
      </p:sp>
      <p:sp>
        <p:nvSpPr>
          <p:cNvPr id="10" name="Google Shape;579;p66"/>
          <p:cNvSpPr/>
          <p:nvPr/>
        </p:nvSpPr>
        <p:spPr>
          <a:xfrm>
            <a:off x="1102194" y="3594213"/>
            <a:ext cx="935400" cy="384900"/>
          </a:xfrm>
          <a:prstGeom prst="round2DiagRect">
            <a:avLst>
              <a:gd name="adj1" fmla="val 16667"/>
              <a:gd name="adj2" fmla="val 0"/>
            </a:avLst>
          </a:prstGeom>
          <a:solidFill>
            <a:schemeClr val="lt1"/>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1000" b="1" i="0" u="none" strike="noStrike" cap="none">
                <a:solidFill>
                  <a:schemeClr val="dk1"/>
                </a:solidFill>
              </a:rPr>
              <a:t>PRODUCT BACKLOG</a:t>
            </a:r>
            <a:endParaRPr sz="1000" b="1" i="0" u="none" strike="noStrike" cap="none">
              <a:solidFill>
                <a:schemeClr val="dk1"/>
              </a:solidFill>
            </a:endParaRPr>
          </a:p>
        </p:txBody>
      </p:sp>
      <p:sp>
        <p:nvSpPr>
          <p:cNvPr id="11" name="Google Shape;580;p66"/>
          <p:cNvSpPr/>
          <p:nvPr/>
        </p:nvSpPr>
        <p:spPr>
          <a:xfrm>
            <a:off x="3066579" y="3594213"/>
            <a:ext cx="935400" cy="384900"/>
          </a:xfrm>
          <a:prstGeom prst="round2DiagRect">
            <a:avLst>
              <a:gd name="adj1" fmla="val 16667"/>
              <a:gd name="adj2" fmla="val 0"/>
            </a:avLst>
          </a:prstGeom>
          <a:solidFill>
            <a:schemeClr val="lt1"/>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1000" b="1" i="0" u="none" strike="noStrike" cap="none">
                <a:solidFill>
                  <a:schemeClr val="dk1"/>
                </a:solidFill>
              </a:rPr>
              <a:t>SPRINT BACKLOG</a:t>
            </a:r>
            <a:endParaRPr sz="1000" b="1" i="0" u="none" strike="noStrike" cap="none">
              <a:solidFill>
                <a:schemeClr val="dk1"/>
              </a:solidFill>
            </a:endParaRPr>
          </a:p>
        </p:txBody>
      </p:sp>
      <p:sp>
        <p:nvSpPr>
          <p:cNvPr id="12" name="Google Shape;581;p66"/>
          <p:cNvSpPr/>
          <p:nvPr/>
        </p:nvSpPr>
        <p:spPr>
          <a:xfrm>
            <a:off x="5206325" y="1674575"/>
            <a:ext cx="1633200" cy="384900"/>
          </a:xfrm>
          <a:prstGeom prst="round2DiagRect">
            <a:avLst>
              <a:gd name="adj1" fmla="val 16667"/>
              <a:gd name="adj2" fmla="val 0"/>
            </a:avLst>
          </a:prstGeom>
          <a:solidFill>
            <a:schemeClr val="lt1"/>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1000" b="1" i="0" u="none" strike="noStrike" cap="none">
                <a:solidFill>
                  <a:schemeClr val="dk1"/>
                </a:solidFill>
              </a:rPr>
              <a:t>PRODUCT BACKLOG REFINEMENT </a:t>
            </a:r>
            <a:endParaRPr sz="1000" b="1" i="0" u="none" strike="noStrike" cap="none">
              <a:solidFill>
                <a:schemeClr val="dk1"/>
              </a:solidFill>
            </a:endParaRPr>
          </a:p>
        </p:txBody>
      </p:sp>
      <p:sp>
        <p:nvSpPr>
          <p:cNvPr id="13" name="Google Shape;582;p66"/>
          <p:cNvSpPr/>
          <p:nvPr/>
        </p:nvSpPr>
        <p:spPr>
          <a:xfrm>
            <a:off x="6754530" y="3332975"/>
            <a:ext cx="1091700" cy="702600"/>
          </a:xfrm>
          <a:prstGeom prst="round2DiagRect">
            <a:avLst>
              <a:gd name="adj1" fmla="val 16667"/>
              <a:gd name="adj2" fmla="val 0"/>
            </a:avLst>
          </a:prstGeom>
          <a:solidFill>
            <a:schemeClr val="lt1"/>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1000" b="1" i="0" u="none" strike="noStrike" cap="none">
                <a:solidFill>
                  <a:schemeClr val="dk1"/>
                </a:solidFill>
              </a:rPr>
              <a:t>Potentially Shippable Product Increment</a:t>
            </a:r>
            <a:endParaRPr sz="1000" b="1" i="0" u="none" strike="noStrike" cap="none">
              <a:solidFill>
                <a:schemeClr val="dk1"/>
              </a:solidFill>
            </a:endParaRPr>
          </a:p>
        </p:txBody>
      </p:sp>
      <p:sp>
        <p:nvSpPr>
          <p:cNvPr id="14" name="Google Shape;583;p66"/>
          <p:cNvSpPr/>
          <p:nvPr/>
        </p:nvSpPr>
        <p:spPr>
          <a:xfrm>
            <a:off x="7778300" y="4254025"/>
            <a:ext cx="1311600" cy="3747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1000" b="1" i="0" u="none" strike="noStrike" cap="none">
                <a:solidFill>
                  <a:schemeClr val="dk1"/>
                </a:solidFill>
              </a:rPr>
              <a:t>RETROSPECTIVE</a:t>
            </a:r>
            <a:endParaRPr sz="1000" b="1" i="0" u="none" strike="noStrike" cap="none">
              <a:solidFill>
                <a:schemeClr val="dk1"/>
              </a:solidFill>
            </a:endParaRPr>
          </a:p>
        </p:txBody>
      </p:sp>
      <p:sp>
        <p:nvSpPr>
          <p:cNvPr id="15" name="Google Shape;584;p66"/>
          <p:cNvSpPr/>
          <p:nvPr/>
        </p:nvSpPr>
        <p:spPr>
          <a:xfrm>
            <a:off x="7902081" y="2576417"/>
            <a:ext cx="1101600" cy="3747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1000" b="1" i="0" u="none" strike="noStrike" cap="none">
                <a:solidFill>
                  <a:schemeClr val="dk1"/>
                </a:solidFill>
              </a:rPr>
              <a:t>SPRINT REVIEW</a:t>
            </a:r>
            <a:endParaRPr sz="1000" b="1" i="0" u="none" strike="noStrike" cap="none">
              <a:solidFill>
                <a:schemeClr val="dk1"/>
              </a:solidFill>
            </a:endParaRPr>
          </a:p>
        </p:txBody>
      </p:sp>
      <p:pic>
        <p:nvPicPr>
          <p:cNvPr id="16" name="Google Shape;585;p66"/>
          <p:cNvPicPr preferRelativeResize="0"/>
          <p:nvPr/>
        </p:nvPicPr>
        <p:blipFill rotWithShape="1">
          <a:blip r:embed="rId2">
            <a:alphaModFix/>
          </a:blip>
          <a:srcRect l="14979" t="52069" r="72047" b="29903"/>
          <a:stretch/>
        </p:blipFill>
        <p:spPr>
          <a:xfrm>
            <a:off x="2081444" y="2671899"/>
            <a:ext cx="968700" cy="827400"/>
          </a:xfrm>
          <a:prstGeom prst="rect">
            <a:avLst/>
          </a:prstGeom>
          <a:noFill/>
          <a:ln>
            <a:noFill/>
          </a:ln>
        </p:spPr>
      </p:pic>
      <p:pic>
        <p:nvPicPr>
          <p:cNvPr id="17" name="Google Shape;586;p66"/>
          <p:cNvPicPr preferRelativeResize="0"/>
          <p:nvPr/>
        </p:nvPicPr>
        <p:blipFill rotWithShape="1">
          <a:blip r:embed="rId2">
            <a:alphaModFix/>
          </a:blip>
          <a:srcRect l="86212" t="39448" r="1094" b="38662"/>
          <a:stretch/>
        </p:blipFill>
        <p:spPr>
          <a:xfrm>
            <a:off x="8035729" y="1771346"/>
            <a:ext cx="834300" cy="786900"/>
          </a:xfrm>
          <a:prstGeom prst="rect">
            <a:avLst/>
          </a:prstGeom>
          <a:noFill/>
          <a:ln>
            <a:noFill/>
          </a:ln>
        </p:spPr>
      </p:pic>
      <p:pic>
        <p:nvPicPr>
          <p:cNvPr id="18" name="Google Shape;587;p66"/>
          <p:cNvPicPr preferRelativeResize="0"/>
          <p:nvPr/>
        </p:nvPicPr>
        <p:blipFill rotWithShape="1">
          <a:blip r:embed="rId2">
            <a:alphaModFix/>
          </a:blip>
          <a:srcRect l="84410" t="63400" r="959" b="11861"/>
          <a:stretch/>
        </p:blipFill>
        <p:spPr>
          <a:xfrm>
            <a:off x="7922286" y="3528393"/>
            <a:ext cx="968400" cy="689400"/>
          </a:xfrm>
          <a:prstGeom prst="rect">
            <a:avLst/>
          </a:prstGeom>
          <a:noFill/>
          <a:ln>
            <a:noFill/>
          </a:ln>
        </p:spPr>
      </p:pic>
      <p:sp>
        <p:nvSpPr>
          <p:cNvPr id="20" name="Line Callout 2 (Accent Bar) 19"/>
          <p:cNvSpPr/>
          <p:nvPr/>
        </p:nvSpPr>
        <p:spPr>
          <a:xfrm>
            <a:off x="646317" y="1811587"/>
            <a:ext cx="1495569" cy="495775"/>
          </a:xfrm>
          <a:prstGeom prst="accentCallout2">
            <a:avLst>
              <a:gd name="adj1" fmla="val 16989"/>
              <a:gd name="adj2" fmla="val 1745"/>
              <a:gd name="adj3" fmla="val 17630"/>
              <a:gd name="adj4" fmla="val -12080"/>
              <a:gd name="adj5" fmla="val 163734"/>
              <a:gd name="adj6" fmla="val -31041"/>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chemeClr val="tx1"/>
                </a:solidFill>
              </a:rPr>
              <a:t>SDD (Initial)</a:t>
            </a:r>
            <a:endParaRPr lang="en-US" sz="1000" dirty="0">
              <a:solidFill>
                <a:schemeClr val="tx1"/>
              </a:solidFill>
            </a:endParaRPr>
          </a:p>
          <a:p>
            <a:r>
              <a:rPr lang="en-US" sz="1000" dirty="0" smtClean="0">
                <a:solidFill>
                  <a:schemeClr val="tx1"/>
                </a:solidFill>
              </a:rPr>
              <a:t>Infra Requests</a:t>
            </a:r>
          </a:p>
          <a:p>
            <a:r>
              <a:rPr lang="en-US" sz="1000" dirty="0" smtClean="0">
                <a:solidFill>
                  <a:schemeClr val="tx1"/>
                </a:solidFill>
              </a:rPr>
              <a:t>Credentials</a:t>
            </a:r>
          </a:p>
          <a:p>
            <a:r>
              <a:rPr lang="en-US" sz="1000" dirty="0" err="1" smtClean="0">
                <a:solidFill>
                  <a:schemeClr val="tx1"/>
                </a:solidFill>
              </a:rPr>
              <a:t>DoR</a:t>
            </a:r>
            <a:endParaRPr lang="en-US" sz="1000" dirty="0">
              <a:solidFill>
                <a:schemeClr val="tx1"/>
              </a:solidFill>
            </a:endParaRPr>
          </a:p>
        </p:txBody>
      </p:sp>
      <p:sp>
        <p:nvSpPr>
          <p:cNvPr id="21" name="Line Callout 2 (Accent Bar) 20"/>
          <p:cNvSpPr/>
          <p:nvPr/>
        </p:nvSpPr>
        <p:spPr>
          <a:xfrm>
            <a:off x="6426717" y="855521"/>
            <a:ext cx="1495569" cy="495775"/>
          </a:xfrm>
          <a:prstGeom prst="accentCallout2">
            <a:avLst>
              <a:gd name="adj1" fmla="val 16989"/>
              <a:gd name="adj2" fmla="val 1745"/>
              <a:gd name="adj3" fmla="val 17630"/>
              <a:gd name="adj4" fmla="val -12080"/>
              <a:gd name="adj5" fmla="val 163734"/>
              <a:gd name="adj6" fmla="val -31041"/>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chemeClr val="tx1"/>
                </a:solidFill>
              </a:rPr>
              <a:t>Re-prioritization</a:t>
            </a:r>
          </a:p>
          <a:p>
            <a:r>
              <a:rPr lang="en-US" sz="1000" dirty="0" smtClean="0">
                <a:solidFill>
                  <a:schemeClr val="tx1"/>
                </a:solidFill>
              </a:rPr>
              <a:t>Updated Sprint Backlog</a:t>
            </a:r>
            <a:endParaRPr lang="en-US" sz="1000" dirty="0">
              <a:solidFill>
                <a:schemeClr val="tx1"/>
              </a:solidFill>
            </a:endParaRPr>
          </a:p>
        </p:txBody>
      </p:sp>
      <p:sp>
        <p:nvSpPr>
          <p:cNvPr id="22" name="Line Callout 2 (Accent Bar) 21"/>
          <p:cNvSpPr/>
          <p:nvPr/>
        </p:nvSpPr>
        <p:spPr>
          <a:xfrm flipH="1">
            <a:off x="2177491" y="1030419"/>
            <a:ext cx="1505422" cy="495775"/>
          </a:xfrm>
          <a:prstGeom prst="accentCallout2">
            <a:avLst>
              <a:gd name="adj1" fmla="val 16989"/>
              <a:gd name="adj2" fmla="val 1745"/>
              <a:gd name="adj3" fmla="val 17630"/>
              <a:gd name="adj4" fmla="val -12080"/>
              <a:gd name="adj5" fmla="val 163734"/>
              <a:gd name="adj6" fmla="val -31041"/>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dirty="0" smtClean="0">
                <a:solidFill>
                  <a:schemeClr val="tx1"/>
                </a:solidFill>
              </a:rPr>
              <a:t>Raise Issues</a:t>
            </a:r>
          </a:p>
          <a:p>
            <a:pPr algn="r"/>
            <a:r>
              <a:rPr lang="en-US" sz="1000" dirty="0" smtClean="0">
                <a:solidFill>
                  <a:schemeClr val="tx1"/>
                </a:solidFill>
              </a:rPr>
              <a:t>Report Progress</a:t>
            </a:r>
            <a:endParaRPr lang="en-US" sz="1000" dirty="0">
              <a:solidFill>
                <a:schemeClr val="tx1"/>
              </a:solidFill>
            </a:endParaRPr>
          </a:p>
        </p:txBody>
      </p:sp>
      <p:sp>
        <p:nvSpPr>
          <p:cNvPr id="24" name="Line Callout 2 (Accent Bar) 23"/>
          <p:cNvSpPr/>
          <p:nvPr/>
        </p:nvSpPr>
        <p:spPr>
          <a:xfrm flipH="1">
            <a:off x="6312886" y="1245329"/>
            <a:ext cx="2050051" cy="495775"/>
          </a:xfrm>
          <a:prstGeom prst="accentCallout2">
            <a:avLst>
              <a:gd name="adj1" fmla="val 16989"/>
              <a:gd name="adj2" fmla="val 1745"/>
              <a:gd name="adj3" fmla="val 16669"/>
              <a:gd name="adj4" fmla="val -4646"/>
              <a:gd name="adj5" fmla="val 105777"/>
              <a:gd name="adj6" fmla="val -20334"/>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dirty="0" smtClean="0">
                <a:solidFill>
                  <a:schemeClr val="tx1"/>
                </a:solidFill>
              </a:rPr>
              <a:t>Demo</a:t>
            </a:r>
            <a:br>
              <a:rPr lang="en-US" sz="1000" dirty="0" smtClean="0">
                <a:solidFill>
                  <a:schemeClr val="tx1"/>
                </a:solidFill>
              </a:rPr>
            </a:br>
            <a:r>
              <a:rPr lang="en-US" sz="1000" dirty="0" smtClean="0">
                <a:solidFill>
                  <a:schemeClr val="tx1"/>
                </a:solidFill>
              </a:rPr>
              <a:t>Delivery Acceptance</a:t>
            </a:r>
            <a:endParaRPr lang="en-US" sz="1000" dirty="0">
              <a:solidFill>
                <a:schemeClr val="tx1"/>
              </a:solidFill>
            </a:endParaRPr>
          </a:p>
        </p:txBody>
      </p:sp>
      <p:sp>
        <p:nvSpPr>
          <p:cNvPr id="25" name="Line Callout 2 (Accent Bar) 24"/>
          <p:cNvSpPr/>
          <p:nvPr/>
        </p:nvSpPr>
        <p:spPr>
          <a:xfrm flipH="1">
            <a:off x="2278067" y="4217793"/>
            <a:ext cx="2050051" cy="757457"/>
          </a:xfrm>
          <a:prstGeom prst="accentCallout2">
            <a:avLst>
              <a:gd name="adj1" fmla="val 16989"/>
              <a:gd name="adj2" fmla="val 1745"/>
              <a:gd name="adj3" fmla="val 16669"/>
              <a:gd name="adj4" fmla="val -4646"/>
              <a:gd name="adj5" fmla="val -18581"/>
              <a:gd name="adj6" fmla="val -1909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dirty="0" smtClean="0">
                <a:solidFill>
                  <a:schemeClr val="tx1"/>
                </a:solidFill>
              </a:rPr>
              <a:t> Development Test Case</a:t>
            </a:r>
          </a:p>
          <a:p>
            <a:pPr algn="r"/>
            <a:r>
              <a:rPr lang="en-US" sz="1000" dirty="0" smtClean="0">
                <a:solidFill>
                  <a:schemeClr val="tx1"/>
                </a:solidFill>
              </a:rPr>
              <a:t>UAT Test Case</a:t>
            </a:r>
          </a:p>
          <a:p>
            <a:pPr algn="r"/>
            <a:r>
              <a:rPr lang="en-US" sz="1000" dirty="0">
                <a:solidFill>
                  <a:schemeClr val="tx1"/>
                </a:solidFill>
              </a:rPr>
              <a:t>DoD</a:t>
            </a:r>
          </a:p>
          <a:p>
            <a:pPr algn="r"/>
            <a:r>
              <a:rPr lang="en-US" sz="1000" dirty="0" smtClean="0">
                <a:solidFill>
                  <a:schemeClr val="tx1"/>
                </a:solidFill>
              </a:rPr>
              <a:t>SDD (Final)</a:t>
            </a:r>
          </a:p>
          <a:p>
            <a:pPr algn="r"/>
            <a:r>
              <a:rPr lang="en-US" sz="1000" dirty="0" smtClean="0">
                <a:solidFill>
                  <a:schemeClr val="tx1"/>
                </a:solidFill>
              </a:rPr>
              <a:t>ODH</a:t>
            </a:r>
          </a:p>
          <a:p>
            <a:pPr algn="r"/>
            <a:r>
              <a:rPr lang="en-US" sz="1000" dirty="0" smtClean="0">
                <a:solidFill>
                  <a:schemeClr val="tx1"/>
                </a:solidFill>
              </a:rPr>
              <a:t>Release Notes</a:t>
            </a:r>
          </a:p>
        </p:txBody>
      </p:sp>
      <p:sp>
        <p:nvSpPr>
          <p:cNvPr id="26" name="Line Callout 2 (Accent Bar) 25"/>
          <p:cNvSpPr/>
          <p:nvPr/>
        </p:nvSpPr>
        <p:spPr>
          <a:xfrm flipH="1">
            <a:off x="4691067" y="4283687"/>
            <a:ext cx="2050051" cy="259485"/>
          </a:xfrm>
          <a:prstGeom prst="accentCallout2">
            <a:avLst>
              <a:gd name="adj1" fmla="val 42684"/>
              <a:gd name="adj2" fmla="val 1745"/>
              <a:gd name="adj3" fmla="val 42364"/>
              <a:gd name="adj4" fmla="val -4491"/>
              <a:gd name="adj5" fmla="val -91996"/>
              <a:gd name="adj6" fmla="val -1909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dirty="0" smtClean="0">
                <a:solidFill>
                  <a:schemeClr val="tx1"/>
                </a:solidFill>
              </a:rPr>
              <a:t>Robot Package</a:t>
            </a:r>
          </a:p>
        </p:txBody>
      </p:sp>
      <p:sp>
        <p:nvSpPr>
          <p:cNvPr id="28" name="Line Callout 2 (Accent Bar) 27"/>
          <p:cNvSpPr/>
          <p:nvPr/>
        </p:nvSpPr>
        <p:spPr>
          <a:xfrm flipH="1">
            <a:off x="6164268" y="4838300"/>
            <a:ext cx="2050051" cy="495775"/>
          </a:xfrm>
          <a:prstGeom prst="accentCallout2">
            <a:avLst>
              <a:gd name="adj1" fmla="val 16989"/>
              <a:gd name="adj2" fmla="val 1745"/>
              <a:gd name="adj3" fmla="val 16669"/>
              <a:gd name="adj4" fmla="val -4646"/>
              <a:gd name="adj5" fmla="val -9497"/>
              <a:gd name="adj6" fmla="val -11661"/>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dirty="0" smtClean="0">
                <a:solidFill>
                  <a:schemeClr val="tx1"/>
                </a:solidFill>
              </a:rPr>
              <a:t>Action Items for the next Sprint</a:t>
            </a:r>
          </a:p>
          <a:p>
            <a:pPr algn="r"/>
            <a:r>
              <a:rPr lang="en-US" sz="1000" dirty="0" smtClean="0">
                <a:solidFill>
                  <a:schemeClr val="tx1"/>
                </a:solidFill>
              </a:rPr>
              <a:t>Lessons Learned</a:t>
            </a:r>
            <a:endParaRPr lang="en-US" sz="1000" dirty="0">
              <a:solidFill>
                <a:schemeClr val="tx1"/>
              </a:solidFill>
            </a:endParaRPr>
          </a:p>
        </p:txBody>
      </p:sp>
    </p:spTree>
    <p:extLst>
      <p:ext uri="{BB962C8B-B14F-4D97-AF65-F5344CB8AC3E}">
        <p14:creationId xmlns:p14="http://schemas.microsoft.com/office/powerpoint/2010/main" val="2995297928"/>
      </p:ext>
    </p:extLst>
  </p:cSld>
  <p:clrMapOvr>
    <a:masterClrMapping/>
  </p:clrMapOvr>
  <p:transition spd="med">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p:nvPr/>
        </p:nvSpPr>
        <p:spPr>
          <a:xfrm>
            <a:off x="1068936" y="0"/>
            <a:ext cx="608782" cy="51435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228" name="Google Shape;228;p28"/>
          <p:cNvGrpSpPr/>
          <p:nvPr/>
        </p:nvGrpSpPr>
        <p:grpSpPr>
          <a:xfrm>
            <a:off x="1" y="606173"/>
            <a:ext cx="5527496" cy="862441"/>
            <a:chOff x="1" y="707962"/>
            <a:chExt cx="7970291" cy="1630907"/>
          </a:xfrm>
        </p:grpSpPr>
        <p:sp>
          <p:nvSpPr>
            <p:cNvPr id="229" name="Google Shape;229;p28"/>
            <p:cNvSpPr/>
            <p:nvPr/>
          </p:nvSpPr>
          <p:spPr>
            <a:xfrm>
              <a:off x="2430999" y="1189024"/>
              <a:ext cx="5539293" cy="1149845"/>
            </a:xfrm>
            <a:prstGeom prst="homePlate">
              <a:avLst>
                <a:gd name="adj" fmla="val 50000"/>
              </a:avLst>
            </a:prstGeom>
            <a:gradFill>
              <a:gsLst>
                <a:gs pos="0">
                  <a:srgbClr val="9E0000"/>
                </a:gs>
                <a:gs pos="50000">
                  <a:srgbClr val="E40000"/>
                </a:gs>
                <a:gs pos="100000">
                  <a:schemeClr val="accent3"/>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Governance </a:t>
              </a:r>
              <a:r>
                <a:rPr lang="en-US" sz="1350" b="1" dirty="0">
                  <a:solidFill>
                    <a:srgbClr val="FFFFFF"/>
                  </a:solidFill>
                </a:rPr>
                <a:t>Model Overview</a:t>
              </a:r>
              <a:endParaRPr sz="1350" b="1" dirty="0">
                <a:solidFill>
                  <a:srgbClr val="FFFFFF"/>
                </a:solidFill>
                <a:latin typeface="Calibri"/>
                <a:ea typeface="Calibri"/>
                <a:cs typeface="Calibri"/>
                <a:sym typeface="Calibri"/>
              </a:endParaRPr>
            </a:p>
          </p:txBody>
        </p:sp>
        <p:sp>
          <p:nvSpPr>
            <p:cNvPr id="230" name="Google Shape;230;p28"/>
            <p:cNvSpPr/>
            <p:nvPr/>
          </p:nvSpPr>
          <p:spPr>
            <a:xfrm>
              <a:off x="1" y="1189023"/>
              <a:ext cx="1542190" cy="1149845"/>
            </a:xfrm>
            <a:prstGeom prst="rect">
              <a:avLst/>
            </a:prstGeom>
            <a:gradFill>
              <a:gsLst>
                <a:gs pos="0">
                  <a:srgbClr val="9E0000"/>
                </a:gs>
                <a:gs pos="50000">
                  <a:srgbClr val="E40000"/>
                </a:gs>
                <a:gs pos="100000">
                  <a:schemeClr val="accent3"/>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231" name="Google Shape;231;p28"/>
            <p:cNvGrpSpPr/>
            <p:nvPr/>
          </p:nvGrpSpPr>
          <p:grpSpPr>
            <a:xfrm>
              <a:off x="1299942" y="707962"/>
              <a:ext cx="1373307" cy="1630907"/>
              <a:chOff x="1333213" y="283213"/>
              <a:chExt cx="1373307" cy="1630907"/>
            </a:xfrm>
          </p:grpSpPr>
          <p:grpSp>
            <p:nvGrpSpPr>
              <p:cNvPr id="232" name="Google Shape;232;p28"/>
              <p:cNvGrpSpPr/>
              <p:nvPr/>
            </p:nvGrpSpPr>
            <p:grpSpPr>
              <a:xfrm>
                <a:off x="1333213" y="1647988"/>
                <a:ext cx="1373307" cy="266132"/>
                <a:chOff x="1333208" y="1624082"/>
                <a:chExt cx="1373307" cy="266132"/>
              </a:xfrm>
            </p:grpSpPr>
            <p:sp>
              <p:nvSpPr>
                <p:cNvPr id="233" name="Google Shape;233;p28"/>
                <p:cNvSpPr/>
                <p:nvPr/>
              </p:nvSpPr>
              <p:spPr>
                <a:xfrm rot="10800000" flipH="1">
                  <a:off x="2464266" y="1624082"/>
                  <a:ext cx="242249" cy="266132"/>
                </a:xfrm>
                <a:prstGeom prst="rtTriangle">
                  <a:avLst/>
                </a:prstGeom>
                <a:solidFill>
                  <a:srgbClr val="BF0000"/>
                </a:solidFill>
                <a:ln>
                  <a:noFill/>
                </a:ln>
              </p:spPr>
              <p:txBody>
                <a:bodyPr spcFirstLastPara="1" wrap="square" lIns="68569" tIns="34275" rIns="68569" bIns="34275" anchor="ctr" anchorCtr="0">
                  <a:noAutofit/>
                </a:bodyPr>
                <a:lstStyle/>
                <a:p>
                  <a:pPr algn="ctr"/>
                  <a:endParaRPr sz="4500" b="1">
                    <a:solidFill>
                      <a:srgbClr val="FFFFFF"/>
                    </a:solidFill>
                  </a:endParaRPr>
                </a:p>
              </p:txBody>
            </p:sp>
            <p:sp>
              <p:nvSpPr>
                <p:cNvPr id="234" name="Google Shape;234;p28"/>
                <p:cNvSpPr/>
                <p:nvPr/>
              </p:nvSpPr>
              <p:spPr>
                <a:xfrm rot="10800000">
                  <a:off x="1333208" y="1624082"/>
                  <a:ext cx="242249" cy="266132"/>
                </a:xfrm>
                <a:prstGeom prst="rtTriangle">
                  <a:avLst/>
                </a:prstGeom>
                <a:solidFill>
                  <a:srgbClr val="BF0000"/>
                </a:solidFill>
                <a:ln>
                  <a:noFill/>
                </a:ln>
              </p:spPr>
              <p:txBody>
                <a:bodyPr spcFirstLastPara="1" wrap="square" lIns="68569" tIns="34275" rIns="68569" bIns="34275" anchor="ctr" anchorCtr="0">
                  <a:noAutofit/>
                </a:bodyPr>
                <a:lstStyle/>
                <a:p>
                  <a:pPr algn="ctr"/>
                  <a:endParaRPr sz="4500" b="1">
                    <a:solidFill>
                      <a:srgbClr val="FFFFFF"/>
                    </a:solidFill>
                  </a:endParaRPr>
                </a:p>
              </p:txBody>
            </p:sp>
          </p:grpSp>
          <p:sp>
            <p:nvSpPr>
              <p:cNvPr id="235" name="Google Shape;235;p28"/>
              <p:cNvSpPr/>
              <p:nvPr/>
            </p:nvSpPr>
            <p:spPr>
              <a:xfrm>
                <a:off x="1334066" y="283213"/>
                <a:ext cx="1371600" cy="1371600"/>
              </a:xfrm>
              <a:prstGeom prst="rect">
                <a:avLst/>
              </a:prstGeom>
              <a:solidFill>
                <a:schemeClr val="accent3"/>
              </a:solidFill>
              <a:ln>
                <a:noFill/>
              </a:ln>
            </p:spPr>
            <p:txBody>
              <a:bodyPr spcFirstLastPara="1" wrap="square" lIns="68569" tIns="34275" rIns="68569" bIns="34275" anchor="ctr" anchorCtr="0">
                <a:noAutofit/>
              </a:bodyPr>
              <a:lstStyle/>
              <a:p>
                <a:pPr algn="ctr"/>
                <a:r>
                  <a:rPr lang="en-US" sz="4500" b="1" dirty="0">
                    <a:solidFill>
                      <a:srgbClr val="FFFFFF"/>
                    </a:solidFill>
                  </a:rPr>
                  <a:t>01</a:t>
                </a:r>
                <a:endParaRPr sz="1050" dirty="0"/>
              </a:p>
            </p:txBody>
          </p:sp>
        </p:grpSp>
      </p:grpSp>
      <p:sp>
        <p:nvSpPr>
          <p:cNvPr id="252" name="Google Shape;252;p28"/>
          <p:cNvSpPr/>
          <p:nvPr/>
        </p:nvSpPr>
        <p:spPr>
          <a:xfrm>
            <a:off x="5357102" y="860562"/>
            <a:ext cx="2105346" cy="608051"/>
          </a:xfrm>
          <a:prstGeom prst="chevron">
            <a:avLst>
              <a:gd name="adj" fmla="val 50000"/>
            </a:avLst>
          </a:prstGeom>
          <a:solidFill>
            <a:schemeClr val="accent3"/>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sp>
        <p:nvSpPr>
          <p:cNvPr id="254" name="Google Shape;254;p28"/>
          <p:cNvSpPr/>
          <p:nvPr/>
        </p:nvSpPr>
        <p:spPr>
          <a:xfrm>
            <a:off x="5357102" y="2616174"/>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sp>
        <p:nvSpPr>
          <p:cNvPr id="57" name="Google Shape;59;p14"/>
          <p:cNvSpPr txBox="1">
            <a:spLocks/>
          </p:cNvSpPr>
          <p:nvPr/>
        </p:nvSpPr>
        <p:spPr>
          <a:xfrm>
            <a:off x="1769336" y="85026"/>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rgbClr val="000000"/>
              </a:buClr>
            </a:pPr>
            <a:r>
              <a:rPr lang="en-US" b="1" dirty="0" smtClean="0">
                <a:solidFill>
                  <a:srgbClr val="FFFFFF"/>
                </a:solidFill>
              </a:rPr>
              <a:t>COURSE OUTLINE</a:t>
            </a:r>
            <a:endParaRPr lang="en-US" b="1" dirty="0">
              <a:solidFill>
                <a:srgbClr val="FFFFFF"/>
              </a:solidFill>
            </a:endParaRPr>
          </a:p>
        </p:txBody>
      </p:sp>
      <p:grpSp>
        <p:nvGrpSpPr>
          <p:cNvPr id="2" name="Group 1"/>
          <p:cNvGrpSpPr/>
          <p:nvPr/>
        </p:nvGrpSpPr>
        <p:grpSpPr>
          <a:xfrm>
            <a:off x="1" y="4109157"/>
            <a:ext cx="5527496" cy="862441"/>
            <a:chOff x="1" y="4109157"/>
            <a:chExt cx="5527496" cy="862441"/>
          </a:xfrm>
          <a:solidFill>
            <a:schemeClr val="bg1">
              <a:lumMod val="50000"/>
            </a:schemeClr>
          </a:solidFill>
        </p:grpSpPr>
        <p:sp>
          <p:nvSpPr>
            <p:cNvPr id="67" name="Google Shape;237;p28"/>
            <p:cNvSpPr/>
            <p:nvPr/>
          </p:nvSpPr>
          <p:spPr>
            <a:xfrm>
              <a:off x="1685928" y="4363548"/>
              <a:ext cx="3841569" cy="608050"/>
            </a:xfrm>
            <a:prstGeom prst="homePlate">
              <a:avLst>
                <a:gd name="adj" fmla="val 50000"/>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Mini Quizzes or Post Exam</a:t>
              </a:r>
              <a:endParaRPr sz="1350" b="1" dirty="0">
                <a:solidFill>
                  <a:srgbClr val="FFFFFF"/>
                </a:solidFill>
                <a:latin typeface="Calibri"/>
                <a:ea typeface="Calibri"/>
                <a:cs typeface="Calibri"/>
                <a:sym typeface="Calibri"/>
              </a:endParaRPr>
            </a:p>
          </p:txBody>
        </p:sp>
        <p:sp>
          <p:nvSpPr>
            <p:cNvPr id="68" name="Google Shape;238;p28"/>
            <p:cNvSpPr/>
            <p:nvPr/>
          </p:nvSpPr>
          <p:spPr>
            <a:xfrm>
              <a:off x="1" y="4363547"/>
              <a:ext cx="1069528" cy="608050"/>
            </a:xfrm>
            <a:prstGeom prst="rect">
              <a:avLst/>
            </a:prstGeom>
            <a:grp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70" name="Google Shape;240;p28"/>
            <p:cNvGrpSpPr/>
            <p:nvPr/>
          </p:nvGrpSpPr>
          <p:grpSpPr>
            <a:xfrm>
              <a:off x="901526" y="4830865"/>
              <a:ext cx="952405" cy="140733"/>
              <a:chOff x="1333208" y="1624082"/>
              <a:chExt cx="1373307" cy="266132"/>
            </a:xfrm>
            <a:grpFill/>
          </p:grpSpPr>
          <p:sp>
            <p:nvSpPr>
              <p:cNvPr id="72" name="Google Shape;241;p28"/>
              <p:cNvSpPr/>
              <p:nvPr/>
            </p:nvSpPr>
            <p:spPr>
              <a:xfrm rot="10800000" flipH="1">
                <a:off x="2464266"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a:solidFill>
                    <a:srgbClr val="FFFFFF"/>
                  </a:solidFill>
                </a:endParaRPr>
              </a:p>
            </p:txBody>
          </p:sp>
          <p:sp>
            <p:nvSpPr>
              <p:cNvPr id="73" name="Google Shape;242;p28"/>
              <p:cNvSpPr/>
              <p:nvPr/>
            </p:nvSpPr>
            <p:spPr>
              <a:xfrm rot="10800000">
                <a:off x="1333208" y="1624082"/>
                <a:ext cx="242249" cy="266132"/>
              </a:xfrm>
              <a:prstGeom prst="rtTriangle">
                <a:avLst/>
              </a:prstGeom>
              <a:solidFill>
                <a:schemeClr val="tx1">
                  <a:lumMod val="95000"/>
                  <a:lumOff val="5000"/>
                </a:schemeClr>
              </a:solidFill>
              <a:ln>
                <a:noFill/>
              </a:ln>
            </p:spPr>
            <p:txBody>
              <a:bodyPr spcFirstLastPara="1" wrap="square" lIns="68569" tIns="34275" rIns="68569" bIns="34275" anchor="ctr" anchorCtr="0">
                <a:noAutofit/>
              </a:bodyPr>
              <a:lstStyle/>
              <a:p>
                <a:pPr algn="ctr"/>
                <a:endParaRPr sz="4500" b="1">
                  <a:solidFill>
                    <a:srgbClr val="FFFFFF"/>
                  </a:solidFill>
                </a:endParaRPr>
              </a:p>
            </p:txBody>
          </p:sp>
        </p:grpSp>
        <p:sp>
          <p:nvSpPr>
            <p:cNvPr id="71" name="Google Shape;243;p28"/>
            <p:cNvSpPr/>
            <p:nvPr/>
          </p:nvSpPr>
          <p:spPr>
            <a:xfrm>
              <a:off x="902118" y="4109157"/>
              <a:ext cx="951221" cy="725317"/>
            </a:xfrm>
            <a:prstGeom prst="rect">
              <a:avLst/>
            </a:prstGeom>
            <a:grpFill/>
            <a:ln>
              <a:noFill/>
            </a:ln>
          </p:spPr>
          <p:txBody>
            <a:bodyPr spcFirstLastPara="1" wrap="square" lIns="68569" tIns="34275" rIns="68569" bIns="34275" anchor="ctr" anchorCtr="0">
              <a:noAutofit/>
            </a:bodyPr>
            <a:lstStyle/>
            <a:p>
              <a:pPr algn="ctr"/>
              <a:r>
                <a:rPr lang="en-US" sz="4500" b="1" dirty="0" smtClean="0">
                  <a:solidFill>
                    <a:srgbClr val="FFFFFF"/>
                  </a:solidFill>
                </a:rPr>
                <a:t>05</a:t>
              </a:r>
              <a:endParaRPr sz="1050" dirty="0"/>
            </a:p>
          </p:txBody>
        </p:sp>
      </p:grpSp>
      <p:sp>
        <p:nvSpPr>
          <p:cNvPr id="75" name="Google Shape;253;p28"/>
          <p:cNvSpPr/>
          <p:nvPr/>
        </p:nvSpPr>
        <p:spPr>
          <a:xfrm>
            <a:off x="5357102" y="4381452"/>
            <a:ext cx="2105346" cy="608051"/>
          </a:xfrm>
          <a:prstGeom prst="chevron">
            <a:avLst>
              <a:gd name="adj" fmla="val 50000"/>
            </a:avLst>
          </a:prstGeom>
          <a:solidFill>
            <a:schemeClr val="bg1">
              <a:lumMod val="50000"/>
            </a:schemeClr>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grpSp>
        <p:nvGrpSpPr>
          <p:cNvPr id="47" name="Google Shape;236;p28"/>
          <p:cNvGrpSpPr/>
          <p:nvPr/>
        </p:nvGrpSpPr>
        <p:grpSpPr>
          <a:xfrm>
            <a:off x="1" y="1480057"/>
            <a:ext cx="5527496" cy="862441"/>
            <a:chOff x="1" y="2560623"/>
            <a:chExt cx="7970291" cy="1630907"/>
          </a:xfrm>
        </p:grpSpPr>
        <p:sp>
          <p:nvSpPr>
            <p:cNvPr id="48" name="Google Shape;237;p28"/>
            <p:cNvSpPr/>
            <p:nvPr/>
          </p:nvSpPr>
          <p:spPr>
            <a:xfrm>
              <a:off x="2430999" y="3041685"/>
              <a:ext cx="5539293" cy="1149845"/>
            </a:xfrm>
            <a:prstGeom prst="homePlate">
              <a:avLst>
                <a:gd name="adj" fmla="val 50000"/>
              </a:avLst>
            </a:prstGeom>
            <a:gradFill>
              <a:gsLst>
                <a:gs pos="0">
                  <a:srgbClr val="005E91"/>
                </a:gs>
                <a:gs pos="50000">
                  <a:srgbClr val="0089D2"/>
                </a:gs>
                <a:gs pos="100000">
                  <a:srgbClr val="00A5FC"/>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Development </a:t>
              </a:r>
              <a:r>
                <a:rPr lang="en-US" sz="1350" b="1" dirty="0">
                  <a:solidFill>
                    <a:srgbClr val="FFFFFF"/>
                  </a:solidFill>
                </a:rPr>
                <a:t>Best Practices</a:t>
              </a:r>
              <a:endParaRPr sz="1350" b="1" dirty="0">
                <a:solidFill>
                  <a:srgbClr val="FFFFFF"/>
                </a:solidFill>
                <a:latin typeface="Calibri"/>
                <a:ea typeface="Calibri"/>
                <a:cs typeface="Calibri"/>
                <a:sym typeface="Calibri"/>
              </a:endParaRPr>
            </a:p>
          </p:txBody>
        </p:sp>
        <p:sp>
          <p:nvSpPr>
            <p:cNvPr id="49" name="Google Shape;238;p28"/>
            <p:cNvSpPr/>
            <p:nvPr/>
          </p:nvSpPr>
          <p:spPr>
            <a:xfrm>
              <a:off x="1" y="3041684"/>
              <a:ext cx="1542190" cy="1149845"/>
            </a:xfrm>
            <a:prstGeom prst="rect">
              <a:avLst/>
            </a:prstGeom>
            <a:gradFill>
              <a:gsLst>
                <a:gs pos="0">
                  <a:srgbClr val="005E91"/>
                </a:gs>
                <a:gs pos="50000">
                  <a:srgbClr val="0089D2"/>
                </a:gs>
                <a:gs pos="100000">
                  <a:srgbClr val="00A5FC"/>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50" name="Google Shape;239;p28"/>
            <p:cNvGrpSpPr/>
            <p:nvPr/>
          </p:nvGrpSpPr>
          <p:grpSpPr>
            <a:xfrm>
              <a:off x="1299942" y="2560623"/>
              <a:ext cx="1373307" cy="1630907"/>
              <a:chOff x="1333213" y="283213"/>
              <a:chExt cx="1373307" cy="1630907"/>
            </a:xfrm>
          </p:grpSpPr>
          <p:grpSp>
            <p:nvGrpSpPr>
              <p:cNvPr id="51" name="Google Shape;240;p28"/>
              <p:cNvGrpSpPr/>
              <p:nvPr/>
            </p:nvGrpSpPr>
            <p:grpSpPr>
              <a:xfrm>
                <a:off x="1333213" y="1647988"/>
                <a:ext cx="1373307" cy="266132"/>
                <a:chOff x="1333208" y="1624082"/>
                <a:chExt cx="1373307" cy="266132"/>
              </a:xfrm>
            </p:grpSpPr>
            <p:sp>
              <p:nvSpPr>
                <p:cNvPr id="53" name="Google Shape;241;p28"/>
                <p:cNvSpPr/>
                <p:nvPr/>
              </p:nvSpPr>
              <p:spPr>
                <a:xfrm rot="10800000" flipH="1">
                  <a:off x="2464266" y="1624082"/>
                  <a:ext cx="242249" cy="266132"/>
                </a:xfrm>
                <a:prstGeom prst="rtTriangle">
                  <a:avLst/>
                </a:prstGeom>
                <a:solidFill>
                  <a:srgbClr val="0077B0"/>
                </a:solidFill>
                <a:ln>
                  <a:noFill/>
                </a:ln>
              </p:spPr>
              <p:txBody>
                <a:bodyPr spcFirstLastPara="1" wrap="square" lIns="68569" tIns="34275" rIns="68569" bIns="34275" anchor="ctr" anchorCtr="0">
                  <a:noAutofit/>
                </a:bodyPr>
                <a:lstStyle/>
                <a:p>
                  <a:pPr algn="ctr"/>
                  <a:endParaRPr sz="4500" b="1">
                    <a:solidFill>
                      <a:srgbClr val="FFFFFF"/>
                    </a:solidFill>
                  </a:endParaRPr>
                </a:p>
              </p:txBody>
            </p:sp>
            <p:sp>
              <p:nvSpPr>
                <p:cNvPr id="54" name="Google Shape;242;p28"/>
                <p:cNvSpPr/>
                <p:nvPr/>
              </p:nvSpPr>
              <p:spPr>
                <a:xfrm rot="10800000">
                  <a:off x="1333208" y="1624082"/>
                  <a:ext cx="242249" cy="266132"/>
                </a:xfrm>
                <a:prstGeom prst="rtTriangle">
                  <a:avLst/>
                </a:prstGeom>
                <a:solidFill>
                  <a:srgbClr val="0077B0"/>
                </a:solidFill>
                <a:ln>
                  <a:noFill/>
                </a:ln>
              </p:spPr>
              <p:txBody>
                <a:bodyPr spcFirstLastPara="1" wrap="square" lIns="68569" tIns="34275" rIns="68569" bIns="34275" anchor="ctr" anchorCtr="0">
                  <a:noAutofit/>
                </a:bodyPr>
                <a:lstStyle/>
                <a:p>
                  <a:pPr algn="ctr"/>
                  <a:endParaRPr sz="4500" b="1">
                    <a:solidFill>
                      <a:srgbClr val="FFFFFF"/>
                    </a:solidFill>
                  </a:endParaRPr>
                </a:p>
              </p:txBody>
            </p:sp>
          </p:grpSp>
          <p:sp>
            <p:nvSpPr>
              <p:cNvPr id="52" name="Google Shape;243;p28"/>
              <p:cNvSpPr/>
              <p:nvPr/>
            </p:nvSpPr>
            <p:spPr>
              <a:xfrm>
                <a:off x="1334066" y="283213"/>
                <a:ext cx="1371600" cy="1371600"/>
              </a:xfrm>
              <a:prstGeom prst="rect">
                <a:avLst/>
              </a:prstGeom>
              <a:solidFill>
                <a:schemeClr val="accent5"/>
              </a:solidFill>
              <a:ln>
                <a:noFill/>
              </a:ln>
            </p:spPr>
            <p:txBody>
              <a:bodyPr spcFirstLastPara="1" wrap="square" lIns="68569" tIns="34275" rIns="68569" bIns="34275" anchor="ctr" anchorCtr="0">
                <a:noAutofit/>
              </a:bodyPr>
              <a:lstStyle/>
              <a:p>
                <a:pPr algn="ctr"/>
                <a:r>
                  <a:rPr lang="en-US" sz="4500" b="1">
                    <a:solidFill>
                      <a:srgbClr val="FFFFFF"/>
                    </a:solidFill>
                  </a:rPr>
                  <a:t>02</a:t>
                </a:r>
                <a:endParaRPr sz="1050"/>
              </a:p>
            </p:txBody>
          </p:sp>
        </p:grpSp>
      </p:grpSp>
      <p:sp>
        <p:nvSpPr>
          <p:cNvPr id="55" name="Google Shape;253;p28"/>
          <p:cNvSpPr/>
          <p:nvPr/>
        </p:nvSpPr>
        <p:spPr>
          <a:xfrm>
            <a:off x="5357102" y="1752352"/>
            <a:ext cx="2105346" cy="608051"/>
          </a:xfrm>
          <a:prstGeom prst="chevron">
            <a:avLst>
              <a:gd name="adj" fmla="val 50000"/>
            </a:avLst>
          </a:prstGeom>
          <a:solidFill>
            <a:schemeClr val="accent5"/>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grpSp>
        <p:nvGrpSpPr>
          <p:cNvPr id="88" name="Google Shape;244;p28"/>
          <p:cNvGrpSpPr/>
          <p:nvPr/>
        </p:nvGrpSpPr>
        <p:grpSpPr>
          <a:xfrm>
            <a:off x="1" y="2354170"/>
            <a:ext cx="5527496" cy="862442"/>
            <a:chOff x="1" y="4723842"/>
            <a:chExt cx="7970291" cy="1630908"/>
          </a:xfrm>
        </p:grpSpPr>
        <p:sp>
          <p:nvSpPr>
            <p:cNvPr id="89" name="Google Shape;245;p28"/>
            <p:cNvSpPr/>
            <p:nvPr/>
          </p:nvSpPr>
          <p:spPr>
            <a:xfrm>
              <a:off x="2430145" y="5204905"/>
              <a:ext cx="5540147" cy="1149845"/>
            </a:xfrm>
            <a:prstGeom prst="homePlate">
              <a:avLst>
                <a:gd name="adj" fmla="val 50000"/>
              </a:avLst>
            </a:prstGeom>
            <a:gradFill>
              <a:gsLst>
                <a:gs pos="0">
                  <a:srgbClr val="3F6614"/>
                </a:gs>
                <a:gs pos="50000">
                  <a:srgbClr val="5C941D"/>
                </a:gs>
                <a:gs pos="100000">
                  <a:srgbClr val="6EB223"/>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Agile </a:t>
              </a:r>
              <a:r>
                <a:rPr lang="en-US" sz="1350" b="1" dirty="0">
                  <a:solidFill>
                    <a:srgbClr val="FFFFFF"/>
                  </a:solidFill>
                </a:rPr>
                <a:t>Lifecycle </a:t>
              </a:r>
              <a:endParaRPr sz="1350" b="1" dirty="0">
                <a:solidFill>
                  <a:srgbClr val="FFFFFF"/>
                </a:solidFill>
                <a:latin typeface="Calibri"/>
                <a:ea typeface="Calibri"/>
                <a:cs typeface="Calibri"/>
                <a:sym typeface="Calibri"/>
              </a:endParaRPr>
            </a:p>
          </p:txBody>
        </p:sp>
        <p:sp>
          <p:nvSpPr>
            <p:cNvPr id="90" name="Google Shape;246;p28"/>
            <p:cNvSpPr/>
            <p:nvPr/>
          </p:nvSpPr>
          <p:spPr>
            <a:xfrm>
              <a:off x="1" y="5204904"/>
              <a:ext cx="1541336" cy="1149845"/>
            </a:xfrm>
            <a:prstGeom prst="rect">
              <a:avLst/>
            </a:prstGeom>
            <a:gradFill>
              <a:gsLst>
                <a:gs pos="0">
                  <a:srgbClr val="3F6614"/>
                </a:gs>
                <a:gs pos="50000">
                  <a:srgbClr val="5C941D"/>
                </a:gs>
                <a:gs pos="100000">
                  <a:srgbClr val="6EB223"/>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91" name="Google Shape;247;p28"/>
            <p:cNvGrpSpPr/>
            <p:nvPr/>
          </p:nvGrpSpPr>
          <p:grpSpPr>
            <a:xfrm>
              <a:off x="1299088" y="4723842"/>
              <a:ext cx="1373307" cy="1630907"/>
              <a:chOff x="1333213" y="283213"/>
              <a:chExt cx="1373307" cy="1630907"/>
            </a:xfrm>
          </p:grpSpPr>
          <p:grpSp>
            <p:nvGrpSpPr>
              <p:cNvPr id="92" name="Google Shape;248;p28"/>
              <p:cNvGrpSpPr/>
              <p:nvPr/>
            </p:nvGrpSpPr>
            <p:grpSpPr>
              <a:xfrm>
                <a:off x="1333213" y="1647988"/>
                <a:ext cx="1373307" cy="266132"/>
                <a:chOff x="1333208" y="1624082"/>
                <a:chExt cx="1373307" cy="266132"/>
              </a:xfrm>
            </p:grpSpPr>
            <p:sp>
              <p:nvSpPr>
                <p:cNvPr id="94" name="Google Shape;249;p28"/>
                <p:cNvSpPr/>
                <p:nvPr/>
              </p:nvSpPr>
              <p:spPr>
                <a:xfrm rot="10800000" flipH="1">
                  <a:off x="2464266" y="1624082"/>
                  <a:ext cx="242249" cy="266132"/>
                </a:xfrm>
                <a:prstGeom prst="rtTriangle">
                  <a:avLst/>
                </a:prstGeom>
                <a:solidFill>
                  <a:srgbClr val="527E21"/>
                </a:solidFill>
                <a:ln>
                  <a:noFill/>
                </a:ln>
              </p:spPr>
              <p:txBody>
                <a:bodyPr spcFirstLastPara="1" wrap="square" lIns="68569" tIns="34275" rIns="68569" bIns="34275" anchor="ctr" anchorCtr="0">
                  <a:noAutofit/>
                </a:bodyPr>
                <a:lstStyle/>
                <a:p>
                  <a:pPr algn="ctr"/>
                  <a:endParaRPr sz="4500" b="1">
                    <a:solidFill>
                      <a:srgbClr val="FFFFFF"/>
                    </a:solidFill>
                  </a:endParaRPr>
                </a:p>
              </p:txBody>
            </p:sp>
            <p:sp>
              <p:nvSpPr>
                <p:cNvPr id="95" name="Google Shape;250;p28"/>
                <p:cNvSpPr/>
                <p:nvPr/>
              </p:nvSpPr>
              <p:spPr>
                <a:xfrm rot="10800000">
                  <a:off x="1333208" y="1624082"/>
                  <a:ext cx="242249" cy="266132"/>
                </a:xfrm>
                <a:prstGeom prst="rtTriangle">
                  <a:avLst/>
                </a:prstGeom>
                <a:solidFill>
                  <a:srgbClr val="527E21"/>
                </a:solidFill>
                <a:ln>
                  <a:noFill/>
                </a:ln>
              </p:spPr>
              <p:txBody>
                <a:bodyPr spcFirstLastPara="1" wrap="square" lIns="68569" tIns="34275" rIns="68569" bIns="34275" anchor="ctr" anchorCtr="0">
                  <a:noAutofit/>
                </a:bodyPr>
                <a:lstStyle/>
                <a:p>
                  <a:pPr algn="ctr"/>
                  <a:endParaRPr sz="4500" b="1">
                    <a:solidFill>
                      <a:srgbClr val="FFFFFF"/>
                    </a:solidFill>
                  </a:endParaRPr>
                </a:p>
              </p:txBody>
            </p:sp>
          </p:grpSp>
          <p:sp>
            <p:nvSpPr>
              <p:cNvPr id="93" name="Google Shape;251;p28"/>
              <p:cNvSpPr/>
              <p:nvPr/>
            </p:nvSpPr>
            <p:spPr>
              <a:xfrm>
                <a:off x="1334066" y="283213"/>
                <a:ext cx="1371600" cy="1371600"/>
              </a:xfrm>
              <a:prstGeom prst="rect">
                <a:avLst/>
              </a:prstGeom>
              <a:solidFill>
                <a:schemeClr val="accent6"/>
              </a:solidFill>
              <a:ln>
                <a:noFill/>
              </a:ln>
            </p:spPr>
            <p:txBody>
              <a:bodyPr spcFirstLastPara="1" wrap="square" lIns="68569" tIns="34275" rIns="68569" bIns="34275" anchor="ctr" anchorCtr="0">
                <a:noAutofit/>
              </a:bodyPr>
              <a:lstStyle/>
              <a:p>
                <a:pPr algn="ctr"/>
                <a:r>
                  <a:rPr lang="en-US" sz="4500" b="1" dirty="0">
                    <a:solidFill>
                      <a:srgbClr val="FFFFFF"/>
                    </a:solidFill>
                  </a:rPr>
                  <a:t>03</a:t>
                </a:r>
                <a:endParaRPr sz="1050" dirty="0"/>
              </a:p>
            </p:txBody>
          </p:sp>
        </p:grpSp>
      </p:grpSp>
      <p:sp>
        <p:nvSpPr>
          <p:cNvPr id="96" name="Google Shape;254;p28"/>
          <p:cNvSpPr/>
          <p:nvPr/>
        </p:nvSpPr>
        <p:spPr>
          <a:xfrm>
            <a:off x="5357102" y="2617430"/>
            <a:ext cx="2105346" cy="608051"/>
          </a:xfrm>
          <a:prstGeom prst="chevron">
            <a:avLst>
              <a:gd name="adj" fmla="val 50000"/>
            </a:avLst>
          </a:prstGeom>
          <a:solidFill>
            <a:schemeClr val="accent6"/>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grpSp>
        <p:nvGrpSpPr>
          <p:cNvPr id="56" name="Group 55"/>
          <p:cNvGrpSpPr/>
          <p:nvPr/>
        </p:nvGrpSpPr>
        <p:grpSpPr>
          <a:xfrm>
            <a:off x="1" y="3225064"/>
            <a:ext cx="5527496" cy="862441"/>
            <a:chOff x="1" y="3235273"/>
            <a:chExt cx="5527496" cy="862441"/>
          </a:xfrm>
        </p:grpSpPr>
        <p:sp>
          <p:nvSpPr>
            <p:cNvPr id="58" name="Google Shape;229;p28"/>
            <p:cNvSpPr/>
            <p:nvPr/>
          </p:nvSpPr>
          <p:spPr>
            <a:xfrm>
              <a:off x="1685928" y="3489664"/>
              <a:ext cx="3841569" cy="608050"/>
            </a:xfrm>
            <a:prstGeom prst="homePlate">
              <a:avLst>
                <a:gd name="adj" fmla="val 50000"/>
              </a:avLst>
            </a:prstGeom>
            <a:gradFill>
              <a:gsLst>
                <a:gs pos="0">
                  <a:schemeClr val="accent2">
                    <a:lumMod val="50000"/>
                  </a:schemeClr>
                </a:gs>
                <a:gs pos="50000">
                  <a:schemeClr val="accent2"/>
                </a:gs>
                <a:gs pos="100000">
                  <a:schemeClr val="accent2"/>
                </a:gs>
              </a:gsLst>
              <a:lin ang="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marL="296466"/>
              <a:r>
                <a:rPr lang="en-US" sz="1350" b="1" dirty="0" smtClean="0">
                  <a:solidFill>
                    <a:srgbClr val="FFFFFF"/>
                  </a:solidFill>
                </a:rPr>
                <a:t>Documentation </a:t>
              </a:r>
              <a:r>
                <a:rPr lang="en-US" sz="1350" b="1" dirty="0">
                  <a:solidFill>
                    <a:srgbClr val="FFFFFF"/>
                  </a:solidFill>
                </a:rPr>
                <a:t>Workshop</a:t>
              </a:r>
              <a:endParaRPr sz="1350" b="1" dirty="0">
                <a:solidFill>
                  <a:srgbClr val="FFFFFF"/>
                </a:solidFill>
                <a:latin typeface="Calibri"/>
                <a:ea typeface="Calibri"/>
                <a:cs typeface="Calibri"/>
                <a:sym typeface="Calibri"/>
              </a:endParaRPr>
            </a:p>
          </p:txBody>
        </p:sp>
        <p:sp>
          <p:nvSpPr>
            <p:cNvPr id="61" name="Google Shape;230;p28"/>
            <p:cNvSpPr/>
            <p:nvPr/>
          </p:nvSpPr>
          <p:spPr>
            <a:xfrm>
              <a:off x="1" y="3489663"/>
              <a:ext cx="1069528" cy="608050"/>
            </a:xfrm>
            <a:prstGeom prst="rect">
              <a:avLst/>
            </a:prstGeom>
            <a:gradFill>
              <a:gsLst>
                <a:gs pos="0">
                  <a:schemeClr val="accent2">
                    <a:lumMod val="50000"/>
                  </a:schemeClr>
                </a:gs>
                <a:gs pos="50000">
                  <a:schemeClr val="accent2">
                    <a:lumMod val="75000"/>
                  </a:schemeClr>
                </a:gs>
                <a:gs pos="100000">
                  <a:schemeClr val="accent2"/>
                </a:gs>
              </a:gsLst>
              <a:lin ang="10800000" scaled="0"/>
            </a:gradFill>
            <a:ln>
              <a:noFill/>
            </a:ln>
            <a:effectLst>
              <a:outerShdw blurRad="50800" dist="38100" dir="13500000" algn="br"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grpSp>
          <p:nvGrpSpPr>
            <p:cNvPr id="66" name="Google Shape;232;p28"/>
            <p:cNvGrpSpPr/>
            <p:nvPr/>
          </p:nvGrpSpPr>
          <p:grpSpPr>
            <a:xfrm>
              <a:off x="901526" y="3956981"/>
              <a:ext cx="952405" cy="140733"/>
              <a:chOff x="1333208" y="1624082"/>
              <a:chExt cx="1373307" cy="266132"/>
            </a:xfrm>
            <a:solidFill>
              <a:schemeClr val="accent2">
                <a:lumMod val="75000"/>
              </a:schemeClr>
            </a:solidFill>
          </p:grpSpPr>
          <p:sp>
            <p:nvSpPr>
              <p:cNvPr id="76" name="Google Shape;233;p28"/>
              <p:cNvSpPr/>
              <p:nvPr/>
            </p:nvSpPr>
            <p:spPr>
              <a:xfrm rot="10800000" flipH="1">
                <a:off x="2464266" y="1624082"/>
                <a:ext cx="242249" cy="266132"/>
              </a:xfrm>
              <a:prstGeom prst="rtTriangle">
                <a:avLst/>
              </a:prstGeom>
              <a:grpFill/>
              <a:ln>
                <a:noFill/>
              </a:ln>
            </p:spPr>
            <p:txBody>
              <a:bodyPr spcFirstLastPara="1" wrap="square" lIns="68569" tIns="34275" rIns="68569" bIns="34275" anchor="ctr" anchorCtr="0">
                <a:noAutofit/>
              </a:bodyPr>
              <a:lstStyle/>
              <a:p>
                <a:pPr algn="ctr"/>
                <a:endParaRPr sz="4500" b="1">
                  <a:solidFill>
                    <a:srgbClr val="FFFFFF"/>
                  </a:solidFill>
                </a:endParaRPr>
              </a:p>
            </p:txBody>
          </p:sp>
          <p:sp>
            <p:nvSpPr>
              <p:cNvPr id="77" name="Google Shape;234;p28"/>
              <p:cNvSpPr/>
              <p:nvPr/>
            </p:nvSpPr>
            <p:spPr>
              <a:xfrm rot="10800000">
                <a:off x="1333208" y="1624082"/>
                <a:ext cx="242249" cy="266132"/>
              </a:xfrm>
              <a:prstGeom prst="rtTriangle">
                <a:avLst/>
              </a:prstGeom>
              <a:grpFill/>
              <a:ln>
                <a:noFill/>
              </a:ln>
            </p:spPr>
            <p:txBody>
              <a:bodyPr spcFirstLastPara="1" wrap="square" lIns="68569" tIns="34275" rIns="68569" bIns="34275" anchor="ctr" anchorCtr="0">
                <a:noAutofit/>
              </a:bodyPr>
              <a:lstStyle/>
              <a:p>
                <a:pPr algn="ctr"/>
                <a:endParaRPr sz="4500" b="1">
                  <a:solidFill>
                    <a:srgbClr val="FFFFFF"/>
                  </a:solidFill>
                </a:endParaRPr>
              </a:p>
            </p:txBody>
          </p:sp>
        </p:grpSp>
        <p:sp>
          <p:nvSpPr>
            <p:cNvPr id="69" name="Google Shape;235;p28"/>
            <p:cNvSpPr/>
            <p:nvPr/>
          </p:nvSpPr>
          <p:spPr>
            <a:xfrm>
              <a:off x="902118" y="3235273"/>
              <a:ext cx="951221" cy="725317"/>
            </a:xfrm>
            <a:prstGeom prst="rect">
              <a:avLst/>
            </a:prstGeom>
            <a:solidFill>
              <a:schemeClr val="accent2"/>
            </a:solidFill>
            <a:ln>
              <a:noFill/>
            </a:ln>
          </p:spPr>
          <p:txBody>
            <a:bodyPr spcFirstLastPara="1" wrap="square" lIns="68569" tIns="34275" rIns="68569" bIns="34275" anchor="ctr" anchorCtr="0">
              <a:noAutofit/>
            </a:bodyPr>
            <a:lstStyle/>
            <a:p>
              <a:pPr algn="ctr"/>
              <a:r>
                <a:rPr lang="en-US" sz="4500" b="1" dirty="0" smtClean="0">
                  <a:solidFill>
                    <a:srgbClr val="FFFFFF"/>
                  </a:solidFill>
                </a:rPr>
                <a:t>04</a:t>
              </a:r>
              <a:endParaRPr sz="1050" dirty="0"/>
            </a:p>
          </p:txBody>
        </p:sp>
      </p:grpSp>
      <p:sp>
        <p:nvSpPr>
          <p:cNvPr id="78" name="Google Shape;252;p28"/>
          <p:cNvSpPr/>
          <p:nvPr/>
        </p:nvSpPr>
        <p:spPr>
          <a:xfrm>
            <a:off x="5357102" y="3479453"/>
            <a:ext cx="2105346" cy="608051"/>
          </a:xfrm>
          <a:prstGeom prst="chevron">
            <a:avLst>
              <a:gd name="adj" fmla="val 50000"/>
            </a:avLst>
          </a:prstGeom>
          <a:solidFill>
            <a:schemeClr val="accent2"/>
          </a:solidFill>
          <a:ln>
            <a:noFill/>
          </a:ln>
          <a:effectLst>
            <a:outerShdw blurRad="50800" dist="38100" dir="18900000" algn="bl" rotWithShape="0">
              <a:srgbClr val="000000">
                <a:alpha val="40000"/>
              </a:srgbClr>
            </a:outerShdw>
          </a:effectLst>
        </p:spPr>
        <p:txBody>
          <a:bodyPr spcFirstLastPara="1" wrap="square" lIns="68569" tIns="34275" rIns="68569" bIns="34275" anchor="ctr" anchorCtr="0">
            <a:noAutofit/>
          </a:bodyPr>
          <a:lstStyle/>
          <a:p>
            <a:pPr algn="ctr"/>
            <a:endParaRPr sz="1350">
              <a:latin typeface="Calibri"/>
              <a:ea typeface="Calibri"/>
              <a:cs typeface="Calibri"/>
              <a:sym typeface="Calibri"/>
            </a:endParaRPr>
          </a:p>
        </p:txBody>
      </p:sp>
    </p:spTree>
    <p:extLst>
      <p:ext uri="{BB962C8B-B14F-4D97-AF65-F5344CB8AC3E}">
        <p14:creationId xmlns:p14="http://schemas.microsoft.com/office/powerpoint/2010/main" val="4242788613"/>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rgbClr val="003692"/>
            </a:gs>
            <a:gs pos="51000">
              <a:srgbClr val="006FB9"/>
            </a:gs>
            <a:gs pos="100000">
              <a:srgbClr val="0051A5"/>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36982803-9E9D-4E88-B89D-AE846D8FB630}"/>
              </a:ext>
            </a:extLst>
          </p:cNvPr>
          <p:cNvSpPr/>
          <p:nvPr/>
        </p:nvSpPr>
        <p:spPr>
          <a:xfrm flipV="1">
            <a:off x="8681" y="3028951"/>
            <a:ext cx="9549323" cy="34289"/>
          </a:xfrm>
          <a:prstGeom prst="rect">
            <a:avLst/>
          </a:prstGeom>
          <a:gradFill>
            <a:gsLst>
              <a:gs pos="3000">
                <a:schemeClr val="bg1"/>
              </a:gs>
              <a:gs pos="99000">
                <a:schemeClr val="bg1">
                  <a:alpha val="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US" sz="1800" kern="1200">
              <a:solidFill>
                <a:prstClr val="white"/>
              </a:solidFill>
            </a:endParaRPr>
          </a:p>
        </p:txBody>
      </p:sp>
      <p:sp>
        <p:nvSpPr>
          <p:cNvPr id="7" name="TextBox 6">
            <a:extLst>
              <a:ext uri="{FF2B5EF4-FFF2-40B4-BE49-F238E27FC236}">
                <a16:creationId xmlns="" xmlns:a16="http://schemas.microsoft.com/office/drawing/2014/main" id="{64E16148-AD47-4697-8565-75E344F1B208}"/>
              </a:ext>
            </a:extLst>
          </p:cNvPr>
          <p:cNvSpPr txBox="1"/>
          <p:nvPr/>
        </p:nvSpPr>
        <p:spPr>
          <a:xfrm>
            <a:off x="3657600" y="945519"/>
            <a:ext cx="4914900" cy="2123658"/>
          </a:xfrm>
          <a:prstGeom prst="rect">
            <a:avLst/>
          </a:prstGeom>
          <a:noFill/>
        </p:spPr>
        <p:txBody>
          <a:bodyPr wrap="square" rtlCol="0">
            <a:spAutoFit/>
          </a:bodyPr>
          <a:lstStyle/>
          <a:p>
            <a:pPr defTabSz="914240">
              <a:buClrTx/>
            </a:pPr>
            <a:r>
              <a:rPr lang="en-US" sz="6500" b="1" kern="1200" dirty="0" smtClean="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rPr>
              <a:t>Documentation Workshop</a:t>
            </a:r>
            <a:endParaRPr lang="en-US" sz="6500" b="1" kern="1200" dirty="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 xmlns:a16="http://schemas.microsoft.com/office/drawing/2014/main" id="{71E06802-AD2D-4BAD-97AA-A104B4379B83}"/>
              </a:ext>
            </a:extLst>
          </p:cNvPr>
          <p:cNvSpPr txBox="1"/>
          <p:nvPr/>
        </p:nvSpPr>
        <p:spPr>
          <a:xfrm>
            <a:off x="3771900" y="3327163"/>
            <a:ext cx="4914900" cy="415498"/>
          </a:xfrm>
          <a:prstGeom prst="rect">
            <a:avLst/>
          </a:prstGeom>
          <a:noFill/>
        </p:spPr>
        <p:txBody>
          <a:bodyPr wrap="square" rtlCol="0">
            <a:spAutoFit/>
          </a:bodyPr>
          <a:lstStyle/>
          <a:p>
            <a:pPr defTabSz="914240">
              <a:buClrTx/>
            </a:pPr>
            <a:r>
              <a:rPr lang="en-US" sz="2100" kern="1200" dirty="0" smtClean="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rPr>
              <a:t>SDD, ODH, Release Notes</a:t>
            </a:r>
            <a:endParaRPr lang="en-US" sz="2100" kern="1200" dirty="0">
              <a:solidFill>
                <a:prstClr val="white">
                  <a:alpha val="49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 xmlns:a16="http://schemas.microsoft.com/office/drawing/2014/main" id="{30F4F29E-0904-44B7-AF12-BE6BE46B9B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1743" y="-335995"/>
            <a:ext cx="5664903" cy="5664903"/>
          </a:xfrm>
          <a:prstGeom prst="rect">
            <a:avLst/>
          </a:prstGeom>
        </p:spPr>
      </p:pic>
      <p:grpSp>
        <p:nvGrpSpPr>
          <p:cNvPr id="10" name="Group 9"/>
          <p:cNvGrpSpPr/>
          <p:nvPr/>
        </p:nvGrpSpPr>
        <p:grpSpPr>
          <a:xfrm>
            <a:off x="2826327" y="120997"/>
            <a:ext cx="6234545" cy="263463"/>
            <a:chOff x="2826327" y="120997"/>
            <a:chExt cx="6234545" cy="263463"/>
          </a:xfrm>
        </p:grpSpPr>
        <p:sp>
          <p:nvSpPr>
            <p:cNvPr id="11" name="Rectangle 10"/>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IDEATION</a:t>
              </a:r>
            </a:p>
          </p:txBody>
        </p:sp>
        <p:sp>
          <p:nvSpPr>
            <p:cNvPr id="12" name="Rectangle 11"/>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DISCOVERY</a:t>
              </a:r>
            </a:p>
          </p:txBody>
        </p:sp>
        <p:sp>
          <p:nvSpPr>
            <p:cNvPr id="13" name="Rectangle 12"/>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SOLUTIONING</a:t>
              </a:r>
            </a:p>
          </p:txBody>
        </p:sp>
        <p:sp>
          <p:nvSpPr>
            <p:cNvPr id="14" name="Rectangle 13"/>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IMPLEMENTATION</a:t>
              </a:r>
            </a:p>
          </p:txBody>
        </p:sp>
        <p:sp>
          <p:nvSpPr>
            <p:cNvPr id="15" name="Rectangle 14"/>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Arial"/>
                  <a:ea typeface="+mn-ea"/>
                  <a:cs typeface="+mn-cs"/>
                </a:rPr>
                <a:t>OPERATIONS</a:t>
              </a:r>
            </a:p>
          </p:txBody>
        </p:sp>
      </p:grpSp>
    </p:spTree>
    <p:extLst>
      <p:ext uri="{BB962C8B-B14F-4D97-AF65-F5344CB8AC3E}">
        <p14:creationId xmlns:p14="http://schemas.microsoft.com/office/powerpoint/2010/main" val="4185828645"/>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4"/>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18" name="Google Shape;918;p34"/>
          <p:cNvCxnSpPr/>
          <p:nvPr/>
        </p:nvCxnSpPr>
        <p:spPr>
          <a:xfrm rot="10800000" flipH="1">
            <a:off x="1169740" y="4179095"/>
            <a:ext cx="3362325" cy="11169"/>
          </a:xfrm>
          <a:prstGeom prst="straightConnector1">
            <a:avLst/>
          </a:prstGeom>
          <a:noFill/>
          <a:ln w="9525" cap="flat" cmpd="sng">
            <a:solidFill>
              <a:srgbClr val="7B0B1A"/>
            </a:solidFill>
            <a:prstDash val="dash"/>
            <a:miter lim="800000"/>
            <a:headEnd type="none" w="sm" len="sm"/>
            <a:tailEnd type="none" w="sm" len="sm"/>
          </a:ln>
        </p:spPr>
      </p:cxnSp>
      <p:sp>
        <p:nvSpPr>
          <p:cNvPr id="924" name="Google Shape;924;p34"/>
          <p:cNvSpPr/>
          <p:nvPr/>
        </p:nvSpPr>
        <p:spPr>
          <a:xfrm>
            <a:off x="4154292" y="1506078"/>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5" name="Google Shape;925;p34"/>
          <p:cNvSpPr/>
          <p:nvPr/>
        </p:nvSpPr>
        <p:spPr>
          <a:xfrm>
            <a:off x="4141990" y="3743720"/>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6" name="Google Shape;926;p34"/>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7" name="Google Shape;927;p34"/>
          <p:cNvSpPr/>
          <p:nvPr/>
        </p:nvSpPr>
        <p:spPr>
          <a:xfrm>
            <a:off x="1169739" y="2343149"/>
            <a:ext cx="3362326" cy="827941"/>
          </a:xfrm>
          <a:prstGeom prst="rect">
            <a:avLst/>
          </a:prstGeom>
          <a:solidFill>
            <a:srgbClr val="C9740D"/>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sp>
        <p:nvSpPr>
          <p:cNvPr id="933" name="Google Shape;933;p34"/>
          <p:cNvSpPr/>
          <p:nvPr/>
        </p:nvSpPr>
        <p:spPr>
          <a:xfrm flipH="1">
            <a:off x="4737503" y="1496198"/>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4" name="Google Shape;934;p34"/>
          <p:cNvSpPr/>
          <p:nvPr/>
        </p:nvSpPr>
        <p:spPr>
          <a:xfrm flipH="1">
            <a:off x="4737503" y="3743720"/>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35" name="Google Shape;935;p34"/>
          <p:cNvCxnSpPr/>
          <p:nvPr/>
        </p:nvCxnSpPr>
        <p:spPr>
          <a:xfrm rot="10800000" flipH="1">
            <a:off x="4611935" y="4179095"/>
            <a:ext cx="3362325" cy="11169"/>
          </a:xfrm>
          <a:prstGeom prst="straightConnector1">
            <a:avLst/>
          </a:prstGeom>
          <a:noFill/>
          <a:ln w="9525" cap="flat" cmpd="sng">
            <a:solidFill>
              <a:srgbClr val="864D08"/>
            </a:solidFill>
            <a:prstDash val="dash"/>
            <a:miter lim="800000"/>
            <a:headEnd type="none" w="sm" len="sm"/>
            <a:tailEnd type="none" w="sm" len="sm"/>
          </a:ln>
        </p:spPr>
      </p:cxnSp>
      <p:sp>
        <p:nvSpPr>
          <p:cNvPr id="211"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212"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221" name="Group 220"/>
          <p:cNvGrpSpPr/>
          <p:nvPr/>
        </p:nvGrpSpPr>
        <p:grpSpPr>
          <a:xfrm>
            <a:off x="2005" y="120997"/>
            <a:ext cx="9058867" cy="5026777"/>
            <a:chOff x="2005" y="120997"/>
            <a:chExt cx="9058867" cy="5026777"/>
          </a:xfrm>
        </p:grpSpPr>
        <p:sp>
          <p:nvSpPr>
            <p:cNvPr id="222" name="Rectangle 221"/>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223" name="Rectangle 222"/>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224" name="Rectangle 223"/>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225" name="Rectangle 224"/>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226" name="Rectangle 225"/>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227"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SOLUTION DESIGN DOCUMENT</a:t>
              </a:r>
              <a:endParaRPr lang="en-US" sz="2800" b="1" dirty="0">
                <a:solidFill>
                  <a:srgbClr val="FFFFFF"/>
                </a:solidFill>
              </a:endParaRPr>
            </a:p>
          </p:txBody>
        </p:sp>
      </p:grpSp>
      <p:sp>
        <p:nvSpPr>
          <p:cNvPr id="218" name="Google Shape;933;p34"/>
          <p:cNvSpPr/>
          <p:nvPr/>
        </p:nvSpPr>
        <p:spPr>
          <a:xfrm flipH="1">
            <a:off x="4147939" y="1504347"/>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6" name="Google Shape;936;p34"/>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19" name="Google Shape;933;p34"/>
          <p:cNvSpPr/>
          <p:nvPr/>
        </p:nvSpPr>
        <p:spPr>
          <a:xfrm flipH="1">
            <a:off x="4145656" y="3751841"/>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7" name="Google Shape;937;p34"/>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568" y="851635"/>
            <a:ext cx="1413978" cy="1413978"/>
          </a:xfrm>
          <a:prstGeom prst="rect">
            <a:avLst/>
          </a:prstGeom>
        </p:spPr>
      </p:pic>
      <p:sp>
        <p:nvSpPr>
          <p:cNvPr id="229" name="Google Shape;752;p30"/>
          <p:cNvSpPr/>
          <p:nvPr/>
        </p:nvSpPr>
        <p:spPr>
          <a:xfrm>
            <a:off x="1176395" y="2440315"/>
            <a:ext cx="3355670" cy="640062"/>
          </a:xfrm>
          <a:prstGeom prst="rect">
            <a:avLst/>
          </a:prstGeom>
          <a:noFill/>
          <a:ln>
            <a:noFill/>
          </a:ln>
        </p:spPr>
        <p:txBody>
          <a:bodyPr spcFirstLastPara="1" wrap="square" lIns="68569" tIns="34275" rIns="68569" bIns="34275" anchor="t" anchorCtr="0">
            <a:noAutofit/>
          </a:bodyPr>
          <a:lstStyle/>
          <a:p>
            <a:pPr algn="ctr"/>
            <a:r>
              <a:rPr lang="en-US" sz="3600" dirty="0" smtClean="0">
                <a:solidFill>
                  <a:srgbClr val="FFFFFF"/>
                </a:solidFill>
              </a:rPr>
              <a:t>SDD</a:t>
            </a:r>
            <a:endParaRPr sz="3600" dirty="0"/>
          </a:p>
        </p:txBody>
      </p:sp>
      <p:sp>
        <p:nvSpPr>
          <p:cNvPr id="232" name="Google Shape;927;p34"/>
          <p:cNvSpPr/>
          <p:nvPr/>
        </p:nvSpPr>
        <p:spPr>
          <a:xfrm>
            <a:off x="4605527" y="2340194"/>
            <a:ext cx="3375141" cy="827941"/>
          </a:xfrm>
          <a:prstGeom prst="rect">
            <a:avLst/>
          </a:prstGeom>
          <a:solidFill>
            <a:srgbClr val="EB223D"/>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9327" y="2394420"/>
            <a:ext cx="712083" cy="712083"/>
          </a:xfrm>
          <a:prstGeom prst="rect">
            <a:avLst/>
          </a:prstGeom>
        </p:spPr>
      </p:pic>
      <p:sp>
        <p:nvSpPr>
          <p:cNvPr id="233" name="Google Shape;752;p30"/>
          <p:cNvSpPr/>
          <p:nvPr/>
        </p:nvSpPr>
        <p:spPr>
          <a:xfrm>
            <a:off x="4624998" y="2461446"/>
            <a:ext cx="3355670" cy="640062"/>
          </a:xfrm>
          <a:prstGeom prst="rect">
            <a:avLst/>
          </a:prstGeom>
          <a:noFill/>
          <a:ln>
            <a:noFill/>
          </a:ln>
        </p:spPr>
        <p:txBody>
          <a:bodyPr spcFirstLastPara="1" wrap="square" lIns="68569" tIns="34275" rIns="68569" bIns="34275" anchor="t" anchorCtr="0">
            <a:noAutofit/>
          </a:bodyPr>
          <a:lstStyle/>
          <a:p>
            <a:pPr algn="ctr"/>
            <a:r>
              <a:rPr lang="en-US" sz="3600" dirty="0" smtClean="0">
                <a:solidFill>
                  <a:srgbClr val="FFFFFF"/>
                </a:solidFill>
              </a:rPr>
              <a:t>     To-Be</a:t>
            </a:r>
            <a:endParaRPr sz="3600" dirty="0"/>
          </a:p>
        </p:txBody>
      </p:sp>
      <p:sp>
        <p:nvSpPr>
          <p:cNvPr id="234" name="Google Shape;177;p27"/>
          <p:cNvSpPr/>
          <p:nvPr/>
        </p:nvSpPr>
        <p:spPr>
          <a:xfrm>
            <a:off x="5091693" y="1462229"/>
            <a:ext cx="2733675" cy="513708"/>
          </a:xfrm>
          <a:prstGeom prst="rect">
            <a:avLst/>
          </a:prstGeom>
          <a:noFill/>
          <a:ln>
            <a:noFill/>
          </a:ln>
        </p:spPr>
        <p:txBody>
          <a:bodyPr spcFirstLastPara="1" wrap="square" lIns="68569" tIns="34275" rIns="68569" bIns="34275" anchor="t" anchorCtr="0">
            <a:noAutofit/>
          </a:bodyPr>
          <a:lstStyle/>
          <a:p>
            <a:pPr algn="just"/>
            <a:r>
              <a:rPr lang="en-US" sz="1300" b="1" dirty="0" smtClean="0">
                <a:solidFill>
                  <a:srgbClr val="595959"/>
                </a:solidFill>
              </a:rPr>
              <a:t>Technical Definition of the automated process</a:t>
            </a:r>
            <a:endParaRPr lang="en-US" sz="1300" dirty="0"/>
          </a:p>
        </p:txBody>
      </p:sp>
    </p:spTree>
    <p:extLst>
      <p:ext uri="{BB962C8B-B14F-4D97-AF65-F5344CB8AC3E}">
        <p14:creationId xmlns:p14="http://schemas.microsoft.com/office/powerpoint/2010/main" val="2616479479"/>
      </p:ext>
    </p:extLst>
  </p:cSld>
  <p:clrMapOvr>
    <a:masterClrMapping/>
  </p:clrMapOvr>
  <p:transition spd="med">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4"/>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18" name="Google Shape;918;p34"/>
          <p:cNvCxnSpPr/>
          <p:nvPr/>
        </p:nvCxnSpPr>
        <p:spPr>
          <a:xfrm rot="10800000" flipH="1">
            <a:off x="1169740" y="4179095"/>
            <a:ext cx="3362325" cy="11169"/>
          </a:xfrm>
          <a:prstGeom prst="straightConnector1">
            <a:avLst/>
          </a:prstGeom>
          <a:noFill/>
          <a:ln w="9525" cap="flat" cmpd="sng">
            <a:solidFill>
              <a:srgbClr val="7B0B1A"/>
            </a:solidFill>
            <a:prstDash val="dash"/>
            <a:miter lim="800000"/>
            <a:headEnd type="none" w="sm" len="sm"/>
            <a:tailEnd type="none" w="sm" len="sm"/>
          </a:ln>
        </p:spPr>
      </p:cxnSp>
      <p:sp>
        <p:nvSpPr>
          <p:cNvPr id="924" name="Google Shape;924;p34"/>
          <p:cNvSpPr/>
          <p:nvPr/>
        </p:nvSpPr>
        <p:spPr>
          <a:xfrm>
            <a:off x="4154292" y="1506078"/>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5" name="Google Shape;925;p34"/>
          <p:cNvSpPr/>
          <p:nvPr/>
        </p:nvSpPr>
        <p:spPr>
          <a:xfrm>
            <a:off x="4141990" y="3743720"/>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6" name="Google Shape;926;p34"/>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7" name="Google Shape;927;p34"/>
          <p:cNvSpPr/>
          <p:nvPr/>
        </p:nvSpPr>
        <p:spPr>
          <a:xfrm>
            <a:off x="1169739" y="2343149"/>
            <a:ext cx="3362326" cy="827941"/>
          </a:xfrm>
          <a:prstGeom prst="rect">
            <a:avLst/>
          </a:prstGeom>
          <a:solidFill>
            <a:srgbClr val="3891DE"/>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sp>
        <p:nvSpPr>
          <p:cNvPr id="933" name="Google Shape;933;p34"/>
          <p:cNvSpPr/>
          <p:nvPr/>
        </p:nvSpPr>
        <p:spPr>
          <a:xfrm flipH="1">
            <a:off x="4737503" y="1496198"/>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4" name="Google Shape;934;p34"/>
          <p:cNvSpPr/>
          <p:nvPr/>
        </p:nvSpPr>
        <p:spPr>
          <a:xfrm flipH="1">
            <a:off x="4737503" y="3743720"/>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35" name="Google Shape;935;p34"/>
          <p:cNvCxnSpPr/>
          <p:nvPr/>
        </p:nvCxnSpPr>
        <p:spPr>
          <a:xfrm rot="10800000" flipH="1">
            <a:off x="4611935" y="4179095"/>
            <a:ext cx="3362325" cy="11169"/>
          </a:xfrm>
          <a:prstGeom prst="straightConnector1">
            <a:avLst/>
          </a:prstGeom>
          <a:noFill/>
          <a:ln w="9525" cap="flat" cmpd="sng">
            <a:solidFill>
              <a:srgbClr val="864D08"/>
            </a:solidFill>
            <a:prstDash val="dash"/>
            <a:miter lim="800000"/>
            <a:headEnd type="none" w="sm" len="sm"/>
            <a:tailEnd type="none" w="sm" len="sm"/>
          </a:ln>
        </p:spPr>
      </p:cxnSp>
      <p:sp>
        <p:nvSpPr>
          <p:cNvPr id="211"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212"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221" name="Group 220"/>
          <p:cNvGrpSpPr/>
          <p:nvPr/>
        </p:nvGrpSpPr>
        <p:grpSpPr>
          <a:xfrm>
            <a:off x="2005" y="120997"/>
            <a:ext cx="9058867" cy="5026777"/>
            <a:chOff x="2005" y="120997"/>
            <a:chExt cx="9058867" cy="5026777"/>
          </a:xfrm>
        </p:grpSpPr>
        <p:sp>
          <p:nvSpPr>
            <p:cNvPr id="222" name="Rectangle 221"/>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223" name="Rectangle 222"/>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224" name="Rectangle 223"/>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225" name="Rectangle 224"/>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226" name="Rectangle 225"/>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227"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SOLUTION DESIGN DOCUMENT</a:t>
              </a:r>
              <a:endParaRPr lang="en-US" sz="2800" b="1" dirty="0">
                <a:solidFill>
                  <a:srgbClr val="FFFFFF"/>
                </a:solidFill>
              </a:endParaRPr>
            </a:p>
          </p:txBody>
        </p:sp>
      </p:grpSp>
      <p:sp>
        <p:nvSpPr>
          <p:cNvPr id="218" name="Google Shape;933;p34"/>
          <p:cNvSpPr/>
          <p:nvPr/>
        </p:nvSpPr>
        <p:spPr>
          <a:xfrm flipH="1">
            <a:off x="4147939" y="1504347"/>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6" name="Google Shape;936;p34"/>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19" name="Google Shape;933;p34"/>
          <p:cNvSpPr/>
          <p:nvPr/>
        </p:nvSpPr>
        <p:spPr>
          <a:xfrm flipH="1">
            <a:off x="4145656" y="3751841"/>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7" name="Google Shape;937;p34"/>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29" name="Google Shape;752;p30"/>
          <p:cNvSpPr/>
          <p:nvPr/>
        </p:nvSpPr>
        <p:spPr>
          <a:xfrm>
            <a:off x="1176395" y="2440315"/>
            <a:ext cx="3355670" cy="640062"/>
          </a:xfrm>
          <a:prstGeom prst="rect">
            <a:avLst/>
          </a:prstGeom>
          <a:noFill/>
          <a:ln>
            <a:noFill/>
          </a:ln>
        </p:spPr>
        <p:txBody>
          <a:bodyPr spcFirstLastPara="1" wrap="square" lIns="68569" tIns="34275" rIns="68569" bIns="34275" anchor="t" anchorCtr="0">
            <a:noAutofit/>
          </a:bodyPr>
          <a:lstStyle/>
          <a:p>
            <a:pPr algn="ctr"/>
            <a:r>
              <a:rPr lang="en-US" sz="3200" dirty="0" smtClean="0">
                <a:solidFill>
                  <a:srgbClr val="FFFFFF"/>
                </a:solidFill>
              </a:rPr>
              <a:t>Pre-Development</a:t>
            </a:r>
            <a:endParaRPr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093" y="1055280"/>
            <a:ext cx="1149350" cy="1149350"/>
          </a:xfrm>
          <a:prstGeom prst="rect">
            <a:avLst/>
          </a:prstGeom>
        </p:spPr>
      </p:pic>
      <p:sp>
        <p:nvSpPr>
          <p:cNvPr id="7" name="Rectangle 6"/>
          <p:cNvSpPr/>
          <p:nvPr/>
        </p:nvSpPr>
        <p:spPr>
          <a:xfrm>
            <a:off x="5525418" y="1116965"/>
            <a:ext cx="2448842" cy="614818"/>
          </a:xfrm>
          <a:prstGeom prst="rect">
            <a:avLst/>
          </a:prstGeom>
          <a:solidFill>
            <a:srgbClr val="3F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dirty="0" smtClean="0">
                <a:solidFill>
                  <a:srgbClr val="FFFFFF"/>
                </a:solidFill>
              </a:rPr>
              <a:t>      INTRODUCTION</a:t>
            </a:r>
            <a:endParaRPr lang="en-PH" b="1" dirty="0">
              <a:solidFill>
                <a:srgbClr val="FFFFFF"/>
              </a:solidFill>
            </a:endParaRPr>
          </a:p>
        </p:txBody>
      </p:sp>
      <p:sp>
        <p:nvSpPr>
          <p:cNvPr id="6" name="Oval 5"/>
          <p:cNvSpPr/>
          <p:nvPr/>
        </p:nvSpPr>
        <p:spPr>
          <a:xfrm>
            <a:off x="5115938" y="982963"/>
            <a:ext cx="889000" cy="862420"/>
          </a:xfrm>
          <a:prstGeom prst="ellipse">
            <a:avLst/>
          </a:prstGeom>
          <a:solidFill>
            <a:srgbClr val="3F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34" name="Oval 33"/>
          <p:cNvSpPr/>
          <p:nvPr/>
        </p:nvSpPr>
        <p:spPr>
          <a:xfrm>
            <a:off x="5208421" y="1060963"/>
            <a:ext cx="684793" cy="692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0" name="Rectangle 39"/>
          <p:cNvSpPr/>
          <p:nvPr/>
        </p:nvSpPr>
        <p:spPr>
          <a:xfrm>
            <a:off x="5525418" y="2294031"/>
            <a:ext cx="2448842" cy="614818"/>
          </a:xfrm>
          <a:prstGeom prst="rect">
            <a:avLst/>
          </a:prstGeom>
          <a:solidFill>
            <a:srgbClr val="B91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dirty="0" smtClean="0">
                <a:solidFill>
                  <a:srgbClr val="FFFFFF"/>
                </a:solidFill>
              </a:rPr>
              <a:t>      REQUIREMENTS</a:t>
            </a:r>
            <a:endParaRPr lang="en-PH" sz="1800" b="1" dirty="0">
              <a:solidFill>
                <a:srgbClr val="FFFFFF"/>
              </a:solidFill>
            </a:endParaRPr>
          </a:p>
        </p:txBody>
      </p:sp>
      <p:sp>
        <p:nvSpPr>
          <p:cNvPr id="41" name="Oval 40"/>
          <p:cNvSpPr/>
          <p:nvPr/>
        </p:nvSpPr>
        <p:spPr>
          <a:xfrm>
            <a:off x="5115938" y="2160029"/>
            <a:ext cx="889000" cy="862420"/>
          </a:xfrm>
          <a:prstGeom prst="ellipse">
            <a:avLst/>
          </a:prstGeom>
          <a:solidFill>
            <a:srgbClr val="B91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2" name="Oval 41"/>
          <p:cNvSpPr/>
          <p:nvPr/>
        </p:nvSpPr>
        <p:spPr>
          <a:xfrm>
            <a:off x="5208421" y="2238029"/>
            <a:ext cx="684793" cy="692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3" name="Rectangle 42"/>
          <p:cNvSpPr/>
          <p:nvPr/>
        </p:nvSpPr>
        <p:spPr>
          <a:xfrm>
            <a:off x="5525418" y="3424484"/>
            <a:ext cx="2448842" cy="614818"/>
          </a:xfrm>
          <a:prstGeom prst="rect">
            <a:avLst/>
          </a:prstGeom>
          <a:solidFill>
            <a:srgbClr val="1D6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dirty="0" smtClean="0">
                <a:solidFill>
                  <a:srgbClr val="FFFFFF"/>
                </a:solidFill>
              </a:rPr>
              <a:t>    DIAGRAMS </a:t>
            </a:r>
            <a:r>
              <a:rPr lang="en-PH" sz="1800" b="1" dirty="0">
                <a:solidFill>
                  <a:srgbClr val="FFFFFF"/>
                </a:solidFill>
              </a:rPr>
              <a:t>&amp;</a:t>
            </a:r>
            <a:endParaRPr lang="en-PH" sz="1800" b="1" dirty="0" smtClean="0">
              <a:solidFill>
                <a:srgbClr val="FFFFFF"/>
              </a:solidFill>
            </a:endParaRPr>
          </a:p>
          <a:p>
            <a:pPr algn="ctr"/>
            <a:r>
              <a:rPr lang="en-PH" sz="1800" b="1" dirty="0" smtClean="0">
                <a:solidFill>
                  <a:srgbClr val="FFFFFF"/>
                </a:solidFill>
              </a:rPr>
              <a:t>    DESCRIPTION</a:t>
            </a:r>
          </a:p>
        </p:txBody>
      </p:sp>
      <p:sp>
        <p:nvSpPr>
          <p:cNvPr id="44" name="Oval 43"/>
          <p:cNvSpPr/>
          <p:nvPr/>
        </p:nvSpPr>
        <p:spPr>
          <a:xfrm>
            <a:off x="5115938" y="3290482"/>
            <a:ext cx="889000" cy="862420"/>
          </a:xfrm>
          <a:prstGeom prst="ellipse">
            <a:avLst/>
          </a:prstGeom>
          <a:solidFill>
            <a:srgbClr val="1D6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5" name="Oval 44"/>
          <p:cNvSpPr/>
          <p:nvPr/>
        </p:nvSpPr>
        <p:spPr>
          <a:xfrm>
            <a:off x="5208421" y="3368482"/>
            <a:ext cx="684793" cy="692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404" y="1156564"/>
            <a:ext cx="510828" cy="510828"/>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4404" y="2335012"/>
            <a:ext cx="510828" cy="51082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603" y="3477180"/>
            <a:ext cx="489656" cy="489656"/>
          </a:xfrm>
          <a:prstGeom prst="rect">
            <a:avLst/>
          </a:prstGeom>
        </p:spPr>
      </p:pic>
    </p:spTree>
    <p:extLst>
      <p:ext uri="{BB962C8B-B14F-4D97-AF65-F5344CB8AC3E}">
        <p14:creationId xmlns:p14="http://schemas.microsoft.com/office/powerpoint/2010/main" val="1419460065"/>
      </p:ext>
    </p:extLst>
  </p:cSld>
  <p:clrMapOvr>
    <a:masterClrMapping/>
  </p:clrMapOvr>
  <p:transition spd="med">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4"/>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18" name="Google Shape;918;p34"/>
          <p:cNvCxnSpPr/>
          <p:nvPr/>
        </p:nvCxnSpPr>
        <p:spPr>
          <a:xfrm rot="10800000" flipH="1">
            <a:off x="1169740" y="4179095"/>
            <a:ext cx="3362325" cy="11169"/>
          </a:xfrm>
          <a:prstGeom prst="straightConnector1">
            <a:avLst/>
          </a:prstGeom>
          <a:noFill/>
          <a:ln w="9525" cap="flat" cmpd="sng">
            <a:solidFill>
              <a:srgbClr val="7B0B1A"/>
            </a:solidFill>
            <a:prstDash val="dash"/>
            <a:miter lim="800000"/>
            <a:headEnd type="none" w="sm" len="sm"/>
            <a:tailEnd type="none" w="sm" len="sm"/>
          </a:ln>
        </p:spPr>
      </p:cxnSp>
      <p:sp>
        <p:nvSpPr>
          <p:cNvPr id="924" name="Google Shape;924;p34"/>
          <p:cNvSpPr/>
          <p:nvPr/>
        </p:nvSpPr>
        <p:spPr>
          <a:xfrm>
            <a:off x="4154292" y="1506078"/>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5" name="Google Shape;925;p34"/>
          <p:cNvSpPr/>
          <p:nvPr/>
        </p:nvSpPr>
        <p:spPr>
          <a:xfrm>
            <a:off x="4141990" y="3743720"/>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6" name="Google Shape;926;p34"/>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7" name="Google Shape;927;p34"/>
          <p:cNvSpPr/>
          <p:nvPr/>
        </p:nvSpPr>
        <p:spPr>
          <a:xfrm>
            <a:off x="1169739" y="2343149"/>
            <a:ext cx="3362326" cy="827941"/>
          </a:xfrm>
          <a:prstGeom prst="rect">
            <a:avLst/>
          </a:prstGeom>
          <a:solidFill>
            <a:srgbClr val="3891DE"/>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sp>
        <p:nvSpPr>
          <p:cNvPr id="933" name="Google Shape;933;p34"/>
          <p:cNvSpPr/>
          <p:nvPr/>
        </p:nvSpPr>
        <p:spPr>
          <a:xfrm flipH="1">
            <a:off x="4737503" y="1496198"/>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4" name="Google Shape;934;p34"/>
          <p:cNvSpPr/>
          <p:nvPr/>
        </p:nvSpPr>
        <p:spPr>
          <a:xfrm flipH="1">
            <a:off x="4737503" y="3743720"/>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35" name="Google Shape;935;p34"/>
          <p:cNvCxnSpPr/>
          <p:nvPr/>
        </p:nvCxnSpPr>
        <p:spPr>
          <a:xfrm rot="10800000" flipH="1">
            <a:off x="4611935" y="4179095"/>
            <a:ext cx="3362325" cy="11169"/>
          </a:xfrm>
          <a:prstGeom prst="straightConnector1">
            <a:avLst/>
          </a:prstGeom>
          <a:noFill/>
          <a:ln w="9525" cap="flat" cmpd="sng">
            <a:solidFill>
              <a:srgbClr val="864D08"/>
            </a:solidFill>
            <a:prstDash val="dash"/>
            <a:miter lim="800000"/>
            <a:headEnd type="none" w="sm" len="sm"/>
            <a:tailEnd type="none" w="sm" len="sm"/>
          </a:ln>
        </p:spPr>
      </p:cxnSp>
      <p:sp>
        <p:nvSpPr>
          <p:cNvPr id="211"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212"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221" name="Group 220"/>
          <p:cNvGrpSpPr/>
          <p:nvPr/>
        </p:nvGrpSpPr>
        <p:grpSpPr>
          <a:xfrm>
            <a:off x="2005" y="120997"/>
            <a:ext cx="9058867" cy="5026777"/>
            <a:chOff x="2005" y="120997"/>
            <a:chExt cx="9058867" cy="5026777"/>
          </a:xfrm>
        </p:grpSpPr>
        <p:sp>
          <p:nvSpPr>
            <p:cNvPr id="222" name="Rectangle 221"/>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223" name="Rectangle 222"/>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224" name="Rectangle 223"/>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225" name="Rectangle 224"/>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226" name="Rectangle 225"/>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227"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SOLUTION DESIGN DOCUMENT</a:t>
              </a:r>
              <a:endParaRPr lang="en-US" sz="2800" b="1" dirty="0">
                <a:solidFill>
                  <a:srgbClr val="FFFFFF"/>
                </a:solidFill>
              </a:endParaRPr>
            </a:p>
          </p:txBody>
        </p:sp>
      </p:grpSp>
      <p:sp>
        <p:nvSpPr>
          <p:cNvPr id="218" name="Google Shape;933;p34"/>
          <p:cNvSpPr/>
          <p:nvPr/>
        </p:nvSpPr>
        <p:spPr>
          <a:xfrm flipH="1">
            <a:off x="4147939" y="1504347"/>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6" name="Google Shape;936;p34"/>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19" name="Google Shape;933;p34"/>
          <p:cNvSpPr/>
          <p:nvPr/>
        </p:nvSpPr>
        <p:spPr>
          <a:xfrm flipH="1">
            <a:off x="4145656" y="3751841"/>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7" name="Google Shape;937;p34"/>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29" name="Google Shape;752;p30"/>
          <p:cNvSpPr/>
          <p:nvPr/>
        </p:nvSpPr>
        <p:spPr>
          <a:xfrm>
            <a:off x="1176395" y="2440315"/>
            <a:ext cx="3355670" cy="640062"/>
          </a:xfrm>
          <a:prstGeom prst="rect">
            <a:avLst/>
          </a:prstGeom>
          <a:noFill/>
          <a:ln>
            <a:noFill/>
          </a:ln>
        </p:spPr>
        <p:txBody>
          <a:bodyPr spcFirstLastPara="1" wrap="square" lIns="68569" tIns="34275" rIns="68569" bIns="34275" anchor="t" anchorCtr="0">
            <a:noAutofit/>
          </a:bodyPr>
          <a:lstStyle/>
          <a:p>
            <a:pPr algn="ctr"/>
            <a:r>
              <a:rPr lang="en-US" sz="3200" dirty="0" smtClean="0">
                <a:solidFill>
                  <a:srgbClr val="FFFFFF"/>
                </a:solidFill>
              </a:rPr>
              <a:t>Pre-Development</a:t>
            </a:r>
            <a:endParaRPr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093" y="1055280"/>
            <a:ext cx="1149350" cy="1149350"/>
          </a:xfrm>
          <a:prstGeom prst="rect">
            <a:avLst/>
          </a:prstGeom>
        </p:spPr>
      </p:pic>
      <p:sp>
        <p:nvSpPr>
          <p:cNvPr id="7" name="Rectangle 6"/>
          <p:cNvSpPr/>
          <p:nvPr/>
        </p:nvSpPr>
        <p:spPr>
          <a:xfrm>
            <a:off x="5525418" y="1116965"/>
            <a:ext cx="2448842" cy="614818"/>
          </a:xfrm>
          <a:prstGeom prst="rect">
            <a:avLst/>
          </a:prstGeom>
          <a:solidFill>
            <a:srgbClr val="C97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dirty="0" smtClean="0">
                <a:solidFill>
                  <a:srgbClr val="FFFFFF"/>
                </a:solidFill>
              </a:rPr>
              <a:t>      ALERTS &amp;</a:t>
            </a:r>
          </a:p>
          <a:p>
            <a:pPr algn="ctr"/>
            <a:r>
              <a:rPr lang="en-PH" sz="1800" b="1" dirty="0" smtClean="0">
                <a:solidFill>
                  <a:srgbClr val="FFFFFF"/>
                </a:solidFill>
              </a:rPr>
              <a:t>     EXCEPTIONS</a:t>
            </a:r>
            <a:endParaRPr lang="en-PH" b="1" dirty="0">
              <a:solidFill>
                <a:srgbClr val="FFFFFF"/>
              </a:solidFill>
            </a:endParaRPr>
          </a:p>
        </p:txBody>
      </p:sp>
      <p:sp>
        <p:nvSpPr>
          <p:cNvPr id="6" name="Oval 5"/>
          <p:cNvSpPr/>
          <p:nvPr/>
        </p:nvSpPr>
        <p:spPr>
          <a:xfrm>
            <a:off x="5115938" y="982963"/>
            <a:ext cx="889000" cy="862420"/>
          </a:xfrm>
          <a:prstGeom prst="ellipse">
            <a:avLst/>
          </a:prstGeom>
          <a:solidFill>
            <a:srgbClr val="C97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34" name="Oval 33"/>
          <p:cNvSpPr/>
          <p:nvPr/>
        </p:nvSpPr>
        <p:spPr>
          <a:xfrm>
            <a:off x="5208421" y="1060963"/>
            <a:ext cx="684793" cy="692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0" name="Rectangle 39"/>
          <p:cNvSpPr/>
          <p:nvPr/>
        </p:nvSpPr>
        <p:spPr>
          <a:xfrm>
            <a:off x="5525418" y="2294031"/>
            <a:ext cx="2448842" cy="614818"/>
          </a:xfrm>
          <a:prstGeom prst="rect">
            <a:avLst/>
          </a:prstGeom>
          <a:solidFill>
            <a:srgbClr val="EB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b="1" dirty="0" smtClean="0">
                <a:solidFill>
                  <a:srgbClr val="FFFFFF"/>
                </a:solidFill>
              </a:rPr>
              <a:t>DATA &amp;</a:t>
            </a:r>
          </a:p>
          <a:p>
            <a:pPr algn="ctr"/>
            <a:r>
              <a:rPr lang="en-PH" b="1" dirty="0" smtClean="0">
                <a:solidFill>
                  <a:srgbClr val="FFFFFF"/>
                </a:solidFill>
              </a:rPr>
              <a:t>CREDENTIALS</a:t>
            </a:r>
            <a:endParaRPr lang="en-PH" sz="1100" b="1" dirty="0" smtClean="0">
              <a:solidFill>
                <a:srgbClr val="FFFFFF"/>
              </a:solidFill>
            </a:endParaRPr>
          </a:p>
          <a:p>
            <a:pPr algn="ctr"/>
            <a:r>
              <a:rPr lang="en-PH" sz="1600" b="1" dirty="0" smtClean="0">
                <a:solidFill>
                  <a:srgbClr val="FFFFFF"/>
                </a:solidFill>
              </a:rPr>
              <a:t>SECURITY</a:t>
            </a:r>
            <a:endParaRPr lang="en-PH" sz="1600" b="1" dirty="0">
              <a:solidFill>
                <a:srgbClr val="FFFFFF"/>
              </a:solidFill>
            </a:endParaRPr>
          </a:p>
        </p:txBody>
      </p:sp>
      <p:sp>
        <p:nvSpPr>
          <p:cNvPr id="41" name="Oval 40"/>
          <p:cNvSpPr/>
          <p:nvPr/>
        </p:nvSpPr>
        <p:spPr>
          <a:xfrm>
            <a:off x="5115938" y="2160029"/>
            <a:ext cx="889000" cy="862420"/>
          </a:xfrm>
          <a:prstGeom prst="ellipse">
            <a:avLst/>
          </a:prstGeom>
          <a:solidFill>
            <a:srgbClr val="EB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2" name="Oval 41"/>
          <p:cNvSpPr/>
          <p:nvPr/>
        </p:nvSpPr>
        <p:spPr>
          <a:xfrm>
            <a:off x="5208421" y="2238029"/>
            <a:ext cx="684793" cy="692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3" name="Rectangle 42"/>
          <p:cNvSpPr/>
          <p:nvPr/>
        </p:nvSpPr>
        <p:spPr>
          <a:xfrm>
            <a:off x="5525418" y="3424484"/>
            <a:ext cx="2448842" cy="614818"/>
          </a:xfrm>
          <a:prstGeom prst="rect">
            <a:avLst/>
          </a:prstGeom>
          <a:solidFill>
            <a:srgbClr val="3F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b="1" dirty="0" smtClean="0">
                <a:solidFill>
                  <a:srgbClr val="FFFFFF"/>
                </a:solidFill>
              </a:rPr>
              <a:t>ASSISTED </a:t>
            </a:r>
          </a:p>
          <a:p>
            <a:pPr algn="ctr"/>
            <a:r>
              <a:rPr lang="en-PH" b="1" dirty="0" smtClean="0">
                <a:solidFill>
                  <a:srgbClr val="FFFFFF"/>
                </a:solidFill>
              </a:rPr>
              <a:t>AUTOMATION</a:t>
            </a:r>
          </a:p>
          <a:p>
            <a:pPr algn="ctr"/>
            <a:r>
              <a:rPr lang="en-PH" b="1" dirty="0" smtClean="0">
                <a:solidFill>
                  <a:srgbClr val="FFFFFF"/>
                </a:solidFill>
              </a:rPr>
              <a:t>PROTOCOL</a:t>
            </a:r>
          </a:p>
        </p:txBody>
      </p:sp>
      <p:sp>
        <p:nvSpPr>
          <p:cNvPr id="44" name="Oval 43"/>
          <p:cNvSpPr/>
          <p:nvPr/>
        </p:nvSpPr>
        <p:spPr>
          <a:xfrm>
            <a:off x="5115938" y="3290482"/>
            <a:ext cx="889000" cy="862420"/>
          </a:xfrm>
          <a:prstGeom prst="ellipse">
            <a:avLst/>
          </a:prstGeom>
          <a:solidFill>
            <a:srgbClr val="3F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5" name="Oval 44"/>
          <p:cNvSpPr/>
          <p:nvPr/>
        </p:nvSpPr>
        <p:spPr>
          <a:xfrm>
            <a:off x="5208421" y="3368482"/>
            <a:ext cx="684793" cy="692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5552" y="3500455"/>
            <a:ext cx="442474" cy="44247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3402" y="1121708"/>
            <a:ext cx="511599" cy="511599"/>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818" y="2336671"/>
            <a:ext cx="458183" cy="458183"/>
          </a:xfrm>
          <a:prstGeom prst="rect">
            <a:avLst/>
          </a:prstGeom>
        </p:spPr>
      </p:pic>
    </p:spTree>
    <p:extLst>
      <p:ext uri="{BB962C8B-B14F-4D97-AF65-F5344CB8AC3E}">
        <p14:creationId xmlns:p14="http://schemas.microsoft.com/office/powerpoint/2010/main" val="508042584"/>
      </p:ext>
    </p:extLst>
  </p:cSld>
  <p:clrMapOvr>
    <a:masterClrMapping/>
  </p:clrMapOvr>
  <p:transition spd="med">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4"/>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18" name="Google Shape;918;p34"/>
          <p:cNvCxnSpPr/>
          <p:nvPr/>
        </p:nvCxnSpPr>
        <p:spPr>
          <a:xfrm rot="10800000" flipH="1">
            <a:off x="1169740" y="4179095"/>
            <a:ext cx="3362325" cy="11169"/>
          </a:xfrm>
          <a:prstGeom prst="straightConnector1">
            <a:avLst/>
          </a:prstGeom>
          <a:noFill/>
          <a:ln w="9525" cap="flat" cmpd="sng">
            <a:solidFill>
              <a:srgbClr val="7B0B1A"/>
            </a:solidFill>
            <a:prstDash val="dash"/>
            <a:miter lim="800000"/>
            <a:headEnd type="none" w="sm" len="sm"/>
            <a:tailEnd type="none" w="sm" len="sm"/>
          </a:ln>
        </p:spPr>
      </p:cxnSp>
      <p:sp>
        <p:nvSpPr>
          <p:cNvPr id="924" name="Google Shape;924;p34"/>
          <p:cNvSpPr/>
          <p:nvPr/>
        </p:nvSpPr>
        <p:spPr>
          <a:xfrm>
            <a:off x="4154292" y="1506078"/>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5" name="Google Shape;925;p34"/>
          <p:cNvSpPr/>
          <p:nvPr/>
        </p:nvSpPr>
        <p:spPr>
          <a:xfrm>
            <a:off x="4141990" y="3743720"/>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6" name="Google Shape;926;p34"/>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7" name="Google Shape;927;p34"/>
          <p:cNvSpPr/>
          <p:nvPr/>
        </p:nvSpPr>
        <p:spPr>
          <a:xfrm>
            <a:off x="1169739" y="2343149"/>
            <a:ext cx="3362326" cy="827941"/>
          </a:xfrm>
          <a:prstGeom prst="rect">
            <a:avLst/>
          </a:prstGeom>
          <a:solidFill>
            <a:srgbClr val="3891DE"/>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sp>
        <p:nvSpPr>
          <p:cNvPr id="933" name="Google Shape;933;p34"/>
          <p:cNvSpPr/>
          <p:nvPr/>
        </p:nvSpPr>
        <p:spPr>
          <a:xfrm flipH="1">
            <a:off x="4737503" y="1496198"/>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4" name="Google Shape;934;p34"/>
          <p:cNvSpPr/>
          <p:nvPr/>
        </p:nvSpPr>
        <p:spPr>
          <a:xfrm flipH="1">
            <a:off x="4737503" y="3743720"/>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35" name="Google Shape;935;p34"/>
          <p:cNvCxnSpPr/>
          <p:nvPr/>
        </p:nvCxnSpPr>
        <p:spPr>
          <a:xfrm rot="10800000" flipH="1">
            <a:off x="4611935" y="4179095"/>
            <a:ext cx="3362325" cy="11169"/>
          </a:xfrm>
          <a:prstGeom prst="straightConnector1">
            <a:avLst/>
          </a:prstGeom>
          <a:noFill/>
          <a:ln w="9525" cap="flat" cmpd="sng">
            <a:solidFill>
              <a:srgbClr val="864D08"/>
            </a:solidFill>
            <a:prstDash val="dash"/>
            <a:miter lim="800000"/>
            <a:headEnd type="none" w="sm" len="sm"/>
            <a:tailEnd type="none" w="sm" len="sm"/>
          </a:ln>
        </p:spPr>
      </p:cxnSp>
      <p:sp>
        <p:nvSpPr>
          <p:cNvPr id="211"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212"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221" name="Group 220"/>
          <p:cNvGrpSpPr/>
          <p:nvPr/>
        </p:nvGrpSpPr>
        <p:grpSpPr>
          <a:xfrm>
            <a:off x="2005" y="120997"/>
            <a:ext cx="9058867" cy="5026777"/>
            <a:chOff x="2005" y="120997"/>
            <a:chExt cx="9058867" cy="5026777"/>
          </a:xfrm>
        </p:grpSpPr>
        <p:sp>
          <p:nvSpPr>
            <p:cNvPr id="222" name="Rectangle 221"/>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223" name="Rectangle 222"/>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224" name="Rectangle 223"/>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225" name="Rectangle 224"/>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226" name="Rectangle 225"/>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227"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SOLUTION DESIGN DOCUMENT</a:t>
              </a:r>
              <a:endParaRPr lang="en-US" sz="2800" b="1" dirty="0">
                <a:solidFill>
                  <a:srgbClr val="FFFFFF"/>
                </a:solidFill>
              </a:endParaRPr>
            </a:p>
          </p:txBody>
        </p:sp>
      </p:grpSp>
      <p:sp>
        <p:nvSpPr>
          <p:cNvPr id="218" name="Google Shape;933;p34"/>
          <p:cNvSpPr/>
          <p:nvPr/>
        </p:nvSpPr>
        <p:spPr>
          <a:xfrm flipH="1">
            <a:off x="4147939" y="1504347"/>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6" name="Google Shape;936;p34"/>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19" name="Google Shape;933;p34"/>
          <p:cNvSpPr/>
          <p:nvPr/>
        </p:nvSpPr>
        <p:spPr>
          <a:xfrm flipH="1">
            <a:off x="4145656" y="3751841"/>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7" name="Google Shape;937;p34"/>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29" name="Google Shape;752;p30"/>
          <p:cNvSpPr/>
          <p:nvPr/>
        </p:nvSpPr>
        <p:spPr>
          <a:xfrm>
            <a:off x="1176395" y="2440315"/>
            <a:ext cx="3355670" cy="640062"/>
          </a:xfrm>
          <a:prstGeom prst="rect">
            <a:avLst/>
          </a:prstGeom>
          <a:noFill/>
          <a:ln>
            <a:noFill/>
          </a:ln>
        </p:spPr>
        <p:txBody>
          <a:bodyPr spcFirstLastPara="1" wrap="square" lIns="68569" tIns="34275" rIns="68569" bIns="34275" anchor="t" anchorCtr="0">
            <a:noAutofit/>
          </a:bodyPr>
          <a:lstStyle/>
          <a:p>
            <a:pPr algn="ctr"/>
            <a:r>
              <a:rPr lang="en-US" sz="3200" dirty="0" smtClean="0">
                <a:solidFill>
                  <a:srgbClr val="FFFFFF"/>
                </a:solidFill>
              </a:rPr>
              <a:t>Pre-Development</a:t>
            </a:r>
            <a:endParaRPr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093" y="1055280"/>
            <a:ext cx="1149350" cy="1149350"/>
          </a:xfrm>
          <a:prstGeom prst="rect">
            <a:avLst/>
          </a:prstGeom>
        </p:spPr>
      </p:pic>
      <p:sp>
        <p:nvSpPr>
          <p:cNvPr id="7" name="Rectangle 6"/>
          <p:cNvSpPr/>
          <p:nvPr/>
        </p:nvSpPr>
        <p:spPr>
          <a:xfrm>
            <a:off x="5525418" y="1116965"/>
            <a:ext cx="2448842" cy="614818"/>
          </a:xfrm>
          <a:prstGeom prst="rect">
            <a:avLst/>
          </a:prstGeom>
          <a:solidFill>
            <a:srgbClr val="B91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b="1" dirty="0" smtClean="0">
                <a:solidFill>
                  <a:srgbClr val="FFFFFF"/>
                </a:solidFill>
              </a:rPr>
              <a:t>MANAGEMENT</a:t>
            </a:r>
            <a:endParaRPr lang="en-PH" b="1" dirty="0">
              <a:solidFill>
                <a:srgbClr val="FFFFFF"/>
              </a:solidFill>
            </a:endParaRPr>
          </a:p>
          <a:p>
            <a:pPr algn="ctr"/>
            <a:r>
              <a:rPr lang="en-PH" b="1" dirty="0" smtClean="0">
                <a:solidFill>
                  <a:srgbClr val="FFFFFF"/>
                </a:solidFill>
              </a:rPr>
              <a:t>INFORMATION</a:t>
            </a:r>
            <a:endParaRPr lang="en-PH" b="1" dirty="0">
              <a:solidFill>
                <a:srgbClr val="FFFFFF"/>
              </a:solidFill>
            </a:endParaRPr>
          </a:p>
          <a:p>
            <a:pPr algn="ctr"/>
            <a:r>
              <a:rPr lang="en-PH" b="1" dirty="0" smtClean="0">
                <a:solidFill>
                  <a:srgbClr val="FFFFFF"/>
                </a:solidFill>
              </a:rPr>
              <a:t>REPORT</a:t>
            </a:r>
            <a:endParaRPr lang="en-PH" sz="1100" b="1" dirty="0">
              <a:solidFill>
                <a:srgbClr val="FFFFFF"/>
              </a:solidFill>
            </a:endParaRPr>
          </a:p>
        </p:txBody>
      </p:sp>
      <p:sp>
        <p:nvSpPr>
          <p:cNvPr id="6" name="Oval 5"/>
          <p:cNvSpPr/>
          <p:nvPr/>
        </p:nvSpPr>
        <p:spPr>
          <a:xfrm>
            <a:off x="5115938" y="982963"/>
            <a:ext cx="889000" cy="862420"/>
          </a:xfrm>
          <a:prstGeom prst="ellipse">
            <a:avLst/>
          </a:prstGeom>
          <a:solidFill>
            <a:srgbClr val="B91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34" name="Oval 33"/>
          <p:cNvSpPr/>
          <p:nvPr/>
        </p:nvSpPr>
        <p:spPr>
          <a:xfrm>
            <a:off x="5208421" y="1060963"/>
            <a:ext cx="684793" cy="692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507" y="1153321"/>
            <a:ext cx="471612" cy="471612"/>
          </a:xfrm>
          <a:prstGeom prst="rect">
            <a:avLst/>
          </a:prstGeom>
        </p:spPr>
      </p:pic>
    </p:spTree>
    <p:extLst>
      <p:ext uri="{BB962C8B-B14F-4D97-AF65-F5344CB8AC3E}">
        <p14:creationId xmlns:p14="http://schemas.microsoft.com/office/powerpoint/2010/main" val="2510759687"/>
      </p:ext>
    </p:extLst>
  </p:cSld>
  <p:clrMapOvr>
    <a:masterClrMapping/>
  </p:clrMapOvr>
  <p:transition spd="med">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4"/>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18" name="Google Shape;918;p34"/>
          <p:cNvCxnSpPr/>
          <p:nvPr/>
        </p:nvCxnSpPr>
        <p:spPr>
          <a:xfrm rot="10800000" flipH="1">
            <a:off x="1169740" y="4179095"/>
            <a:ext cx="3362325" cy="11169"/>
          </a:xfrm>
          <a:prstGeom prst="straightConnector1">
            <a:avLst/>
          </a:prstGeom>
          <a:noFill/>
          <a:ln w="9525" cap="flat" cmpd="sng">
            <a:solidFill>
              <a:srgbClr val="7B0B1A"/>
            </a:solidFill>
            <a:prstDash val="dash"/>
            <a:miter lim="800000"/>
            <a:headEnd type="none" w="sm" len="sm"/>
            <a:tailEnd type="none" w="sm" len="sm"/>
          </a:ln>
        </p:spPr>
      </p:cxnSp>
      <p:sp>
        <p:nvSpPr>
          <p:cNvPr id="924" name="Google Shape;924;p34"/>
          <p:cNvSpPr/>
          <p:nvPr/>
        </p:nvSpPr>
        <p:spPr>
          <a:xfrm>
            <a:off x="4154292" y="1506078"/>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5" name="Google Shape;925;p34"/>
          <p:cNvSpPr/>
          <p:nvPr/>
        </p:nvSpPr>
        <p:spPr>
          <a:xfrm>
            <a:off x="4141990" y="3743720"/>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6" name="Google Shape;926;p34"/>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7" name="Google Shape;927;p34"/>
          <p:cNvSpPr/>
          <p:nvPr/>
        </p:nvSpPr>
        <p:spPr>
          <a:xfrm>
            <a:off x="1169739" y="2343149"/>
            <a:ext cx="3362326" cy="827941"/>
          </a:xfrm>
          <a:prstGeom prst="rect">
            <a:avLst/>
          </a:prstGeom>
          <a:solidFill>
            <a:srgbClr val="F1992D"/>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sp>
        <p:nvSpPr>
          <p:cNvPr id="933" name="Google Shape;933;p34"/>
          <p:cNvSpPr/>
          <p:nvPr/>
        </p:nvSpPr>
        <p:spPr>
          <a:xfrm flipH="1">
            <a:off x="4737503" y="1496198"/>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4" name="Google Shape;934;p34"/>
          <p:cNvSpPr/>
          <p:nvPr/>
        </p:nvSpPr>
        <p:spPr>
          <a:xfrm flipH="1">
            <a:off x="4737503" y="3743720"/>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35" name="Google Shape;935;p34"/>
          <p:cNvCxnSpPr/>
          <p:nvPr/>
        </p:nvCxnSpPr>
        <p:spPr>
          <a:xfrm rot="10800000" flipH="1">
            <a:off x="4611935" y="4179095"/>
            <a:ext cx="3362325" cy="11169"/>
          </a:xfrm>
          <a:prstGeom prst="straightConnector1">
            <a:avLst/>
          </a:prstGeom>
          <a:noFill/>
          <a:ln w="9525" cap="flat" cmpd="sng">
            <a:solidFill>
              <a:srgbClr val="864D08"/>
            </a:solidFill>
            <a:prstDash val="dash"/>
            <a:miter lim="800000"/>
            <a:headEnd type="none" w="sm" len="sm"/>
            <a:tailEnd type="none" w="sm" len="sm"/>
          </a:ln>
        </p:spPr>
      </p:cxnSp>
      <p:sp>
        <p:nvSpPr>
          <p:cNvPr id="211"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212"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221" name="Group 220"/>
          <p:cNvGrpSpPr/>
          <p:nvPr/>
        </p:nvGrpSpPr>
        <p:grpSpPr>
          <a:xfrm>
            <a:off x="2005" y="120997"/>
            <a:ext cx="9058867" cy="5026777"/>
            <a:chOff x="2005" y="120997"/>
            <a:chExt cx="9058867" cy="5026777"/>
          </a:xfrm>
        </p:grpSpPr>
        <p:sp>
          <p:nvSpPr>
            <p:cNvPr id="222" name="Rectangle 221"/>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223" name="Rectangle 222"/>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224" name="Rectangle 223"/>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225" name="Rectangle 224"/>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226" name="Rectangle 225"/>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227"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SOLUTION DESIGN DOCUMENT</a:t>
              </a:r>
              <a:endParaRPr lang="en-US" sz="2800" b="1" dirty="0">
                <a:solidFill>
                  <a:srgbClr val="FFFFFF"/>
                </a:solidFill>
              </a:endParaRPr>
            </a:p>
          </p:txBody>
        </p:sp>
      </p:grpSp>
      <p:sp>
        <p:nvSpPr>
          <p:cNvPr id="218" name="Google Shape;933;p34"/>
          <p:cNvSpPr/>
          <p:nvPr/>
        </p:nvSpPr>
        <p:spPr>
          <a:xfrm flipH="1">
            <a:off x="4147939" y="1504347"/>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6" name="Google Shape;936;p34"/>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19" name="Google Shape;933;p34"/>
          <p:cNvSpPr/>
          <p:nvPr/>
        </p:nvSpPr>
        <p:spPr>
          <a:xfrm flipH="1">
            <a:off x="4145656" y="3751841"/>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7" name="Google Shape;937;p34"/>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29" name="Google Shape;752;p30"/>
          <p:cNvSpPr/>
          <p:nvPr/>
        </p:nvSpPr>
        <p:spPr>
          <a:xfrm>
            <a:off x="1166965" y="2441148"/>
            <a:ext cx="3355670" cy="640062"/>
          </a:xfrm>
          <a:prstGeom prst="rect">
            <a:avLst/>
          </a:prstGeom>
          <a:noFill/>
          <a:ln>
            <a:noFill/>
          </a:ln>
        </p:spPr>
        <p:txBody>
          <a:bodyPr spcFirstLastPara="1" wrap="square" lIns="68569" tIns="34275" rIns="68569" bIns="34275" anchor="t" anchorCtr="0">
            <a:noAutofit/>
          </a:bodyPr>
          <a:lstStyle/>
          <a:p>
            <a:pPr algn="ctr"/>
            <a:r>
              <a:rPr lang="en-US" sz="3000" dirty="0" smtClean="0">
                <a:solidFill>
                  <a:srgbClr val="FFFFFF"/>
                </a:solidFill>
              </a:rPr>
              <a:t>Post-Development</a:t>
            </a:r>
            <a:endParaRPr sz="3000" dirty="0"/>
          </a:p>
        </p:txBody>
      </p:sp>
      <p:sp>
        <p:nvSpPr>
          <p:cNvPr id="7" name="Rectangle 6"/>
          <p:cNvSpPr/>
          <p:nvPr/>
        </p:nvSpPr>
        <p:spPr>
          <a:xfrm>
            <a:off x="5525418" y="1116965"/>
            <a:ext cx="2448842" cy="614818"/>
          </a:xfrm>
          <a:prstGeom prst="rect">
            <a:avLst/>
          </a:prstGeom>
          <a:solidFill>
            <a:srgbClr val="1D6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dirty="0" smtClean="0">
                <a:solidFill>
                  <a:srgbClr val="FFFFFF"/>
                </a:solidFill>
              </a:rPr>
              <a:t>    PROJECT</a:t>
            </a:r>
          </a:p>
          <a:p>
            <a:pPr algn="ctr"/>
            <a:r>
              <a:rPr lang="en-PH" sz="1800" b="1" dirty="0" smtClean="0">
                <a:solidFill>
                  <a:srgbClr val="FFFFFF"/>
                </a:solidFill>
              </a:rPr>
              <a:t>    INFORMATION</a:t>
            </a:r>
            <a:endParaRPr lang="en-PH" b="1" dirty="0">
              <a:solidFill>
                <a:srgbClr val="FFFFFF"/>
              </a:solidFill>
            </a:endParaRPr>
          </a:p>
        </p:txBody>
      </p:sp>
      <p:sp>
        <p:nvSpPr>
          <p:cNvPr id="6" name="Oval 5"/>
          <p:cNvSpPr/>
          <p:nvPr/>
        </p:nvSpPr>
        <p:spPr>
          <a:xfrm>
            <a:off x="5115938" y="982963"/>
            <a:ext cx="889000" cy="862420"/>
          </a:xfrm>
          <a:prstGeom prst="ellipse">
            <a:avLst/>
          </a:prstGeom>
          <a:solidFill>
            <a:srgbClr val="1D6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34" name="Oval 33"/>
          <p:cNvSpPr/>
          <p:nvPr/>
        </p:nvSpPr>
        <p:spPr>
          <a:xfrm>
            <a:off x="5208421" y="1060963"/>
            <a:ext cx="684793" cy="692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0" name="Rectangle 39"/>
          <p:cNvSpPr/>
          <p:nvPr/>
        </p:nvSpPr>
        <p:spPr>
          <a:xfrm>
            <a:off x="5525418" y="2294031"/>
            <a:ext cx="2448842" cy="614818"/>
          </a:xfrm>
          <a:prstGeom prst="rect">
            <a:avLst/>
          </a:prstGeom>
          <a:solidFill>
            <a:srgbClr val="C97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dirty="0" smtClean="0">
                <a:solidFill>
                  <a:srgbClr val="FFFFFF"/>
                </a:solidFill>
              </a:rPr>
              <a:t>OTHER</a:t>
            </a:r>
          </a:p>
          <a:p>
            <a:pPr algn="ctr"/>
            <a:r>
              <a:rPr lang="en-PH" sz="1800" b="1" dirty="0" smtClean="0">
                <a:solidFill>
                  <a:srgbClr val="FFFFFF"/>
                </a:solidFill>
              </a:rPr>
              <a:t>DETAILS</a:t>
            </a:r>
            <a:endParaRPr lang="en-PH" sz="1800" b="1" dirty="0">
              <a:solidFill>
                <a:srgbClr val="FFFFFF"/>
              </a:solidFill>
            </a:endParaRPr>
          </a:p>
        </p:txBody>
      </p:sp>
      <p:sp>
        <p:nvSpPr>
          <p:cNvPr id="41" name="Oval 40"/>
          <p:cNvSpPr/>
          <p:nvPr/>
        </p:nvSpPr>
        <p:spPr>
          <a:xfrm>
            <a:off x="5115938" y="2160029"/>
            <a:ext cx="889000" cy="862420"/>
          </a:xfrm>
          <a:prstGeom prst="ellipse">
            <a:avLst/>
          </a:prstGeom>
          <a:solidFill>
            <a:srgbClr val="C97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2" name="Oval 41"/>
          <p:cNvSpPr/>
          <p:nvPr/>
        </p:nvSpPr>
        <p:spPr>
          <a:xfrm>
            <a:off x="5208421" y="2238029"/>
            <a:ext cx="684793" cy="692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3" name="Rectangle 42"/>
          <p:cNvSpPr/>
          <p:nvPr/>
        </p:nvSpPr>
        <p:spPr>
          <a:xfrm>
            <a:off x="5525418" y="3424484"/>
            <a:ext cx="2448842" cy="614818"/>
          </a:xfrm>
          <a:prstGeom prst="rect">
            <a:avLst/>
          </a:prstGeom>
          <a:solidFill>
            <a:srgbClr val="EB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b="1" dirty="0" smtClean="0">
                <a:solidFill>
                  <a:srgbClr val="FFFFFF"/>
                </a:solidFill>
              </a:rPr>
              <a:t>POST-UAT</a:t>
            </a:r>
          </a:p>
          <a:p>
            <a:pPr algn="ctr"/>
            <a:r>
              <a:rPr lang="en-PH" b="1" dirty="0" smtClean="0">
                <a:solidFill>
                  <a:srgbClr val="FFFFFF"/>
                </a:solidFill>
              </a:rPr>
              <a:t>SPECIFICATIONS</a:t>
            </a:r>
          </a:p>
        </p:txBody>
      </p:sp>
      <p:sp>
        <p:nvSpPr>
          <p:cNvPr id="44" name="Oval 43"/>
          <p:cNvSpPr/>
          <p:nvPr/>
        </p:nvSpPr>
        <p:spPr>
          <a:xfrm>
            <a:off x="5115938" y="3290482"/>
            <a:ext cx="889000" cy="862420"/>
          </a:xfrm>
          <a:prstGeom prst="ellipse">
            <a:avLst/>
          </a:prstGeom>
          <a:solidFill>
            <a:srgbClr val="EB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5" name="Oval 44"/>
          <p:cNvSpPr/>
          <p:nvPr/>
        </p:nvSpPr>
        <p:spPr>
          <a:xfrm>
            <a:off x="5208421" y="3368482"/>
            <a:ext cx="684793" cy="692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209" y="911423"/>
            <a:ext cx="1271815" cy="12718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333" y="1180381"/>
            <a:ext cx="450496" cy="45049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0638" y="2379345"/>
            <a:ext cx="399600" cy="3996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8133" y="3515981"/>
            <a:ext cx="400629" cy="400629"/>
          </a:xfrm>
          <a:prstGeom prst="rect">
            <a:avLst/>
          </a:prstGeom>
        </p:spPr>
      </p:pic>
    </p:spTree>
    <p:extLst>
      <p:ext uri="{BB962C8B-B14F-4D97-AF65-F5344CB8AC3E}">
        <p14:creationId xmlns:p14="http://schemas.microsoft.com/office/powerpoint/2010/main" val="2039926023"/>
      </p:ext>
    </p:extLst>
  </p:cSld>
  <p:clrMapOvr>
    <a:masterClrMapping/>
  </p:clrMapOvr>
  <p:transition spd="med">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4"/>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18" name="Google Shape;918;p34"/>
          <p:cNvCxnSpPr/>
          <p:nvPr/>
        </p:nvCxnSpPr>
        <p:spPr>
          <a:xfrm rot="10800000" flipH="1">
            <a:off x="1169740" y="4179095"/>
            <a:ext cx="3362325" cy="11169"/>
          </a:xfrm>
          <a:prstGeom prst="straightConnector1">
            <a:avLst/>
          </a:prstGeom>
          <a:noFill/>
          <a:ln w="9525" cap="flat" cmpd="sng">
            <a:solidFill>
              <a:srgbClr val="F1992D"/>
            </a:solidFill>
            <a:prstDash val="dash"/>
            <a:miter lim="800000"/>
            <a:headEnd type="none" w="sm" len="sm"/>
            <a:tailEnd type="none" w="sm" len="sm"/>
          </a:ln>
        </p:spPr>
      </p:cxnSp>
      <p:sp>
        <p:nvSpPr>
          <p:cNvPr id="924" name="Google Shape;924;p34"/>
          <p:cNvSpPr/>
          <p:nvPr/>
        </p:nvSpPr>
        <p:spPr>
          <a:xfrm>
            <a:off x="4154292" y="1506078"/>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5" name="Google Shape;925;p34"/>
          <p:cNvSpPr/>
          <p:nvPr/>
        </p:nvSpPr>
        <p:spPr>
          <a:xfrm>
            <a:off x="4141990" y="3743720"/>
            <a:ext cx="274320" cy="274320"/>
          </a:xfrm>
          <a:prstGeom prst="ellipse">
            <a:avLst/>
          </a:prstGeom>
          <a:solidFill>
            <a:schemeClr val="lt2"/>
          </a:solidFill>
          <a:ln w="38100" cap="flat" cmpd="sng">
            <a:solidFill>
              <a:schemeClr val="accent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6" name="Google Shape;926;p34"/>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27" name="Google Shape;927;p34"/>
          <p:cNvSpPr/>
          <p:nvPr/>
        </p:nvSpPr>
        <p:spPr>
          <a:xfrm>
            <a:off x="1169739" y="2343149"/>
            <a:ext cx="3362326" cy="827941"/>
          </a:xfrm>
          <a:prstGeom prst="rect">
            <a:avLst/>
          </a:prstGeom>
          <a:solidFill>
            <a:srgbClr val="F1992D"/>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sp>
        <p:nvSpPr>
          <p:cNvPr id="933" name="Google Shape;933;p34"/>
          <p:cNvSpPr/>
          <p:nvPr/>
        </p:nvSpPr>
        <p:spPr>
          <a:xfrm flipH="1">
            <a:off x="4737503" y="1496198"/>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4" name="Google Shape;934;p34"/>
          <p:cNvSpPr/>
          <p:nvPr/>
        </p:nvSpPr>
        <p:spPr>
          <a:xfrm flipH="1">
            <a:off x="4737503" y="3743720"/>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935" name="Google Shape;935;p34"/>
          <p:cNvCxnSpPr/>
          <p:nvPr/>
        </p:nvCxnSpPr>
        <p:spPr>
          <a:xfrm rot="10800000" flipH="1">
            <a:off x="4611935" y="4179095"/>
            <a:ext cx="3362325" cy="11169"/>
          </a:xfrm>
          <a:prstGeom prst="straightConnector1">
            <a:avLst/>
          </a:prstGeom>
          <a:noFill/>
          <a:ln w="9525" cap="flat" cmpd="sng">
            <a:solidFill>
              <a:srgbClr val="F1992D"/>
            </a:solidFill>
            <a:prstDash val="dash"/>
            <a:miter lim="800000"/>
            <a:headEnd type="none" w="sm" len="sm"/>
            <a:tailEnd type="none" w="sm" len="sm"/>
          </a:ln>
        </p:spPr>
      </p:cxnSp>
      <p:sp>
        <p:nvSpPr>
          <p:cNvPr id="211"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212"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221" name="Group 220"/>
          <p:cNvGrpSpPr/>
          <p:nvPr/>
        </p:nvGrpSpPr>
        <p:grpSpPr>
          <a:xfrm>
            <a:off x="2005" y="120997"/>
            <a:ext cx="9058867" cy="5026777"/>
            <a:chOff x="2005" y="120997"/>
            <a:chExt cx="9058867" cy="5026777"/>
          </a:xfrm>
        </p:grpSpPr>
        <p:sp>
          <p:nvSpPr>
            <p:cNvPr id="222" name="Rectangle 221"/>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223" name="Rectangle 222"/>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224" name="Rectangle 223"/>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225" name="Rectangle 224"/>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226" name="Rectangle 225"/>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227"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SOLUTION DESIGN DOCUMENT</a:t>
              </a:r>
              <a:endParaRPr lang="en-US" sz="2800" b="1" dirty="0">
                <a:solidFill>
                  <a:srgbClr val="FFFFFF"/>
                </a:solidFill>
              </a:endParaRPr>
            </a:p>
          </p:txBody>
        </p:sp>
      </p:grpSp>
      <p:sp>
        <p:nvSpPr>
          <p:cNvPr id="218" name="Google Shape;933;p34"/>
          <p:cNvSpPr/>
          <p:nvPr/>
        </p:nvSpPr>
        <p:spPr>
          <a:xfrm flipH="1">
            <a:off x="4147939" y="1504347"/>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6" name="Google Shape;936;p34"/>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19" name="Google Shape;933;p34"/>
          <p:cNvSpPr/>
          <p:nvPr/>
        </p:nvSpPr>
        <p:spPr>
          <a:xfrm flipH="1">
            <a:off x="4145656" y="3751841"/>
            <a:ext cx="274320" cy="274320"/>
          </a:xfrm>
          <a:prstGeom prst="ellipse">
            <a:avLst/>
          </a:prstGeom>
          <a:solidFill>
            <a:schemeClr val="lt2"/>
          </a:solidFill>
          <a:ln w="38100" cap="flat" cmpd="sng">
            <a:solidFill>
              <a:srgbClr val="864D0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937" name="Google Shape;937;p34"/>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229" name="Google Shape;752;p30"/>
          <p:cNvSpPr/>
          <p:nvPr/>
        </p:nvSpPr>
        <p:spPr>
          <a:xfrm>
            <a:off x="1166965" y="2441148"/>
            <a:ext cx="3355670" cy="640062"/>
          </a:xfrm>
          <a:prstGeom prst="rect">
            <a:avLst/>
          </a:prstGeom>
          <a:noFill/>
          <a:ln>
            <a:noFill/>
          </a:ln>
        </p:spPr>
        <p:txBody>
          <a:bodyPr spcFirstLastPara="1" wrap="square" lIns="68569" tIns="34275" rIns="68569" bIns="34275" anchor="t" anchorCtr="0">
            <a:noAutofit/>
          </a:bodyPr>
          <a:lstStyle/>
          <a:p>
            <a:pPr algn="ctr"/>
            <a:r>
              <a:rPr lang="en-US" sz="3000" dirty="0" smtClean="0">
                <a:solidFill>
                  <a:srgbClr val="FFFFFF"/>
                </a:solidFill>
              </a:rPr>
              <a:t>Post-Development</a:t>
            </a:r>
            <a:endParaRPr sz="3000" dirty="0"/>
          </a:p>
        </p:txBody>
      </p:sp>
      <p:sp>
        <p:nvSpPr>
          <p:cNvPr id="7" name="Rectangle 6"/>
          <p:cNvSpPr/>
          <p:nvPr/>
        </p:nvSpPr>
        <p:spPr>
          <a:xfrm>
            <a:off x="5525418" y="1116965"/>
            <a:ext cx="2448842" cy="614818"/>
          </a:xfrm>
          <a:prstGeom prst="rect">
            <a:avLst/>
          </a:prstGeom>
          <a:solidFill>
            <a:srgbClr val="3F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dirty="0" smtClean="0">
                <a:solidFill>
                  <a:srgbClr val="FFFFFF"/>
                </a:solidFill>
              </a:rPr>
              <a:t>    GLOSSARY</a:t>
            </a:r>
            <a:endParaRPr lang="en-PH" b="1" dirty="0">
              <a:solidFill>
                <a:srgbClr val="FFFFFF"/>
              </a:solidFill>
            </a:endParaRPr>
          </a:p>
        </p:txBody>
      </p:sp>
      <p:sp>
        <p:nvSpPr>
          <p:cNvPr id="6" name="Oval 5"/>
          <p:cNvSpPr/>
          <p:nvPr/>
        </p:nvSpPr>
        <p:spPr>
          <a:xfrm>
            <a:off x="5115938" y="982963"/>
            <a:ext cx="889000" cy="862420"/>
          </a:xfrm>
          <a:prstGeom prst="ellipse">
            <a:avLst/>
          </a:prstGeom>
          <a:solidFill>
            <a:srgbClr val="3F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34" name="Oval 33"/>
          <p:cNvSpPr/>
          <p:nvPr/>
        </p:nvSpPr>
        <p:spPr>
          <a:xfrm>
            <a:off x="5208421" y="1060963"/>
            <a:ext cx="684793" cy="692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209" y="911423"/>
            <a:ext cx="1271815" cy="127181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912" y="1199126"/>
            <a:ext cx="385810" cy="385810"/>
          </a:xfrm>
          <a:prstGeom prst="rect">
            <a:avLst/>
          </a:prstGeom>
        </p:spPr>
      </p:pic>
    </p:spTree>
    <p:extLst>
      <p:ext uri="{BB962C8B-B14F-4D97-AF65-F5344CB8AC3E}">
        <p14:creationId xmlns:p14="http://schemas.microsoft.com/office/powerpoint/2010/main" val="322522716"/>
      </p:ext>
    </p:extLst>
  </p:cSld>
  <p:clrMapOvr>
    <a:masterClrMapping/>
  </p:clrMapOvr>
  <p:transition spd="med">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3"/>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63" name="Google Shape;863;p33"/>
          <p:cNvSpPr/>
          <p:nvPr/>
        </p:nvSpPr>
        <p:spPr>
          <a:xfrm>
            <a:off x="1169740" y="2343149"/>
            <a:ext cx="3362325" cy="827941"/>
          </a:xfrm>
          <a:prstGeom prst="rect">
            <a:avLst/>
          </a:prstGeom>
          <a:solidFill>
            <a:srgbClr val="3F5925"/>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cxnSp>
        <p:nvCxnSpPr>
          <p:cNvPr id="864" name="Google Shape;864;p33"/>
          <p:cNvCxnSpPr/>
          <p:nvPr/>
        </p:nvCxnSpPr>
        <p:spPr>
          <a:xfrm rot="10800000" flipH="1">
            <a:off x="1169740" y="4179095"/>
            <a:ext cx="3362325" cy="11169"/>
          </a:xfrm>
          <a:prstGeom prst="straightConnector1">
            <a:avLst/>
          </a:prstGeom>
          <a:noFill/>
          <a:ln w="9525" cap="flat" cmpd="sng">
            <a:solidFill>
              <a:srgbClr val="3F5925"/>
            </a:solidFill>
            <a:prstDash val="dash"/>
            <a:miter lim="800000"/>
            <a:headEnd type="none" w="sm" len="sm"/>
            <a:tailEnd type="none" w="sm" len="sm"/>
          </a:ln>
        </p:spPr>
      </p:cxnSp>
      <p:sp>
        <p:nvSpPr>
          <p:cNvPr id="867" name="Google Shape;867;p33"/>
          <p:cNvSpPr/>
          <p:nvPr/>
        </p:nvSpPr>
        <p:spPr>
          <a:xfrm>
            <a:off x="1548196" y="2504922"/>
            <a:ext cx="581026" cy="530918"/>
          </a:xfrm>
          <a:prstGeom prst="rect">
            <a:avLst/>
          </a:prstGeom>
          <a:noFill/>
          <a:ln>
            <a:noFill/>
          </a:ln>
        </p:spPr>
        <p:txBody>
          <a:bodyPr spcFirstLastPara="1" wrap="square" lIns="68569" tIns="34275" rIns="68569" bIns="34275" anchor="t" anchorCtr="0">
            <a:noAutofit/>
          </a:bodyPr>
          <a:lstStyle/>
          <a:p>
            <a:pPr algn="ctr"/>
            <a:endParaRPr sz="1050" dirty="0"/>
          </a:p>
        </p:txBody>
      </p:sp>
      <p:sp>
        <p:nvSpPr>
          <p:cNvPr id="870" name="Google Shape;870;p33"/>
          <p:cNvSpPr/>
          <p:nvPr/>
        </p:nvSpPr>
        <p:spPr>
          <a:xfrm>
            <a:off x="4141990" y="1496198"/>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71" name="Google Shape;871;p33"/>
          <p:cNvSpPr/>
          <p:nvPr/>
        </p:nvSpPr>
        <p:spPr>
          <a:xfrm>
            <a:off x="4141990" y="3743720"/>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72" name="Google Shape;872;p33"/>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79" name="Google Shape;879;p33"/>
          <p:cNvSpPr/>
          <p:nvPr/>
        </p:nvSpPr>
        <p:spPr>
          <a:xfrm flipH="1">
            <a:off x="4737503" y="1496198"/>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80" name="Google Shape;880;p33"/>
          <p:cNvSpPr/>
          <p:nvPr/>
        </p:nvSpPr>
        <p:spPr>
          <a:xfrm flipH="1">
            <a:off x="4737503" y="3743720"/>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881" name="Google Shape;881;p33"/>
          <p:cNvCxnSpPr/>
          <p:nvPr/>
        </p:nvCxnSpPr>
        <p:spPr>
          <a:xfrm rot="10800000" flipH="1">
            <a:off x="4611935" y="4179095"/>
            <a:ext cx="3362325" cy="11169"/>
          </a:xfrm>
          <a:prstGeom prst="straightConnector1">
            <a:avLst/>
          </a:prstGeom>
          <a:noFill/>
          <a:ln w="9525" cap="flat" cmpd="sng">
            <a:solidFill>
              <a:srgbClr val="3F5925"/>
            </a:solidFill>
            <a:prstDash val="dash"/>
            <a:miter lim="800000"/>
            <a:headEnd type="none" w="sm" len="sm"/>
            <a:tailEnd type="none" w="sm" len="sm"/>
          </a:ln>
        </p:spPr>
      </p:cxnSp>
      <p:sp>
        <p:nvSpPr>
          <p:cNvPr id="882" name="Google Shape;882;p33"/>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83" name="Google Shape;883;p33"/>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60"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61"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33" name="Group 32"/>
          <p:cNvGrpSpPr/>
          <p:nvPr/>
        </p:nvGrpSpPr>
        <p:grpSpPr>
          <a:xfrm>
            <a:off x="2004" y="120997"/>
            <a:ext cx="9058868" cy="5026777"/>
            <a:chOff x="2004" y="120997"/>
            <a:chExt cx="9058868" cy="5026777"/>
          </a:xfrm>
        </p:grpSpPr>
        <p:sp>
          <p:nvSpPr>
            <p:cNvPr id="34" name="Rectangle 33"/>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35" name="Rectangle 34"/>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36" name="Rectangle 35"/>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37" name="Rectangle 36"/>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38" name="Rectangle 37"/>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39" name="Google Shape;59;p14"/>
            <p:cNvSpPr txBox="1">
              <a:spLocks/>
            </p:cNvSpPr>
            <p:nvPr/>
          </p:nvSpPr>
          <p:spPr>
            <a:xfrm>
              <a:off x="2004" y="4575074"/>
              <a:ext cx="7972255"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OPERATION AND DEPLOYMENT HANDBOOK</a:t>
              </a:r>
              <a:endParaRPr lang="en-US" sz="2800" b="1" dirty="0">
                <a:solidFill>
                  <a:srgbClr val="FFFFFF"/>
                </a:solidFill>
              </a:endParaRPr>
            </a:p>
          </p:txBody>
        </p:sp>
      </p:grpSp>
      <p:sp>
        <p:nvSpPr>
          <p:cNvPr id="68" name="Google Shape;789;p31"/>
          <p:cNvSpPr/>
          <p:nvPr/>
        </p:nvSpPr>
        <p:spPr>
          <a:xfrm>
            <a:off x="2853161" y="2063691"/>
            <a:ext cx="0" cy="19582"/>
          </a:xfrm>
          <a:custGeom>
            <a:avLst/>
            <a:gdLst/>
            <a:ahLst/>
            <a:cxnLst/>
            <a:rect l="l" t="t" r="r" b="b"/>
            <a:pathLst>
              <a:path w="120000" h="13" extrusionOk="0">
                <a:moveTo>
                  <a:pt x="0" y="0"/>
                </a:moveTo>
                <a:cubicBezTo>
                  <a:pt x="0" y="13"/>
                  <a:pt x="0" y="13"/>
                  <a:pt x="0" y="13"/>
                </a:cubicBezTo>
                <a:cubicBezTo>
                  <a:pt x="0" y="13"/>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latin typeface="Calibri"/>
              <a:ea typeface="Calibri"/>
              <a:cs typeface="Calibri"/>
              <a:sym typeface="Calibri"/>
            </a:endParaRPr>
          </a:p>
        </p:txBody>
      </p:sp>
      <p:sp>
        <p:nvSpPr>
          <p:cNvPr id="71" name="Google Shape;792;p31"/>
          <p:cNvSpPr/>
          <p:nvPr/>
        </p:nvSpPr>
        <p:spPr>
          <a:xfrm>
            <a:off x="2853161" y="2065197"/>
            <a:ext cx="0" cy="18076"/>
          </a:xfrm>
          <a:custGeom>
            <a:avLst/>
            <a:gdLst/>
            <a:ahLst/>
            <a:cxnLst/>
            <a:rect l="l" t="t" r="r" b="b"/>
            <a:pathLst>
              <a:path w="120000" h="12" extrusionOk="0">
                <a:moveTo>
                  <a:pt x="0" y="0"/>
                </a:moveTo>
                <a:cubicBezTo>
                  <a:pt x="0" y="12"/>
                  <a:pt x="0" y="12"/>
                  <a:pt x="0" y="12"/>
                </a:cubicBezTo>
                <a:cubicBezTo>
                  <a:pt x="0" y="12"/>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latin typeface="Calibri"/>
              <a:ea typeface="Calibri"/>
              <a:cs typeface="Calibri"/>
              <a:sym typeface="Calibri"/>
            </a:endParaRPr>
          </a:p>
        </p:txBody>
      </p:sp>
      <p:cxnSp>
        <p:nvCxnSpPr>
          <p:cNvPr id="45" name="Google Shape;877;p33"/>
          <p:cNvCxnSpPr/>
          <p:nvPr/>
        </p:nvCxnSpPr>
        <p:spPr>
          <a:xfrm>
            <a:off x="-3305494" y="2505181"/>
            <a:ext cx="0" cy="586344"/>
          </a:xfrm>
          <a:prstGeom prst="straightConnector1">
            <a:avLst/>
          </a:prstGeom>
          <a:noFill/>
          <a:ln w="28575" cap="flat" cmpd="sng">
            <a:solidFill>
              <a:schemeClr val="lt1"/>
            </a:solidFill>
            <a:prstDash val="solid"/>
            <a:miter lim="800000"/>
            <a:headEnd type="none" w="sm" len="sm"/>
            <a:tailEnd type="none" w="sm" len="sm"/>
          </a:ln>
        </p:spPr>
      </p:cxnSp>
      <p:sp>
        <p:nvSpPr>
          <p:cNvPr id="47" name="Google Shape;878;p33"/>
          <p:cNvSpPr/>
          <p:nvPr/>
        </p:nvSpPr>
        <p:spPr>
          <a:xfrm>
            <a:off x="1188029" y="2524643"/>
            <a:ext cx="3325745" cy="484650"/>
          </a:xfrm>
          <a:prstGeom prst="rect">
            <a:avLst/>
          </a:prstGeom>
          <a:noFill/>
          <a:ln>
            <a:noFill/>
          </a:ln>
        </p:spPr>
        <p:txBody>
          <a:bodyPr spcFirstLastPara="1" wrap="square" lIns="68569" tIns="34275" rIns="68569" bIns="34275" anchor="t" anchorCtr="0">
            <a:noAutofit/>
          </a:bodyPr>
          <a:lstStyle/>
          <a:p>
            <a:pPr algn="ctr"/>
            <a:r>
              <a:rPr lang="en-US" sz="2500" dirty="0" smtClean="0">
                <a:solidFill>
                  <a:srgbClr val="FFFFFF"/>
                </a:solidFill>
              </a:rPr>
              <a:t>ODH</a:t>
            </a:r>
            <a:endParaRPr lang="en-US" sz="2500" dirty="0">
              <a:solidFill>
                <a:srgbClr val="FFFFFF"/>
              </a:solidFill>
            </a:endParaRPr>
          </a:p>
          <a:p>
            <a:endParaRPr sz="25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893" y="990640"/>
            <a:ext cx="1138018" cy="1138018"/>
          </a:xfrm>
          <a:prstGeom prst="rect">
            <a:avLst/>
          </a:prstGeom>
        </p:spPr>
      </p:pic>
      <p:sp>
        <p:nvSpPr>
          <p:cNvPr id="3" name="Rectangle 2"/>
          <p:cNvSpPr/>
          <p:nvPr/>
        </p:nvSpPr>
        <p:spPr>
          <a:xfrm>
            <a:off x="5254143" y="695324"/>
            <a:ext cx="66001" cy="1190625"/>
          </a:xfrm>
          <a:prstGeom prst="rect">
            <a:avLst/>
          </a:prstGeom>
          <a:solidFill>
            <a:srgbClr val="F199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6" name="Rectangle 45"/>
          <p:cNvSpPr/>
          <p:nvPr/>
        </p:nvSpPr>
        <p:spPr>
          <a:xfrm>
            <a:off x="5255221" y="1885949"/>
            <a:ext cx="66001" cy="1190625"/>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8" name="Rectangle 47"/>
          <p:cNvSpPr/>
          <p:nvPr/>
        </p:nvSpPr>
        <p:spPr>
          <a:xfrm>
            <a:off x="5255849" y="2886286"/>
            <a:ext cx="64296" cy="1049532"/>
          </a:xfrm>
          <a:prstGeom prst="rect">
            <a:avLst/>
          </a:prstGeom>
          <a:solidFill>
            <a:srgbClr val="134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11" name="Horizontal Scroll 10"/>
          <p:cNvSpPr/>
          <p:nvPr/>
        </p:nvSpPr>
        <p:spPr>
          <a:xfrm>
            <a:off x="5469179" y="1169883"/>
            <a:ext cx="2305723" cy="839107"/>
          </a:xfrm>
          <a:prstGeom prst="horizontalScroll">
            <a:avLst/>
          </a:prstGeom>
          <a:solidFill>
            <a:srgbClr val="F199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dirty="0" smtClean="0">
                <a:solidFill>
                  <a:srgbClr val="FFFFFF"/>
                </a:solidFill>
              </a:rPr>
              <a:t>   OPERATIONS</a:t>
            </a:r>
          </a:p>
          <a:p>
            <a:pPr algn="ctr"/>
            <a:r>
              <a:rPr lang="en-PH" sz="1800" b="1" dirty="0" smtClean="0">
                <a:solidFill>
                  <a:srgbClr val="FFFFFF"/>
                </a:solidFill>
              </a:rPr>
              <a:t>   MANUAL</a:t>
            </a:r>
            <a:endParaRPr lang="en-PH" sz="1800" b="1" dirty="0">
              <a:solidFill>
                <a:srgbClr val="FFFFFF"/>
              </a:solidFill>
            </a:endParaRPr>
          </a:p>
        </p:txBody>
      </p:sp>
      <p:sp>
        <p:nvSpPr>
          <p:cNvPr id="6" name="Oval 5"/>
          <p:cNvSpPr/>
          <p:nvPr/>
        </p:nvSpPr>
        <p:spPr>
          <a:xfrm>
            <a:off x="5076237" y="1160636"/>
            <a:ext cx="847725" cy="846951"/>
          </a:xfrm>
          <a:prstGeom prst="ellipse">
            <a:avLst/>
          </a:prstGeom>
          <a:solidFill>
            <a:srgbClr val="F199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9" name="Oval 48"/>
          <p:cNvSpPr/>
          <p:nvPr/>
        </p:nvSpPr>
        <p:spPr>
          <a:xfrm>
            <a:off x="5163061" y="1249895"/>
            <a:ext cx="660600" cy="661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97" y="1321865"/>
            <a:ext cx="533528" cy="533528"/>
          </a:xfrm>
          <a:prstGeom prst="rect">
            <a:avLst/>
          </a:prstGeom>
        </p:spPr>
      </p:pic>
      <p:sp>
        <p:nvSpPr>
          <p:cNvPr id="52" name="Horizontal Scroll 51"/>
          <p:cNvSpPr/>
          <p:nvPr/>
        </p:nvSpPr>
        <p:spPr>
          <a:xfrm>
            <a:off x="5480120" y="2236164"/>
            <a:ext cx="2305723" cy="839107"/>
          </a:xfrm>
          <a:prstGeom prst="horizontalScroll">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dirty="0" smtClean="0">
                <a:solidFill>
                  <a:srgbClr val="FFFFFF"/>
                </a:solidFill>
              </a:rPr>
              <a:t>     DEPLOYMENT</a:t>
            </a:r>
          </a:p>
          <a:p>
            <a:pPr algn="ctr"/>
            <a:r>
              <a:rPr lang="en-PH" sz="1800" b="1" dirty="0" smtClean="0">
                <a:solidFill>
                  <a:srgbClr val="FFFFFF"/>
                </a:solidFill>
              </a:rPr>
              <a:t>   GUIDE</a:t>
            </a:r>
            <a:endParaRPr lang="en-PH" sz="1800" b="1" dirty="0">
              <a:solidFill>
                <a:srgbClr val="FFFFFF"/>
              </a:solidFill>
            </a:endParaRPr>
          </a:p>
        </p:txBody>
      </p:sp>
      <p:sp>
        <p:nvSpPr>
          <p:cNvPr id="40" name="Oval 39"/>
          <p:cNvSpPr/>
          <p:nvPr/>
        </p:nvSpPr>
        <p:spPr>
          <a:xfrm>
            <a:off x="5079327" y="2239567"/>
            <a:ext cx="847725" cy="846951"/>
          </a:xfrm>
          <a:prstGeom prst="ellipse">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50" name="Oval 49"/>
          <p:cNvSpPr/>
          <p:nvPr/>
        </p:nvSpPr>
        <p:spPr>
          <a:xfrm>
            <a:off x="5175761" y="2318452"/>
            <a:ext cx="660600" cy="661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5238" y="2357549"/>
            <a:ext cx="514888" cy="514888"/>
          </a:xfrm>
          <a:prstGeom prst="rect">
            <a:avLst/>
          </a:prstGeom>
        </p:spPr>
      </p:pic>
      <p:sp>
        <p:nvSpPr>
          <p:cNvPr id="53" name="Horizontal Scroll 52"/>
          <p:cNvSpPr/>
          <p:nvPr/>
        </p:nvSpPr>
        <p:spPr>
          <a:xfrm>
            <a:off x="5463077" y="3302858"/>
            <a:ext cx="2305723" cy="839107"/>
          </a:xfrm>
          <a:prstGeom prst="horizontalScroll">
            <a:avLst/>
          </a:prstGeom>
          <a:solidFill>
            <a:srgbClr val="134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800" b="1" dirty="0" smtClean="0">
                <a:solidFill>
                  <a:srgbClr val="FFFFFF"/>
                </a:solidFill>
              </a:rPr>
              <a:t>     COMPONENTS</a:t>
            </a:r>
          </a:p>
          <a:p>
            <a:pPr algn="ctr"/>
            <a:r>
              <a:rPr lang="en-PH" sz="1800" b="1" dirty="0" smtClean="0">
                <a:solidFill>
                  <a:srgbClr val="FFFFFF"/>
                </a:solidFill>
              </a:rPr>
              <a:t>     INFORMATION</a:t>
            </a:r>
            <a:endParaRPr lang="en-PH" sz="1800" b="1" dirty="0">
              <a:solidFill>
                <a:srgbClr val="FFFFFF"/>
              </a:solidFill>
            </a:endParaRPr>
          </a:p>
        </p:txBody>
      </p:sp>
      <p:sp>
        <p:nvSpPr>
          <p:cNvPr id="41" name="Oval 40"/>
          <p:cNvSpPr/>
          <p:nvPr/>
        </p:nvSpPr>
        <p:spPr>
          <a:xfrm>
            <a:off x="5095874" y="3306704"/>
            <a:ext cx="847725" cy="846951"/>
          </a:xfrm>
          <a:prstGeom prst="ellipse">
            <a:avLst/>
          </a:prstGeom>
          <a:solidFill>
            <a:srgbClr val="134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51" name="Oval 50"/>
          <p:cNvSpPr/>
          <p:nvPr/>
        </p:nvSpPr>
        <p:spPr>
          <a:xfrm>
            <a:off x="5189436" y="3396281"/>
            <a:ext cx="660600" cy="661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1191" y="3471327"/>
            <a:ext cx="472176" cy="472176"/>
          </a:xfrm>
          <a:prstGeom prst="rect">
            <a:avLst/>
          </a:prstGeom>
        </p:spPr>
      </p:pic>
    </p:spTree>
    <p:extLst>
      <p:ext uri="{BB962C8B-B14F-4D97-AF65-F5344CB8AC3E}">
        <p14:creationId xmlns:p14="http://schemas.microsoft.com/office/powerpoint/2010/main" val="3677465014"/>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2884"/>
            <a:ext cx="9144000" cy="1534941"/>
          </a:xfrm>
          <a:prstGeom prst="rect">
            <a:avLst/>
          </a:prstGeom>
          <a:solidFill>
            <a:srgbClr val="000000"/>
          </a:solidFill>
          <a:ln w="12700" cap="flat" cmpd="sng" algn="ctr">
            <a:noFill/>
            <a:prstDash val="solid"/>
            <a:miter lim="800000"/>
          </a:ln>
          <a:effectLst/>
        </p:spPr>
        <p:txBody>
          <a:bodyPr rtlCol="0" anchor="ctr"/>
          <a:lstStyle/>
          <a:p>
            <a:pPr algn="ctr" defTabSz="1371326">
              <a:buClrTx/>
              <a:defRPr/>
            </a:pPr>
            <a:endParaRPr lang="en-US" sz="2700" dirty="0">
              <a:solidFill>
                <a:srgbClr val="FFFFFF"/>
              </a:solidFill>
              <a:latin typeface="Montserrat" charset="0"/>
              <a:ea typeface="+mn-ea"/>
            </a:endParaRPr>
          </a:p>
        </p:txBody>
      </p:sp>
      <p:pic>
        <p:nvPicPr>
          <p:cNvPr id="3" name="Picture 2"/>
          <p:cNvPicPr>
            <a:picLocks noChangeAspect="1"/>
          </p:cNvPicPr>
          <p:nvPr/>
        </p:nvPicPr>
        <p:blipFill rotWithShape="1">
          <a:blip r:embed="rId3"/>
          <a:srcRect t="2561"/>
          <a:stretch/>
        </p:blipFill>
        <p:spPr>
          <a:xfrm>
            <a:off x="2382" y="1980972"/>
            <a:ext cx="9141619" cy="2150773"/>
          </a:xfrm>
          <a:prstGeom prst="rect">
            <a:avLst/>
          </a:prstGeom>
        </p:spPr>
      </p:pic>
      <p:sp>
        <p:nvSpPr>
          <p:cNvPr id="4" name="Google Shape;59;p14"/>
          <p:cNvSpPr txBox="1">
            <a:spLocks/>
          </p:cNvSpPr>
          <p:nvPr/>
        </p:nvSpPr>
        <p:spPr>
          <a:xfrm>
            <a:off x="311700" y="31146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prstClr val="black"/>
              </a:buClr>
            </a:pPr>
            <a:r>
              <a:rPr lang="en-US" sz="3300" b="1" dirty="0">
                <a:solidFill>
                  <a:prstClr val="white"/>
                </a:solidFill>
                <a:latin typeface="Arial" panose="020B0604020202020204" pitchFamily="34" charset="0"/>
                <a:cs typeface="Arial" panose="020B0604020202020204" pitchFamily="34" charset="0"/>
              </a:rPr>
              <a:t>RPA OVERVIEW</a:t>
            </a:r>
          </a:p>
        </p:txBody>
      </p:sp>
      <p:sp>
        <p:nvSpPr>
          <p:cNvPr id="5" name="Google Shape;59;p14"/>
          <p:cNvSpPr txBox="1">
            <a:spLocks/>
          </p:cNvSpPr>
          <p:nvPr/>
        </p:nvSpPr>
        <p:spPr>
          <a:xfrm>
            <a:off x="311700" y="985266"/>
            <a:ext cx="55461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prstClr val="black"/>
              </a:buClr>
            </a:pPr>
            <a:r>
              <a:rPr lang="en-US" sz="2100" b="1" dirty="0">
                <a:solidFill>
                  <a:prstClr val="white"/>
                </a:solidFill>
                <a:latin typeface="Arial" panose="020B0604020202020204" pitchFamily="34" charset="0"/>
                <a:cs typeface="Arial" panose="020B0604020202020204" pitchFamily="34" charset="0"/>
              </a:rPr>
              <a:t>What RPA can do are the following…</a:t>
            </a:r>
          </a:p>
        </p:txBody>
      </p:sp>
      <p:sp>
        <p:nvSpPr>
          <p:cNvPr id="7" name="Rectangle 6"/>
          <p:cNvSpPr/>
          <p:nvPr/>
        </p:nvSpPr>
        <p:spPr>
          <a:xfrm>
            <a:off x="86916" y="4928765"/>
            <a:ext cx="2233304" cy="184666"/>
          </a:xfrm>
          <a:prstGeom prst="rect">
            <a:avLst/>
          </a:prstGeom>
        </p:spPr>
        <p:txBody>
          <a:bodyPr wrap="none">
            <a:spAutoFit/>
          </a:bodyPr>
          <a:lstStyle/>
          <a:p>
            <a:pPr>
              <a:buClrTx/>
              <a:buFontTx/>
              <a:buNone/>
            </a:pPr>
            <a:r>
              <a:rPr lang="en-US" sz="600" i="1" kern="1200" dirty="0">
                <a:solidFill>
                  <a:prstClr val="white"/>
                </a:solidFill>
                <a:latin typeface="Open Sans Light"/>
                <a:ea typeface="+mn-ea"/>
              </a:rPr>
              <a:t>Reference: The Creative Studio at Deloitte, London. J13988</a:t>
            </a:r>
            <a:endParaRPr lang="en-US" sz="2700" i="1" kern="1200" dirty="0">
              <a:solidFill>
                <a:prstClr val="white"/>
              </a:solidFill>
              <a:latin typeface="Calibri" panose="020F0502020204030204"/>
              <a:ea typeface="+mn-ea"/>
            </a:endParaRPr>
          </a:p>
        </p:txBody>
      </p:sp>
    </p:spTree>
    <p:extLst>
      <p:ext uri="{BB962C8B-B14F-4D97-AF65-F5344CB8AC3E}">
        <p14:creationId xmlns:p14="http://schemas.microsoft.com/office/powerpoint/2010/main" val="5278194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72" name="Google Shape;872;p33"/>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62" name="Google Shape;862;p33"/>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863" name="Google Shape;863;p33"/>
          <p:cNvSpPr/>
          <p:nvPr/>
        </p:nvSpPr>
        <p:spPr>
          <a:xfrm>
            <a:off x="1169740" y="2343149"/>
            <a:ext cx="3362325" cy="827941"/>
          </a:xfrm>
          <a:prstGeom prst="rect">
            <a:avLst/>
          </a:prstGeom>
          <a:solidFill>
            <a:srgbClr val="3F5925"/>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cxnSp>
        <p:nvCxnSpPr>
          <p:cNvPr id="864" name="Google Shape;864;p33"/>
          <p:cNvCxnSpPr/>
          <p:nvPr/>
        </p:nvCxnSpPr>
        <p:spPr>
          <a:xfrm rot="10800000" flipH="1">
            <a:off x="1169740" y="4179095"/>
            <a:ext cx="3362325" cy="11169"/>
          </a:xfrm>
          <a:prstGeom prst="straightConnector1">
            <a:avLst/>
          </a:prstGeom>
          <a:noFill/>
          <a:ln w="9525" cap="flat" cmpd="sng">
            <a:solidFill>
              <a:srgbClr val="3F5925"/>
            </a:solidFill>
            <a:prstDash val="dash"/>
            <a:miter lim="800000"/>
            <a:headEnd type="none" w="sm" len="sm"/>
            <a:tailEnd type="none" w="sm" len="sm"/>
          </a:ln>
        </p:spPr>
      </p:cxnSp>
      <p:sp>
        <p:nvSpPr>
          <p:cNvPr id="867" name="Google Shape;867;p33"/>
          <p:cNvSpPr/>
          <p:nvPr/>
        </p:nvSpPr>
        <p:spPr>
          <a:xfrm>
            <a:off x="1548196" y="2504922"/>
            <a:ext cx="581026" cy="530918"/>
          </a:xfrm>
          <a:prstGeom prst="rect">
            <a:avLst/>
          </a:prstGeom>
          <a:noFill/>
          <a:ln>
            <a:noFill/>
          </a:ln>
        </p:spPr>
        <p:txBody>
          <a:bodyPr spcFirstLastPara="1" wrap="square" lIns="68569" tIns="34275" rIns="68569" bIns="34275" anchor="t" anchorCtr="0">
            <a:noAutofit/>
          </a:bodyPr>
          <a:lstStyle/>
          <a:p>
            <a:pPr algn="ctr"/>
            <a:endParaRPr sz="1050" dirty="0"/>
          </a:p>
        </p:txBody>
      </p:sp>
      <p:sp>
        <p:nvSpPr>
          <p:cNvPr id="870" name="Google Shape;870;p33"/>
          <p:cNvSpPr/>
          <p:nvPr/>
        </p:nvSpPr>
        <p:spPr>
          <a:xfrm>
            <a:off x="4141990" y="1496198"/>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71" name="Google Shape;871;p33"/>
          <p:cNvSpPr/>
          <p:nvPr/>
        </p:nvSpPr>
        <p:spPr>
          <a:xfrm>
            <a:off x="4141990" y="3743720"/>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79" name="Google Shape;879;p33"/>
          <p:cNvSpPr/>
          <p:nvPr/>
        </p:nvSpPr>
        <p:spPr>
          <a:xfrm flipH="1">
            <a:off x="4737503" y="1496198"/>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80" name="Google Shape;880;p33"/>
          <p:cNvSpPr/>
          <p:nvPr/>
        </p:nvSpPr>
        <p:spPr>
          <a:xfrm flipH="1">
            <a:off x="4737503" y="3743720"/>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881" name="Google Shape;881;p33"/>
          <p:cNvCxnSpPr/>
          <p:nvPr/>
        </p:nvCxnSpPr>
        <p:spPr>
          <a:xfrm rot="10800000" flipH="1">
            <a:off x="4611935" y="4179095"/>
            <a:ext cx="3362325" cy="11169"/>
          </a:xfrm>
          <a:prstGeom prst="straightConnector1">
            <a:avLst/>
          </a:prstGeom>
          <a:noFill/>
          <a:ln w="9525" cap="flat" cmpd="sng">
            <a:solidFill>
              <a:srgbClr val="3F5925"/>
            </a:solidFill>
            <a:prstDash val="dash"/>
            <a:miter lim="800000"/>
            <a:headEnd type="none" w="sm" len="sm"/>
            <a:tailEnd type="none" w="sm" len="sm"/>
          </a:ln>
        </p:spPr>
      </p:cxnSp>
      <p:sp>
        <p:nvSpPr>
          <p:cNvPr id="882" name="Google Shape;882;p33"/>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83" name="Google Shape;883;p33"/>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60"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61"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33" name="Group 32"/>
          <p:cNvGrpSpPr/>
          <p:nvPr/>
        </p:nvGrpSpPr>
        <p:grpSpPr>
          <a:xfrm>
            <a:off x="2004" y="120997"/>
            <a:ext cx="9058868" cy="5026777"/>
            <a:chOff x="2004" y="120997"/>
            <a:chExt cx="9058868" cy="5026777"/>
          </a:xfrm>
        </p:grpSpPr>
        <p:sp>
          <p:nvSpPr>
            <p:cNvPr id="34" name="Rectangle 33"/>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35" name="Rectangle 34"/>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36" name="Rectangle 35"/>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37" name="Rectangle 36"/>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38" name="Rectangle 37"/>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39" name="Google Shape;59;p14"/>
            <p:cNvSpPr txBox="1">
              <a:spLocks/>
            </p:cNvSpPr>
            <p:nvPr/>
          </p:nvSpPr>
          <p:spPr>
            <a:xfrm>
              <a:off x="2004" y="4575074"/>
              <a:ext cx="7972255"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OPERATION AND DEPLOYMENT HANDBOOK</a:t>
              </a:r>
              <a:endParaRPr lang="en-US" sz="2800" b="1" dirty="0">
                <a:solidFill>
                  <a:srgbClr val="FFFFFF"/>
                </a:solidFill>
              </a:endParaRPr>
            </a:p>
          </p:txBody>
        </p:sp>
      </p:grpSp>
      <p:sp>
        <p:nvSpPr>
          <p:cNvPr id="68" name="Google Shape;789;p31"/>
          <p:cNvSpPr/>
          <p:nvPr/>
        </p:nvSpPr>
        <p:spPr>
          <a:xfrm>
            <a:off x="2853161" y="2063691"/>
            <a:ext cx="0" cy="19582"/>
          </a:xfrm>
          <a:custGeom>
            <a:avLst/>
            <a:gdLst/>
            <a:ahLst/>
            <a:cxnLst/>
            <a:rect l="l" t="t" r="r" b="b"/>
            <a:pathLst>
              <a:path w="120000" h="13" extrusionOk="0">
                <a:moveTo>
                  <a:pt x="0" y="0"/>
                </a:moveTo>
                <a:cubicBezTo>
                  <a:pt x="0" y="13"/>
                  <a:pt x="0" y="13"/>
                  <a:pt x="0" y="13"/>
                </a:cubicBezTo>
                <a:cubicBezTo>
                  <a:pt x="0" y="13"/>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latin typeface="Calibri"/>
              <a:ea typeface="Calibri"/>
              <a:cs typeface="Calibri"/>
              <a:sym typeface="Calibri"/>
            </a:endParaRPr>
          </a:p>
        </p:txBody>
      </p:sp>
      <p:sp>
        <p:nvSpPr>
          <p:cNvPr id="71" name="Google Shape;792;p31"/>
          <p:cNvSpPr/>
          <p:nvPr/>
        </p:nvSpPr>
        <p:spPr>
          <a:xfrm>
            <a:off x="2853161" y="2065197"/>
            <a:ext cx="0" cy="18076"/>
          </a:xfrm>
          <a:custGeom>
            <a:avLst/>
            <a:gdLst/>
            <a:ahLst/>
            <a:cxnLst/>
            <a:rect l="l" t="t" r="r" b="b"/>
            <a:pathLst>
              <a:path w="120000" h="12" extrusionOk="0">
                <a:moveTo>
                  <a:pt x="0" y="0"/>
                </a:moveTo>
                <a:cubicBezTo>
                  <a:pt x="0" y="12"/>
                  <a:pt x="0" y="12"/>
                  <a:pt x="0" y="12"/>
                </a:cubicBezTo>
                <a:cubicBezTo>
                  <a:pt x="0" y="12"/>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latin typeface="Calibri"/>
              <a:ea typeface="Calibri"/>
              <a:cs typeface="Calibri"/>
              <a:sym typeface="Calibri"/>
            </a:endParaRPr>
          </a:p>
        </p:txBody>
      </p:sp>
      <p:cxnSp>
        <p:nvCxnSpPr>
          <p:cNvPr id="45" name="Google Shape;877;p33"/>
          <p:cNvCxnSpPr/>
          <p:nvPr/>
        </p:nvCxnSpPr>
        <p:spPr>
          <a:xfrm>
            <a:off x="-3305494" y="2505181"/>
            <a:ext cx="0" cy="586344"/>
          </a:xfrm>
          <a:prstGeom prst="straightConnector1">
            <a:avLst/>
          </a:prstGeom>
          <a:noFill/>
          <a:ln w="28575" cap="flat" cmpd="sng">
            <a:solidFill>
              <a:schemeClr val="lt1"/>
            </a:solidFill>
            <a:prstDash val="solid"/>
            <a:miter lim="800000"/>
            <a:headEnd type="none" w="sm" len="sm"/>
            <a:tailEnd type="none" w="sm" len="sm"/>
          </a:ln>
        </p:spPr>
      </p:cxnSp>
      <p:sp>
        <p:nvSpPr>
          <p:cNvPr id="47" name="Google Shape;878;p33"/>
          <p:cNvSpPr/>
          <p:nvPr/>
        </p:nvSpPr>
        <p:spPr>
          <a:xfrm>
            <a:off x="1188029" y="2524643"/>
            <a:ext cx="3325745" cy="484650"/>
          </a:xfrm>
          <a:prstGeom prst="rect">
            <a:avLst/>
          </a:prstGeom>
          <a:noFill/>
          <a:ln>
            <a:noFill/>
          </a:ln>
        </p:spPr>
        <p:txBody>
          <a:bodyPr spcFirstLastPara="1" wrap="square" lIns="68569" tIns="34275" rIns="68569" bIns="34275" anchor="t" anchorCtr="0">
            <a:noAutofit/>
          </a:bodyPr>
          <a:lstStyle/>
          <a:p>
            <a:pPr algn="ctr"/>
            <a:r>
              <a:rPr lang="en-US" sz="2500" dirty="0" smtClean="0">
                <a:solidFill>
                  <a:srgbClr val="FFFFFF"/>
                </a:solidFill>
              </a:rPr>
              <a:t>ODH</a:t>
            </a:r>
            <a:endParaRPr lang="en-US" sz="2500" dirty="0">
              <a:solidFill>
                <a:srgbClr val="FFFFFF"/>
              </a:solidFill>
            </a:endParaRPr>
          </a:p>
          <a:p>
            <a:endParaRPr sz="25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893" y="990640"/>
            <a:ext cx="1138018" cy="1138018"/>
          </a:xfrm>
          <a:prstGeom prst="rect">
            <a:avLst/>
          </a:prstGeom>
        </p:spPr>
      </p:pic>
      <p:sp>
        <p:nvSpPr>
          <p:cNvPr id="18" name="Rectangle 17"/>
          <p:cNvSpPr/>
          <p:nvPr/>
        </p:nvSpPr>
        <p:spPr>
          <a:xfrm>
            <a:off x="5101472" y="877544"/>
            <a:ext cx="2675611" cy="1062196"/>
          </a:xfrm>
          <a:prstGeom prst="rect">
            <a:avLst/>
          </a:prstGeom>
          <a:solidFill>
            <a:srgbClr val="3F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67" name="Rectangle 66"/>
          <p:cNvSpPr/>
          <p:nvPr/>
        </p:nvSpPr>
        <p:spPr>
          <a:xfrm>
            <a:off x="5101472" y="1936331"/>
            <a:ext cx="2675611" cy="1062196"/>
          </a:xfrm>
          <a:prstGeom prst="rect">
            <a:avLst/>
          </a:prstGeom>
          <a:solidFill>
            <a:srgbClr val="C97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69" name="Rectangle 68"/>
          <p:cNvSpPr/>
          <p:nvPr/>
        </p:nvSpPr>
        <p:spPr>
          <a:xfrm>
            <a:off x="5101472" y="2998527"/>
            <a:ext cx="2675611" cy="1062196"/>
          </a:xfrm>
          <a:prstGeom prst="rect">
            <a:avLst/>
          </a:prstGeom>
          <a:solidFill>
            <a:srgbClr val="B91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19" name="TextBox 18"/>
          <p:cNvSpPr txBox="1"/>
          <p:nvPr/>
        </p:nvSpPr>
        <p:spPr>
          <a:xfrm>
            <a:off x="5847440" y="1018822"/>
            <a:ext cx="1922672" cy="707886"/>
          </a:xfrm>
          <a:prstGeom prst="rect">
            <a:avLst/>
          </a:prstGeom>
          <a:noFill/>
        </p:spPr>
        <p:txBody>
          <a:bodyPr wrap="square" rtlCol="0">
            <a:spAutoFit/>
          </a:bodyPr>
          <a:lstStyle/>
          <a:p>
            <a:pPr algn="ctr"/>
            <a:r>
              <a:rPr lang="en-PH" sz="2000" b="1" dirty="0" smtClean="0">
                <a:solidFill>
                  <a:srgbClr val="FFFFFF"/>
                </a:solidFill>
              </a:rPr>
              <a:t>VERSION</a:t>
            </a:r>
          </a:p>
          <a:p>
            <a:pPr algn="ctr"/>
            <a:r>
              <a:rPr lang="en-PH" sz="2000" b="1" dirty="0" smtClean="0">
                <a:solidFill>
                  <a:srgbClr val="FFFFFF"/>
                </a:solidFill>
              </a:rPr>
              <a:t>CONTROL</a:t>
            </a:r>
            <a:endParaRPr lang="en-PH" sz="2000" b="1" dirty="0">
              <a:solidFill>
                <a:srgbClr val="FFFFFF"/>
              </a:solidFill>
            </a:endParaRPr>
          </a:p>
        </p:txBody>
      </p:sp>
      <p:sp>
        <p:nvSpPr>
          <p:cNvPr id="70" name="TextBox 69"/>
          <p:cNvSpPr txBox="1"/>
          <p:nvPr/>
        </p:nvSpPr>
        <p:spPr>
          <a:xfrm>
            <a:off x="5101472" y="2249859"/>
            <a:ext cx="1927667" cy="461665"/>
          </a:xfrm>
          <a:prstGeom prst="rect">
            <a:avLst/>
          </a:prstGeom>
          <a:noFill/>
        </p:spPr>
        <p:txBody>
          <a:bodyPr wrap="square" rtlCol="0">
            <a:spAutoFit/>
          </a:bodyPr>
          <a:lstStyle/>
          <a:p>
            <a:pPr algn="ctr"/>
            <a:r>
              <a:rPr lang="en-PH" sz="2400" b="1" dirty="0" smtClean="0">
                <a:solidFill>
                  <a:srgbClr val="FFFFFF"/>
                </a:solidFill>
              </a:rPr>
              <a:t>ROBOT/S</a:t>
            </a:r>
            <a:endParaRPr lang="en-PH" sz="2400" b="1" dirty="0">
              <a:solidFill>
                <a:srgbClr val="FFFFFF"/>
              </a:solidFill>
            </a:endParaRPr>
          </a:p>
        </p:txBody>
      </p:sp>
      <p:sp>
        <p:nvSpPr>
          <p:cNvPr id="72" name="TextBox 71"/>
          <p:cNvSpPr txBox="1"/>
          <p:nvPr/>
        </p:nvSpPr>
        <p:spPr>
          <a:xfrm>
            <a:off x="5861899" y="3194650"/>
            <a:ext cx="1908213" cy="707886"/>
          </a:xfrm>
          <a:prstGeom prst="rect">
            <a:avLst/>
          </a:prstGeom>
          <a:noFill/>
        </p:spPr>
        <p:txBody>
          <a:bodyPr wrap="square" rtlCol="0">
            <a:spAutoFit/>
          </a:bodyPr>
          <a:lstStyle/>
          <a:p>
            <a:pPr algn="ctr"/>
            <a:r>
              <a:rPr lang="en-PH" sz="2000" b="1" dirty="0" smtClean="0">
                <a:solidFill>
                  <a:srgbClr val="FFFFFF"/>
                </a:solidFill>
              </a:rPr>
              <a:t>RUNTIME</a:t>
            </a:r>
          </a:p>
          <a:p>
            <a:pPr algn="ctr"/>
            <a:r>
              <a:rPr lang="en-PH" sz="2000" b="1" dirty="0" smtClean="0">
                <a:solidFill>
                  <a:srgbClr val="FFFFFF"/>
                </a:solidFill>
              </a:rPr>
              <a:t>GUIDE</a:t>
            </a:r>
            <a:endParaRPr lang="en-PH" sz="2000" b="1" dirty="0">
              <a:solidFill>
                <a:srgbClr val="FFFFFF"/>
              </a:solidFill>
            </a:endParaRPr>
          </a:p>
        </p:txBody>
      </p:sp>
      <p:sp>
        <p:nvSpPr>
          <p:cNvPr id="21" name="Rectangle 20"/>
          <p:cNvSpPr/>
          <p:nvPr/>
        </p:nvSpPr>
        <p:spPr>
          <a:xfrm>
            <a:off x="5106539" y="869592"/>
            <a:ext cx="747944" cy="1067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0974" y="1101777"/>
            <a:ext cx="625731" cy="625731"/>
          </a:xfrm>
          <a:prstGeom prst="rect">
            <a:avLst/>
          </a:prstGeom>
        </p:spPr>
      </p:pic>
      <p:sp>
        <p:nvSpPr>
          <p:cNvPr id="73" name="Rectangle 72"/>
          <p:cNvSpPr/>
          <p:nvPr/>
        </p:nvSpPr>
        <p:spPr>
          <a:xfrm>
            <a:off x="7029139" y="1936331"/>
            <a:ext cx="747944" cy="1067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609" y="2186456"/>
            <a:ext cx="626400" cy="626400"/>
          </a:xfrm>
          <a:prstGeom prst="rect">
            <a:avLst/>
          </a:prstGeom>
        </p:spPr>
      </p:pic>
      <p:sp>
        <p:nvSpPr>
          <p:cNvPr id="74" name="Rectangle 73"/>
          <p:cNvSpPr/>
          <p:nvPr/>
        </p:nvSpPr>
        <p:spPr>
          <a:xfrm>
            <a:off x="5106467" y="2989898"/>
            <a:ext cx="747944" cy="1067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6015" y="3242670"/>
            <a:ext cx="626400" cy="626400"/>
          </a:xfrm>
          <a:prstGeom prst="rect">
            <a:avLst/>
          </a:prstGeom>
        </p:spPr>
      </p:pic>
    </p:spTree>
    <p:extLst>
      <p:ext uri="{BB962C8B-B14F-4D97-AF65-F5344CB8AC3E}">
        <p14:creationId xmlns:p14="http://schemas.microsoft.com/office/powerpoint/2010/main" val="1770400277"/>
      </p:ext>
    </p:extLst>
  </p:cSld>
  <p:clrMapOvr>
    <a:masterClrMapping/>
  </p:clrMapOvr>
  <p:transition spd="med">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72" name="Google Shape;872;p33"/>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62" name="Google Shape;862;p33"/>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863" name="Google Shape;863;p33"/>
          <p:cNvSpPr/>
          <p:nvPr/>
        </p:nvSpPr>
        <p:spPr>
          <a:xfrm>
            <a:off x="1169740" y="2343149"/>
            <a:ext cx="3362325" cy="827941"/>
          </a:xfrm>
          <a:prstGeom prst="rect">
            <a:avLst/>
          </a:prstGeom>
          <a:solidFill>
            <a:srgbClr val="3F5925"/>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cxnSp>
        <p:nvCxnSpPr>
          <p:cNvPr id="864" name="Google Shape;864;p33"/>
          <p:cNvCxnSpPr/>
          <p:nvPr/>
        </p:nvCxnSpPr>
        <p:spPr>
          <a:xfrm rot="10800000" flipH="1">
            <a:off x="1169740" y="4179095"/>
            <a:ext cx="3362325" cy="11169"/>
          </a:xfrm>
          <a:prstGeom prst="straightConnector1">
            <a:avLst/>
          </a:prstGeom>
          <a:noFill/>
          <a:ln w="9525" cap="flat" cmpd="sng">
            <a:solidFill>
              <a:srgbClr val="3F5925"/>
            </a:solidFill>
            <a:prstDash val="dash"/>
            <a:miter lim="800000"/>
            <a:headEnd type="none" w="sm" len="sm"/>
            <a:tailEnd type="none" w="sm" len="sm"/>
          </a:ln>
        </p:spPr>
      </p:cxnSp>
      <p:sp>
        <p:nvSpPr>
          <p:cNvPr id="867" name="Google Shape;867;p33"/>
          <p:cNvSpPr/>
          <p:nvPr/>
        </p:nvSpPr>
        <p:spPr>
          <a:xfrm>
            <a:off x="1548196" y="2504922"/>
            <a:ext cx="581026" cy="530918"/>
          </a:xfrm>
          <a:prstGeom prst="rect">
            <a:avLst/>
          </a:prstGeom>
          <a:noFill/>
          <a:ln>
            <a:noFill/>
          </a:ln>
        </p:spPr>
        <p:txBody>
          <a:bodyPr spcFirstLastPara="1" wrap="square" lIns="68569" tIns="34275" rIns="68569" bIns="34275" anchor="t" anchorCtr="0">
            <a:noAutofit/>
          </a:bodyPr>
          <a:lstStyle/>
          <a:p>
            <a:pPr algn="ctr"/>
            <a:endParaRPr sz="1050" dirty="0"/>
          </a:p>
        </p:txBody>
      </p:sp>
      <p:sp>
        <p:nvSpPr>
          <p:cNvPr id="870" name="Google Shape;870;p33"/>
          <p:cNvSpPr/>
          <p:nvPr/>
        </p:nvSpPr>
        <p:spPr>
          <a:xfrm>
            <a:off x="4141990" y="1496198"/>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71" name="Google Shape;871;p33"/>
          <p:cNvSpPr/>
          <p:nvPr/>
        </p:nvSpPr>
        <p:spPr>
          <a:xfrm>
            <a:off x="4141990" y="3743720"/>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79" name="Google Shape;879;p33"/>
          <p:cNvSpPr/>
          <p:nvPr/>
        </p:nvSpPr>
        <p:spPr>
          <a:xfrm flipH="1">
            <a:off x="4737503" y="1496198"/>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80" name="Google Shape;880;p33"/>
          <p:cNvSpPr/>
          <p:nvPr/>
        </p:nvSpPr>
        <p:spPr>
          <a:xfrm flipH="1">
            <a:off x="4737503" y="3743720"/>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881" name="Google Shape;881;p33"/>
          <p:cNvCxnSpPr/>
          <p:nvPr/>
        </p:nvCxnSpPr>
        <p:spPr>
          <a:xfrm rot="10800000" flipH="1">
            <a:off x="4611935" y="4179095"/>
            <a:ext cx="3362325" cy="11169"/>
          </a:xfrm>
          <a:prstGeom prst="straightConnector1">
            <a:avLst/>
          </a:prstGeom>
          <a:noFill/>
          <a:ln w="9525" cap="flat" cmpd="sng">
            <a:solidFill>
              <a:srgbClr val="3F5925"/>
            </a:solidFill>
            <a:prstDash val="dash"/>
            <a:miter lim="800000"/>
            <a:headEnd type="none" w="sm" len="sm"/>
            <a:tailEnd type="none" w="sm" len="sm"/>
          </a:ln>
        </p:spPr>
      </p:cxnSp>
      <p:sp>
        <p:nvSpPr>
          <p:cNvPr id="882" name="Google Shape;882;p33"/>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83" name="Google Shape;883;p33"/>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60"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61"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33" name="Group 32"/>
          <p:cNvGrpSpPr/>
          <p:nvPr/>
        </p:nvGrpSpPr>
        <p:grpSpPr>
          <a:xfrm>
            <a:off x="2004" y="120997"/>
            <a:ext cx="9058868" cy="5026777"/>
            <a:chOff x="2004" y="120997"/>
            <a:chExt cx="9058868" cy="5026777"/>
          </a:xfrm>
        </p:grpSpPr>
        <p:sp>
          <p:nvSpPr>
            <p:cNvPr id="34" name="Rectangle 33"/>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35" name="Rectangle 34"/>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36" name="Rectangle 35"/>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37" name="Rectangle 36"/>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38" name="Rectangle 37"/>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39" name="Google Shape;59;p14"/>
            <p:cNvSpPr txBox="1">
              <a:spLocks/>
            </p:cNvSpPr>
            <p:nvPr/>
          </p:nvSpPr>
          <p:spPr>
            <a:xfrm>
              <a:off x="2004" y="4575074"/>
              <a:ext cx="7972255"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OPERATION AND DEPLOYMENT HANDBOOK</a:t>
              </a:r>
              <a:endParaRPr lang="en-US" sz="2800" b="1" dirty="0">
                <a:solidFill>
                  <a:srgbClr val="FFFFFF"/>
                </a:solidFill>
              </a:endParaRPr>
            </a:p>
          </p:txBody>
        </p:sp>
      </p:grpSp>
      <p:sp>
        <p:nvSpPr>
          <p:cNvPr id="68" name="Google Shape;789;p31"/>
          <p:cNvSpPr/>
          <p:nvPr/>
        </p:nvSpPr>
        <p:spPr>
          <a:xfrm>
            <a:off x="2853161" y="2063691"/>
            <a:ext cx="0" cy="19582"/>
          </a:xfrm>
          <a:custGeom>
            <a:avLst/>
            <a:gdLst/>
            <a:ahLst/>
            <a:cxnLst/>
            <a:rect l="l" t="t" r="r" b="b"/>
            <a:pathLst>
              <a:path w="120000" h="13" extrusionOk="0">
                <a:moveTo>
                  <a:pt x="0" y="0"/>
                </a:moveTo>
                <a:cubicBezTo>
                  <a:pt x="0" y="13"/>
                  <a:pt x="0" y="13"/>
                  <a:pt x="0" y="13"/>
                </a:cubicBezTo>
                <a:cubicBezTo>
                  <a:pt x="0" y="13"/>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latin typeface="Calibri"/>
              <a:ea typeface="Calibri"/>
              <a:cs typeface="Calibri"/>
              <a:sym typeface="Calibri"/>
            </a:endParaRPr>
          </a:p>
        </p:txBody>
      </p:sp>
      <p:sp>
        <p:nvSpPr>
          <p:cNvPr id="71" name="Google Shape;792;p31"/>
          <p:cNvSpPr/>
          <p:nvPr/>
        </p:nvSpPr>
        <p:spPr>
          <a:xfrm>
            <a:off x="2853161" y="2065197"/>
            <a:ext cx="0" cy="18076"/>
          </a:xfrm>
          <a:custGeom>
            <a:avLst/>
            <a:gdLst/>
            <a:ahLst/>
            <a:cxnLst/>
            <a:rect l="l" t="t" r="r" b="b"/>
            <a:pathLst>
              <a:path w="120000" h="12" extrusionOk="0">
                <a:moveTo>
                  <a:pt x="0" y="0"/>
                </a:moveTo>
                <a:cubicBezTo>
                  <a:pt x="0" y="12"/>
                  <a:pt x="0" y="12"/>
                  <a:pt x="0" y="12"/>
                </a:cubicBezTo>
                <a:cubicBezTo>
                  <a:pt x="0" y="12"/>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latin typeface="Calibri"/>
              <a:ea typeface="Calibri"/>
              <a:cs typeface="Calibri"/>
              <a:sym typeface="Calibri"/>
            </a:endParaRPr>
          </a:p>
        </p:txBody>
      </p:sp>
      <p:cxnSp>
        <p:nvCxnSpPr>
          <p:cNvPr id="45" name="Google Shape;877;p33"/>
          <p:cNvCxnSpPr/>
          <p:nvPr/>
        </p:nvCxnSpPr>
        <p:spPr>
          <a:xfrm>
            <a:off x="-3305494" y="2505181"/>
            <a:ext cx="0" cy="586344"/>
          </a:xfrm>
          <a:prstGeom prst="straightConnector1">
            <a:avLst/>
          </a:prstGeom>
          <a:noFill/>
          <a:ln w="28575" cap="flat" cmpd="sng">
            <a:solidFill>
              <a:schemeClr val="lt1"/>
            </a:solidFill>
            <a:prstDash val="solid"/>
            <a:miter lim="800000"/>
            <a:headEnd type="none" w="sm" len="sm"/>
            <a:tailEnd type="none" w="sm" len="sm"/>
          </a:ln>
        </p:spPr>
      </p:cxnSp>
      <p:sp>
        <p:nvSpPr>
          <p:cNvPr id="47" name="Google Shape;878;p33"/>
          <p:cNvSpPr/>
          <p:nvPr/>
        </p:nvSpPr>
        <p:spPr>
          <a:xfrm>
            <a:off x="1188029" y="2524643"/>
            <a:ext cx="3325745" cy="484650"/>
          </a:xfrm>
          <a:prstGeom prst="rect">
            <a:avLst/>
          </a:prstGeom>
          <a:noFill/>
          <a:ln>
            <a:noFill/>
          </a:ln>
        </p:spPr>
        <p:txBody>
          <a:bodyPr spcFirstLastPara="1" wrap="square" lIns="68569" tIns="34275" rIns="68569" bIns="34275" anchor="t" anchorCtr="0">
            <a:noAutofit/>
          </a:bodyPr>
          <a:lstStyle/>
          <a:p>
            <a:pPr algn="ctr"/>
            <a:r>
              <a:rPr lang="en-US" sz="2500" dirty="0" smtClean="0">
                <a:solidFill>
                  <a:srgbClr val="FFFFFF"/>
                </a:solidFill>
              </a:rPr>
              <a:t>ODH</a:t>
            </a:r>
            <a:endParaRPr lang="en-US" sz="2500" dirty="0">
              <a:solidFill>
                <a:srgbClr val="FFFFFF"/>
              </a:solidFill>
            </a:endParaRPr>
          </a:p>
          <a:p>
            <a:endParaRPr sz="25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893" y="990640"/>
            <a:ext cx="1138018" cy="1138018"/>
          </a:xfrm>
          <a:prstGeom prst="rect">
            <a:avLst/>
          </a:prstGeom>
        </p:spPr>
      </p:pic>
      <p:sp>
        <p:nvSpPr>
          <p:cNvPr id="18" name="Rectangle 17"/>
          <p:cNvSpPr/>
          <p:nvPr/>
        </p:nvSpPr>
        <p:spPr>
          <a:xfrm>
            <a:off x="5101472" y="869593"/>
            <a:ext cx="2675611" cy="1062196"/>
          </a:xfrm>
          <a:prstGeom prst="rect">
            <a:avLst/>
          </a:prstGeom>
          <a:solidFill>
            <a:srgbClr val="1D6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67" name="Rectangle 66"/>
          <p:cNvSpPr/>
          <p:nvPr/>
        </p:nvSpPr>
        <p:spPr>
          <a:xfrm>
            <a:off x="5101472" y="1936331"/>
            <a:ext cx="2675611" cy="1062196"/>
          </a:xfrm>
          <a:prstGeom prst="rect">
            <a:avLst/>
          </a:prstGeom>
          <a:solidFill>
            <a:srgbClr val="EB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69" name="Rectangle 68"/>
          <p:cNvSpPr/>
          <p:nvPr/>
        </p:nvSpPr>
        <p:spPr>
          <a:xfrm>
            <a:off x="5101472" y="2998527"/>
            <a:ext cx="2675611" cy="1062196"/>
          </a:xfrm>
          <a:prstGeom prst="rect">
            <a:avLst/>
          </a:prstGeom>
          <a:solidFill>
            <a:srgbClr val="3F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19" name="TextBox 18"/>
          <p:cNvSpPr txBox="1"/>
          <p:nvPr/>
        </p:nvSpPr>
        <p:spPr>
          <a:xfrm>
            <a:off x="5854669" y="1171693"/>
            <a:ext cx="1922672" cy="461665"/>
          </a:xfrm>
          <a:prstGeom prst="rect">
            <a:avLst/>
          </a:prstGeom>
          <a:noFill/>
        </p:spPr>
        <p:txBody>
          <a:bodyPr wrap="square" rtlCol="0">
            <a:spAutoFit/>
          </a:bodyPr>
          <a:lstStyle/>
          <a:p>
            <a:pPr algn="ctr"/>
            <a:r>
              <a:rPr lang="en-PH" sz="2400" b="1" dirty="0" smtClean="0">
                <a:solidFill>
                  <a:srgbClr val="FFFFFF"/>
                </a:solidFill>
              </a:rPr>
              <a:t>CONTACTS</a:t>
            </a:r>
            <a:endParaRPr lang="en-PH" sz="2400" b="1" dirty="0">
              <a:solidFill>
                <a:srgbClr val="FFFFFF"/>
              </a:solidFill>
            </a:endParaRPr>
          </a:p>
        </p:txBody>
      </p:sp>
      <p:sp>
        <p:nvSpPr>
          <p:cNvPr id="70" name="TextBox 69"/>
          <p:cNvSpPr txBox="1"/>
          <p:nvPr/>
        </p:nvSpPr>
        <p:spPr>
          <a:xfrm>
            <a:off x="5101472" y="2249859"/>
            <a:ext cx="1927667" cy="446276"/>
          </a:xfrm>
          <a:prstGeom prst="rect">
            <a:avLst/>
          </a:prstGeom>
          <a:noFill/>
        </p:spPr>
        <p:txBody>
          <a:bodyPr wrap="square" rtlCol="0">
            <a:spAutoFit/>
          </a:bodyPr>
          <a:lstStyle/>
          <a:p>
            <a:pPr algn="ctr"/>
            <a:r>
              <a:rPr lang="en-PH" sz="2300" b="1" dirty="0" smtClean="0">
                <a:solidFill>
                  <a:srgbClr val="FFFFFF"/>
                </a:solidFill>
              </a:rPr>
              <a:t>IMPLEMENT</a:t>
            </a:r>
            <a:endParaRPr lang="en-PH" sz="2300" b="1" dirty="0">
              <a:solidFill>
                <a:srgbClr val="FFFFFF"/>
              </a:solidFill>
            </a:endParaRPr>
          </a:p>
        </p:txBody>
      </p:sp>
      <p:sp>
        <p:nvSpPr>
          <p:cNvPr id="72" name="TextBox 71"/>
          <p:cNvSpPr txBox="1"/>
          <p:nvPr/>
        </p:nvSpPr>
        <p:spPr>
          <a:xfrm>
            <a:off x="5851963" y="3360460"/>
            <a:ext cx="1908213" cy="400110"/>
          </a:xfrm>
          <a:prstGeom prst="rect">
            <a:avLst/>
          </a:prstGeom>
          <a:noFill/>
        </p:spPr>
        <p:txBody>
          <a:bodyPr wrap="square" rtlCol="0">
            <a:spAutoFit/>
          </a:bodyPr>
          <a:lstStyle/>
          <a:p>
            <a:pPr algn="ctr"/>
            <a:r>
              <a:rPr lang="en-PH" sz="2000" b="1" dirty="0" smtClean="0">
                <a:solidFill>
                  <a:srgbClr val="FFFFFF"/>
                </a:solidFill>
              </a:rPr>
              <a:t>DEFINITIONS</a:t>
            </a:r>
            <a:endParaRPr lang="en-PH" sz="2000" b="1" dirty="0">
              <a:solidFill>
                <a:srgbClr val="FFFFFF"/>
              </a:solidFill>
            </a:endParaRPr>
          </a:p>
        </p:txBody>
      </p:sp>
      <p:sp>
        <p:nvSpPr>
          <p:cNvPr id="21" name="Rectangle 20"/>
          <p:cNvSpPr/>
          <p:nvPr/>
        </p:nvSpPr>
        <p:spPr>
          <a:xfrm>
            <a:off x="5106539" y="869592"/>
            <a:ext cx="747944" cy="1067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73" name="Rectangle 72"/>
          <p:cNvSpPr/>
          <p:nvPr/>
        </p:nvSpPr>
        <p:spPr>
          <a:xfrm>
            <a:off x="7029139" y="1936331"/>
            <a:ext cx="747944" cy="1067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74" name="Rectangle 73"/>
          <p:cNvSpPr/>
          <p:nvPr/>
        </p:nvSpPr>
        <p:spPr>
          <a:xfrm>
            <a:off x="5106467" y="2989898"/>
            <a:ext cx="747944" cy="1067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015" y="3242670"/>
            <a:ext cx="626400" cy="626400"/>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949" y="1113808"/>
            <a:ext cx="626400" cy="626400"/>
          </a:xfrm>
          <a:prstGeom prst="rect">
            <a:avLst/>
          </a:prstGeom>
        </p:spPr>
      </p:pic>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9009" y="2159722"/>
            <a:ext cx="626400" cy="626400"/>
          </a:xfrm>
          <a:prstGeom prst="rect">
            <a:avLst/>
          </a:prstGeom>
        </p:spPr>
      </p:pic>
    </p:spTree>
    <p:extLst>
      <p:ext uri="{BB962C8B-B14F-4D97-AF65-F5344CB8AC3E}">
        <p14:creationId xmlns:p14="http://schemas.microsoft.com/office/powerpoint/2010/main" val="2321281041"/>
      </p:ext>
    </p:extLst>
  </p:cSld>
  <p:clrMapOvr>
    <a:masterClrMapping/>
  </p:clrMapOvr>
  <p:transition spd="med">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72" name="Google Shape;872;p33"/>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cxnSp>
        <p:nvCxnSpPr>
          <p:cNvPr id="59" name="Straight Connector 58"/>
          <p:cNvCxnSpPr/>
          <p:nvPr/>
        </p:nvCxnSpPr>
        <p:spPr>
          <a:xfrm flipH="1" flipV="1">
            <a:off x="7213604" y="2504922"/>
            <a:ext cx="19420" cy="1193215"/>
          </a:xfrm>
          <a:prstGeom prst="line">
            <a:avLst/>
          </a:prstGeom>
          <a:ln w="12700">
            <a:solidFill>
              <a:srgbClr val="B91027"/>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6267725" y="1547443"/>
            <a:ext cx="19420" cy="1193215"/>
          </a:xfrm>
          <a:prstGeom prst="line">
            <a:avLst/>
          </a:prstGeom>
          <a:ln w="12700">
            <a:solidFill>
              <a:srgbClr val="1D6DB2"/>
            </a:solidFill>
          </a:ln>
        </p:spPr>
        <p:style>
          <a:lnRef idx="1">
            <a:schemeClr val="accent1"/>
          </a:lnRef>
          <a:fillRef idx="0">
            <a:schemeClr val="accent1"/>
          </a:fillRef>
          <a:effectRef idx="0">
            <a:schemeClr val="accent1"/>
          </a:effectRef>
          <a:fontRef idx="minor">
            <a:schemeClr val="tx1"/>
          </a:fontRef>
        </p:style>
      </p:cxnSp>
      <p:sp>
        <p:nvSpPr>
          <p:cNvPr id="53" name="Hexagon 52"/>
          <p:cNvSpPr/>
          <p:nvPr/>
        </p:nvSpPr>
        <p:spPr>
          <a:xfrm>
            <a:off x="5815485" y="2337795"/>
            <a:ext cx="923901" cy="823418"/>
          </a:xfrm>
          <a:prstGeom prst="hexagon">
            <a:avLst/>
          </a:prstGeom>
          <a:solidFill>
            <a:srgbClr val="134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862" name="Google Shape;862;p33"/>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864" name="Google Shape;864;p33"/>
          <p:cNvCxnSpPr/>
          <p:nvPr/>
        </p:nvCxnSpPr>
        <p:spPr>
          <a:xfrm rot="10800000" flipH="1">
            <a:off x="1169740" y="4179095"/>
            <a:ext cx="3362325" cy="11169"/>
          </a:xfrm>
          <a:prstGeom prst="straightConnector1">
            <a:avLst/>
          </a:prstGeom>
          <a:noFill/>
          <a:ln w="9525" cap="flat" cmpd="sng">
            <a:solidFill>
              <a:srgbClr val="3F5925"/>
            </a:solidFill>
            <a:prstDash val="dash"/>
            <a:miter lim="800000"/>
            <a:headEnd type="none" w="sm" len="sm"/>
            <a:tailEnd type="none" w="sm" len="sm"/>
          </a:ln>
        </p:spPr>
      </p:cxnSp>
      <p:sp>
        <p:nvSpPr>
          <p:cNvPr id="867" name="Google Shape;867;p33"/>
          <p:cNvSpPr/>
          <p:nvPr/>
        </p:nvSpPr>
        <p:spPr>
          <a:xfrm>
            <a:off x="1548196" y="2504922"/>
            <a:ext cx="581026" cy="530918"/>
          </a:xfrm>
          <a:prstGeom prst="rect">
            <a:avLst/>
          </a:prstGeom>
          <a:noFill/>
          <a:ln>
            <a:noFill/>
          </a:ln>
        </p:spPr>
        <p:txBody>
          <a:bodyPr spcFirstLastPara="1" wrap="square" lIns="68569" tIns="34275" rIns="68569" bIns="34275" anchor="t" anchorCtr="0">
            <a:noAutofit/>
          </a:bodyPr>
          <a:lstStyle/>
          <a:p>
            <a:pPr algn="ctr"/>
            <a:endParaRPr sz="1050" dirty="0"/>
          </a:p>
        </p:txBody>
      </p:sp>
      <p:sp>
        <p:nvSpPr>
          <p:cNvPr id="870" name="Google Shape;870;p33"/>
          <p:cNvSpPr/>
          <p:nvPr/>
        </p:nvSpPr>
        <p:spPr>
          <a:xfrm>
            <a:off x="4141990" y="1496198"/>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71" name="Google Shape;871;p33"/>
          <p:cNvSpPr/>
          <p:nvPr/>
        </p:nvSpPr>
        <p:spPr>
          <a:xfrm>
            <a:off x="4141990" y="3743720"/>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79" name="Google Shape;879;p33"/>
          <p:cNvSpPr/>
          <p:nvPr/>
        </p:nvSpPr>
        <p:spPr>
          <a:xfrm flipH="1">
            <a:off x="4737503" y="1496198"/>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80" name="Google Shape;880;p33"/>
          <p:cNvSpPr/>
          <p:nvPr/>
        </p:nvSpPr>
        <p:spPr>
          <a:xfrm flipH="1">
            <a:off x="4737503" y="3743720"/>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881" name="Google Shape;881;p33"/>
          <p:cNvCxnSpPr/>
          <p:nvPr/>
        </p:nvCxnSpPr>
        <p:spPr>
          <a:xfrm rot="10800000" flipH="1">
            <a:off x="4611935" y="4179095"/>
            <a:ext cx="3362325" cy="11169"/>
          </a:xfrm>
          <a:prstGeom prst="straightConnector1">
            <a:avLst/>
          </a:prstGeom>
          <a:noFill/>
          <a:ln w="9525" cap="flat" cmpd="sng">
            <a:solidFill>
              <a:srgbClr val="3F5925"/>
            </a:solidFill>
            <a:prstDash val="dash"/>
            <a:miter lim="800000"/>
            <a:headEnd type="none" w="sm" len="sm"/>
            <a:tailEnd type="none" w="sm" len="sm"/>
          </a:ln>
        </p:spPr>
      </p:cxnSp>
      <p:sp>
        <p:nvSpPr>
          <p:cNvPr id="882" name="Google Shape;882;p33"/>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83" name="Google Shape;883;p33"/>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60"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61"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33" name="Group 32"/>
          <p:cNvGrpSpPr/>
          <p:nvPr/>
        </p:nvGrpSpPr>
        <p:grpSpPr>
          <a:xfrm>
            <a:off x="2005" y="120997"/>
            <a:ext cx="9058867" cy="5026777"/>
            <a:chOff x="2005" y="120997"/>
            <a:chExt cx="9058867" cy="5026777"/>
          </a:xfrm>
        </p:grpSpPr>
        <p:sp>
          <p:nvSpPr>
            <p:cNvPr id="34" name="Rectangle 33"/>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35" name="Rectangle 34"/>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36" name="Rectangle 35"/>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37" name="Rectangle 36"/>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38" name="Rectangle 37"/>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39"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RELEASE NOTES</a:t>
              </a:r>
              <a:endParaRPr lang="en-US" sz="2800" b="1" dirty="0">
                <a:solidFill>
                  <a:srgbClr val="FFFFFF"/>
                </a:solidFill>
              </a:endParaRPr>
            </a:p>
          </p:txBody>
        </p:sp>
      </p:grpSp>
      <p:sp>
        <p:nvSpPr>
          <p:cNvPr id="68" name="Google Shape;789;p31"/>
          <p:cNvSpPr/>
          <p:nvPr/>
        </p:nvSpPr>
        <p:spPr>
          <a:xfrm>
            <a:off x="2853161" y="2063691"/>
            <a:ext cx="0" cy="19582"/>
          </a:xfrm>
          <a:custGeom>
            <a:avLst/>
            <a:gdLst/>
            <a:ahLst/>
            <a:cxnLst/>
            <a:rect l="l" t="t" r="r" b="b"/>
            <a:pathLst>
              <a:path w="120000" h="13" extrusionOk="0">
                <a:moveTo>
                  <a:pt x="0" y="0"/>
                </a:moveTo>
                <a:cubicBezTo>
                  <a:pt x="0" y="13"/>
                  <a:pt x="0" y="13"/>
                  <a:pt x="0" y="13"/>
                </a:cubicBezTo>
                <a:cubicBezTo>
                  <a:pt x="0" y="13"/>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latin typeface="Calibri"/>
              <a:ea typeface="Calibri"/>
              <a:cs typeface="Calibri"/>
              <a:sym typeface="Calibri"/>
            </a:endParaRPr>
          </a:p>
        </p:txBody>
      </p:sp>
      <p:sp>
        <p:nvSpPr>
          <p:cNvPr id="71" name="Google Shape;792;p31"/>
          <p:cNvSpPr/>
          <p:nvPr/>
        </p:nvSpPr>
        <p:spPr>
          <a:xfrm>
            <a:off x="2853161" y="2065197"/>
            <a:ext cx="0" cy="18076"/>
          </a:xfrm>
          <a:custGeom>
            <a:avLst/>
            <a:gdLst/>
            <a:ahLst/>
            <a:cxnLst/>
            <a:rect l="l" t="t" r="r" b="b"/>
            <a:pathLst>
              <a:path w="120000" h="12" extrusionOk="0">
                <a:moveTo>
                  <a:pt x="0" y="0"/>
                </a:moveTo>
                <a:cubicBezTo>
                  <a:pt x="0" y="12"/>
                  <a:pt x="0" y="12"/>
                  <a:pt x="0" y="12"/>
                </a:cubicBezTo>
                <a:cubicBezTo>
                  <a:pt x="0" y="12"/>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latin typeface="Calibri"/>
              <a:ea typeface="Calibri"/>
              <a:cs typeface="Calibri"/>
              <a:sym typeface="Calibri"/>
            </a:endParaRPr>
          </a:p>
        </p:txBody>
      </p:sp>
      <p:cxnSp>
        <p:nvCxnSpPr>
          <p:cNvPr id="45" name="Google Shape;877;p33"/>
          <p:cNvCxnSpPr/>
          <p:nvPr/>
        </p:nvCxnSpPr>
        <p:spPr>
          <a:xfrm>
            <a:off x="-3305494" y="2505181"/>
            <a:ext cx="0" cy="586344"/>
          </a:xfrm>
          <a:prstGeom prst="straightConnector1">
            <a:avLst/>
          </a:prstGeom>
          <a:noFill/>
          <a:ln w="28575" cap="flat" cmpd="sng">
            <a:solidFill>
              <a:schemeClr val="lt1"/>
            </a:solidFill>
            <a:prstDash val="solid"/>
            <a:miter lim="800000"/>
            <a:headEnd type="none" w="sm" len="sm"/>
            <a:tailEnd type="none" w="sm" len="sm"/>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893" y="990640"/>
            <a:ext cx="1138018" cy="1138018"/>
          </a:xfrm>
          <a:prstGeom prst="rect">
            <a:avLst/>
          </a:prstGeom>
        </p:spPr>
      </p:pic>
      <p:sp>
        <p:nvSpPr>
          <p:cNvPr id="5" name="Hexagon 4"/>
          <p:cNvSpPr/>
          <p:nvPr/>
        </p:nvSpPr>
        <p:spPr>
          <a:xfrm>
            <a:off x="4892230" y="2333213"/>
            <a:ext cx="923901" cy="828000"/>
          </a:xfrm>
          <a:prstGeom prst="hexagon">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171" y="2481387"/>
            <a:ext cx="547200" cy="547200"/>
          </a:xfrm>
          <a:prstGeom prst="rect">
            <a:avLst/>
          </a:prstGeom>
        </p:spPr>
      </p:pic>
      <p:sp>
        <p:nvSpPr>
          <p:cNvPr id="55" name="Hexagon 54"/>
          <p:cNvSpPr/>
          <p:nvPr/>
        </p:nvSpPr>
        <p:spPr>
          <a:xfrm>
            <a:off x="6739386" y="2343149"/>
            <a:ext cx="923901" cy="823418"/>
          </a:xfrm>
          <a:prstGeom prst="hexagon">
            <a:avLst/>
          </a:prstGeom>
          <a:solidFill>
            <a:srgbClr val="B91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7736" y="2493367"/>
            <a:ext cx="547200" cy="547200"/>
          </a:xfrm>
          <a:prstGeom prst="rect">
            <a:avLst/>
          </a:prstGeom>
        </p:spPr>
      </p:pic>
      <p:sp>
        <p:nvSpPr>
          <p:cNvPr id="74" name="Hexagon 73"/>
          <p:cNvSpPr/>
          <p:nvPr/>
        </p:nvSpPr>
        <p:spPr>
          <a:xfrm>
            <a:off x="3968329" y="2340431"/>
            <a:ext cx="923901" cy="828000"/>
          </a:xfrm>
          <a:prstGeom prst="hexagon">
            <a:avLst/>
          </a:prstGeom>
          <a:solidFill>
            <a:srgbClr val="F199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863" name="Google Shape;863;p33"/>
          <p:cNvSpPr/>
          <p:nvPr/>
        </p:nvSpPr>
        <p:spPr>
          <a:xfrm>
            <a:off x="1169740" y="2343149"/>
            <a:ext cx="3362325" cy="827941"/>
          </a:xfrm>
          <a:prstGeom prst="rect">
            <a:avLst/>
          </a:prstGeom>
          <a:solidFill>
            <a:srgbClr val="3F5925"/>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sp>
        <p:nvSpPr>
          <p:cNvPr id="77" name="Google Shape;878;p33"/>
          <p:cNvSpPr/>
          <p:nvPr/>
        </p:nvSpPr>
        <p:spPr>
          <a:xfrm>
            <a:off x="1188029" y="2524643"/>
            <a:ext cx="3325745" cy="484650"/>
          </a:xfrm>
          <a:prstGeom prst="rect">
            <a:avLst/>
          </a:prstGeom>
          <a:noFill/>
          <a:ln>
            <a:noFill/>
          </a:ln>
        </p:spPr>
        <p:txBody>
          <a:bodyPr spcFirstLastPara="1" wrap="square" lIns="68569" tIns="34275" rIns="68569" bIns="34275" anchor="t" anchorCtr="0">
            <a:noAutofit/>
          </a:bodyPr>
          <a:lstStyle/>
          <a:p>
            <a:pPr algn="ctr"/>
            <a:r>
              <a:rPr lang="en-US" sz="2500" dirty="0" smtClean="0">
                <a:solidFill>
                  <a:srgbClr val="FFFFFF"/>
                </a:solidFill>
              </a:rPr>
              <a:t>RN</a:t>
            </a:r>
            <a:endParaRPr lang="en-US" sz="2500" dirty="0">
              <a:solidFill>
                <a:srgbClr val="FFFFFF"/>
              </a:solidFill>
            </a:endParaRPr>
          </a:p>
          <a:p>
            <a:endParaRPr sz="2500" dirty="0"/>
          </a:p>
        </p:txBody>
      </p:sp>
      <p:sp>
        <p:nvSpPr>
          <p:cNvPr id="78" name="Rectangle 77"/>
          <p:cNvSpPr/>
          <p:nvPr/>
        </p:nvSpPr>
        <p:spPr>
          <a:xfrm>
            <a:off x="4532064" y="2278020"/>
            <a:ext cx="80228" cy="937811"/>
          </a:xfrm>
          <a:prstGeom prst="rect">
            <a:avLst/>
          </a:prstGeom>
          <a:solidFill>
            <a:srgbClr val="6C6C6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solidFill>
                <a:srgbClr val="FFFFFF"/>
              </a:solidFill>
            </a:endParaRPr>
          </a:p>
        </p:txBody>
      </p:sp>
      <p:pic>
        <p:nvPicPr>
          <p:cNvPr id="23" name="Picture 22"/>
          <p:cNvPicPr>
            <a:picLocks noChangeAspect="1"/>
          </p:cNvPicPr>
          <p:nvPr/>
        </p:nvPicPr>
        <p:blipFill>
          <a:blip r:embed="rId6"/>
          <a:stretch>
            <a:fillRect/>
          </a:stretch>
        </p:blipFill>
        <p:spPr>
          <a:xfrm>
            <a:off x="7665845" y="2260044"/>
            <a:ext cx="313279" cy="988139"/>
          </a:xfrm>
          <a:prstGeom prst="rect">
            <a:avLst/>
          </a:prstGeom>
        </p:spPr>
      </p:pic>
      <p:cxnSp>
        <p:nvCxnSpPr>
          <p:cNvPr id="6" name="Straight Connector 5"/>
          <p:cNvCxnSpPr/>
          <p:nvPr/>
        </p:nvCxnSpPr>
        <p:spPr>
          <a:xfrm flipH="1" flipV="1">
            <a:off x="5320145" y="1139999"/>
            <a:ext cx="19420" cy="119321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583884" y="1045767"/>
            <a:ext cx="188528" cy="188464"/>
          </a:xfrm>
          <a:prstGeom prst="ellipse">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9" name="TextBox 8"/>
          <p:cNvSpPr txBox="1"/>
          <p:nvPr/>
        </p:nvSpPr>
        <p:spPr>
          <a:xfrm>
            <a:off x="5761942" y="913635"/>
            <a:ext cx="2029723" cy="415498"/>
          </a:xfrm>
          <a:prstGeom prst="rect">
            <a:avLst/>
          </a:prstGeom>
          <a:noFill/>
        </p:spPr>
        <p:txBody>
          <a:bodyPr wrap="none" rtlCol="0">
            <a:spAutoFit/>
          </a:bodyPr>
          <a:lstStyle/>
          <a:p>
            <a:r>
              <a:rPr lang="en-PH" sz="1050" dirty="0" smtClean="0"/>
              <a:t>References of the previous RN</a:t>
            </a:r>
          </a:p>
          <a:p>
            <a:r>
              <a:rPr lang="en-PH" sz="1050" dirty="0" smtClean="0"/>
              <a:t>and ODH</a:t>
            </a:r>
            <a:endParaRPr lang="en-PH" sz="1050" dirty="0"/>
          </a:p>
        </p:txBody>
      </p:sp>
      <p:cxnSp>
        <p:nvCxnSpPr>
          <p:cNvPr id="46" name="Straight Connector 45"/>
          <p:cNvCxnSpPr>
            <a:endCxn id="8" idx="6"/>
          </p:cNvCxnSpPr>
          <p:nvPr/>
        </p:nvCxnSpPr>
        <p:spPr>
          <a:xfrm>
            <a:off x="5315281" y="1139999"/>
            <a:ext cx="457131" cy="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2072" y="2506527"/>
            <a:ext cx="520881" cy="520881"/>
          </a:xfrm>
          <a:prstGeom prst="rect">
            <a:avLst/>
          </a:prstGeom>
        </p:spPr>
      </p:pic>
      <p:cxnSp>
        <p:nvCxnSpPr>
          <p:cNvPr id="54" name="Straight Connector 53"/>
          <p:cNvCxnSpPr/>
          <p:nvPr/>
        </p:nvCxnSpPr>
        <p:spPr>
          <a:xfrm>
            <a:off x="6255341" y="1555986"/>
            <a:ext cx="457131" cy="0"/>
          </a:xfrm>
          <a:prstGeom prst="line">
            <a:avLst/>
          </a:prstGeom>
          <a:ln w="12700">
            <a:solidFill>
              <a:srgbClr val="1D6DB2"/>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6603814" y="1459485"/>
            <a:ext cx="188528" cy="188464"/>
          </a:xfrm>
          <a:prstGeom prst="ellipse">
            <a:avLst/>
          </a:prstGeom>
          <a:solidFill>
            <a:srgbClr val="1D6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21" name="TextBox 20"/>
          <p:cNvSpPr txBox="1"/>
          <p:nvPr/>
        </p:nvSpPr>
        <p:spPr>
          <a:xfrm>
            <a:off x="6776803" y="1345640"/>
            <a:ext cx="990977" cy="430887"/>
          </a:xfrm>
          <a:prstGeom prst="rect">
            <a:avLst/>
          </a:prstGeom>
          <a:noFill/>
        </p:spPr>
        <p:txBody>
          <a:bodyPr wrap="none" rtlCol="0">
            <a:spAutoFit/>
          </a:bodyPr>
          <a:lstStyle/>
          <a:p>
            <a:r>
              <a:rPr lang="en-PH" sz="1050" dirty="0" smtClean="0"/>
              <a:t>Changes /</a:t>
            </a:r>
          </a:p>
          <a:p>
            <a:r>
              <a:rPr lang="en-PH" sz="1050" dirty="0" smtClean="0"/>
              <a:t>new features</a:t>
            </a:r>
            <a:endParaRPr lang="en-PH" sz="1050" dirty="0"/>
          </a:p>
        </p:txBody>
      </p:sp>
      <p:cxnSp>
        <p:nvCxnSpPr>
          <p:cNvPr id="63" name="Straight Connector 62"/>
          <p:cNvCxnSpPr/>
          <p:nvPr/>
        </p:nvCxnSpPr>
        <p:spPr>
          <a:xfrm>
            <a:off x="6776009" y="3690186"/>
            <a:ext cx="457131" cy="0"/>
          </a:xfrm>
          <a:prstGeom prst="line">
            <a:avLst/>
          </a:prstGeom>
          <a:ln w="12700">
            <a:solidFill>
              <a:srgbClr val="B91027"/>
            </a:solidFill>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6644226" y="3587198"/>
            <a:ext cx="188528" cy="188464"/>
          </a:xfrm>
          <a:prstGeom prst="ellipse">
            <a:avLst/>
          </a:prstGeom>
          <a:solidFill>
            <a:srgbClr val="B91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22" name="TextBox 21"/>
          <p:cNvSpPr txBox="1"/>
          <p:nvPr/>
        </p:nvSpPr>
        <p:spPr>
          <a:xfrm>
            <a:off x="5041554" y="3482437"/>
            <a:ext cx="1646605" cy="415498"/>
          </a:xfrm>
          <a:prstGeom prst="rect">
            <a:avLst/>
          </a:prstGeom>
          <a:noFill/>
        </p:spPr>
        <p:txBody>
          <a:bodyPr wrap="none" rtlCol="0">
            <a:spAutoFit/>
          </a:bodyPr>
          <a:lstStyle/>
          <a:p>
            <a:r>
              <a:rPr lang="en-PH" sz="1050" dirty="0" smtClean="0"/>
              <a:t>Information / Description</a:t>
            </a:r>
          </a:p>
          <a:p>
            <a:r>
              <a:rPr lang="en-PH" sz="1050" dirty="0" smtClean="0"/>
              <a:t>of the package</a:t>
            </a:r>
            <a:endParaRPr lang="en-PH" sz="1050" dirty="0"/>
          </a:p>
        </p:txBody>
      </p:sp>
    </p:spTree>
    <p:extLst>
      <p:ext uri="{BB962C8B-B14F-4D97-AF65-F5344CB8AC3E}">
        <p14:creationId xmlns:p14="http://schemas.microsoft.com/office/powerpoint/2010/main" val="4209017914"/>
      </p:ext>
    </p:extLst>
  </p:cSld>
  <p:clrMapOvr>
    <a:masterClrMapping/>
  </p:clrMapOvr>
  <p:transition spd="med">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3"/>
          <p:cNvSpPr/>
          <p:nvPr/>
        </p:nvSpPr>
        <p:spPr>
          <a:xfrm>
            <a:off x="1169740"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864" name="Google Shape;864;p33"/>
          <p:cNvCxnSpPr/>
          <p:nvPr/>
        </p:nvCxnSpPr>
        <p:spPr>
          <a:xfrm rot="10800000" flipH="1">
            <a:off x="1169740" y="4179095"/>
            <a:ext cx="3362325" cy="11169"/>
          </a:xfrm>
          <a:prstGeom prst="straightConnector1">
            <a:avLst/>
          </a:prstGeom>
          <a:noFill/>
          <a:ln w="9525" cap="flat" cmpd="sng">
            <a:solidFill>
              <a:srgbClr val="3F5925"/>
            </a:solidFill>
            <a:prstDash val="dash"/>
            <a:miter lim="800000"/>
            <a:headEnd type="none" w="sm" len="sm"/>
            <a:tailEnd type="none" w="sm" len="sm"/>
          </a:ln>
        </p:spPr>
      </p:cxnSp>
      <p:sp>
        <p:nvSpPr>
          <p:cNvPr id="867" name="Google Shape;867;p33"/>
          <p:cNvSpPr/>
          <p:nvPr/>
        </p:nvSpPr>
        <p:spPr>
          <a:xfrm>
            <a:off x="1548196" y="2504922"/>
            <a:ext cx="581026" cy="530918"/>
          </a:xfrm>
          <a:prstGeom prst="rect">
            <a:avLst/>
          </a:prstGeom>
          <a:noFill/>
          <a:ln>
            <a:noFill/>
          </a:ln>
        </p:spPr>
        <p:txBody>
          <a:bodyPr spcFirstLastPara="1" wrap="square" lIns="68569" tIns="34275" rIns="68569" bIns="34275" anchor="t" anchorCtr="0">
            <a:noAutofit/>
          </a:bodyPr>
          <a:lstStyle/>
          <a:p>
            <a:pPr algn="ctr"/>
            <a:endParaRPr sz="1050" dirty="0"/>
          </a:p>
        </p:txBody>
      </p:sp>
      <p:sp>
        <p:nvSpPr>
          <p:cNvPr id="870" name="Google Shape;870;p33"/>
          <p:cNvSpPr/>
          <p:nvPr/>
        </p:nvSpPr>
        <p:spPr>
          <a:xfrm>
            <a:off x="4141990" y="1496198"/>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71" name="Google Shape;871;p33"/>
          <p:cNvSpPr/>
          <p:nvPr/>
        </p:nvSpPr>
        <p:spPr>
          <a:xfrm>
            <a:off x="4141990" y="3743720"/>
            <a:ext cx="274320" cy="274320"/>
          </a:xfrm>
          <a:prstGeom prst="ellipse">
            <a:avLst/>
          </a:prstGeom>
          <a:solidFill>
            <a:schemeClr val="lt2"/>
          </a:solidFill>
          <a:ln w="38100" cap="flat" cmpd="sng">
            <a:solidFill>
              <a:srgbClr val="3F5925"/>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72" name="Google Shape;872;p33"/>
          <p:cNvSpPr/>
          <p:nvPr/>
        </p:nvSpPr>
        <p:spPr>
          <a:xfrm>
            <a:off x="4611935" y="695325"/>
            <a:ext cx="3362325" cy="3752850"/>
          </a:xfrm>
          <a:prstGeom prst="roundRect">
            <a:avLst>
              <a:gd name="adj" fmla="val 3204"/>
            </a:avLst>
          </a:prstGeom>
          <a:solidFill>
            <a:schemeClr val="lt2"/>
          </a:solidFill>
          <a:ln>
            <a:noFill/>
          </a:ln>
          <a:effectLst>
            <a:outerShdw blurRad="241300" dist="127000" dir="4800000" algn="t" rotWithShape="0">
              <a:srgbClr val="000000">
                <a:alpha val="23921"/>
              </a:srgbClr>
            </a:outerShdw>
          </a:effectLst>
        </p:spPr>
        <p:txBody>
          <a:bodyPr spcFirstLastPara="1" wrap="square" lIns="68569" tIns="34275" rIns="68569" bIns="34275" anchor="ctr" anchorCtr="0">
            <a:noAutofit/>
          </a:bodyPr>
          <a:lstStyle/>
          <a:p>
            <a:pPr algn="ctr"/>
            <a:endParaRPr sz="1350" dirty="0">
              <a:solidFill>
                <a:srgbClr val="FFFFFF"/>
              </a:solidFill>
              <a:latin typeface="Calibri"/>
              <a:ea typeface="Calibri"/>
              <a:cs typeface="Calibri"/>
              <a:sym typeface="Calibri"/>
            </a:endParaRPr>
          </a:p>
        </p:txBody>
      </p:sp>
      <p:sp>
        <p:nvSpPr>
          <p:cNvPr id="879" name="Google Shape;879;p33"/>
          <p:cNvSpPr/>
          <p:nvPr/>
        </p:nvSpPr>
        <p:spPr>
          <a:xfrm flipH="1">
            <a:off x="4737503" y="1496198"/>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80" name="Google Shape;880;p33"/>
          <p:cNvSpPr/>
          <p:nvPr/>
        </p:nvSpPr>
        <p:spPr>
          <a:xfrm flipH="1">
            <a:off x="4737503" y="3743720"/>
            <a:ext cx="274320" cy="274320"/>
          </a:xfrm>
          <a:prstGeom prst="ellipse">
            <a:avLst/>
          </a:prstGeom>
          <a:solidFill>
            <a:schemeClr val="lt2"/>
          </a:solidFill>
          <a:ln w="38100" cap="flat" cmpd="sng">
            <a:solidFill>
              <a:srgbClr val="13497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cxnSp>
        <p:nvCxnSpPr>
          <p:cNvPr id="881" name="Google Shape;881;p33"/>
          <p:cNvCxnSpPr/>
          <p:nvPr/>
        </p:nvCxnSpPr>
        <p:spPr>
          <a:xfrm rot="10800000" flipH="1">
            <a:off x="4611935" y="4179095"/>
            <a:ext cx="3362325" cy="11169"/>
          </a:xfrm>
          <a:prstGeom prst="straightConnector1">
            <a:avLst/>
          </a:prstGeom>
          <a:noFill/>
          <a:ln w="9525" cap="flat" cmpd="sng">
            <a:solidFill>
              <a:srgbClr val="3F5925"/>
            </a:solidFill>
            <a:prstDash val="dash"/>
            <a:miter lim="800000"/>
            <a:headEnd type="none" w="sm" len="sm"/>
            <a:tailEnd type="none" w="sm" len="sm"/>
          </a:ln>
        </p:spPr>
      </p:cxnSp>
      <p:sp>
        <p:nvSpPr>
          <p:cNvPr id="882" name="Google Shape;882;p33"/>
          <p:cNvSpPr/>
          <p:nvPr/>
        </p:nvSpPr>
        <p:spPr>
          <a:xfrm>
            <a:off x="4259158" y="1547633"/>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883" name="Google Shape;883;p33"/>
          <p:cNvSpPr/>
          <p:nvPr/>
        </p:nvSpPr>
        <p:spPr>
          <a:xfrm>
            <a:off x="4259158" y="3803276"/>
            <a:ext cx="617220" cy="171450"/>
          </a:xfrm>
          <a:prstGeom prst="roundRect">
            <a:avLst>
              <a:gd name="adj" fmla="val 50000"/>
            </a:avLst>
          </a:prstGeom>
          <a:gradFill>
            <a:gsLst>
              <a:gs pos="0">
                <a:srgbClr val="BFBFBF"/>
              </a:gs>
              <a:gs pos="16000">
                <a:srgbClr val="BFBFBF"/>
              </a:gs>
              <a:gs pos="50000">
                <a:schemeClr val="lt1"/>
              </a:gs>
              <a:gs pos="84000">
                <a:srgbClr val="BFBFBF"/>
              </a:gs>
              <a:gs pos="100000">
                <a:srgbClr val="BFBFBF"/>
              </a:gs>
            </a:gsLst>
            <a:lin ang="0" scaled="0"/>
          </a:gradFill>
          <a:ln>
            <a:noFill/>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endParaRPr sz="1350">
              <a:solidFill>
                <a:srgbClr val="FFFFFF"/>
              </a:solidFill>
              <a:latin typeface="Calibri"/>
              <a:ea typeface="Calibri"/>
              <a:cs typeface="Calibri"/>
              <a:sym typeface="Calibri"/>
            </a:endParaRPr>
          </a:p>
        </p:txBody>
      </p:sp>
      <p:sp>
        <p:nvSpPr>
          <p:cNvPr id="60" name="Google Shape;177;p27"/>
          <p:cNvSpPr/>
          <p:nvPr/>
        </p:nvSpPr>
        <p:spPr>
          <a:xfrm>
            <a:off x="1345531" y="3214266"/>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sp>
        <p:nvSpPr>
          <p:cNvPr id="61" name="Google Shape;177;p27"/>
          <p:cNvSpPr/>
          <p:nvPr/>
        </p:nvSpPr>
        <p:spPr>
          <a:xfrm>
            <a:off x="5079327" y="3243319"/>
            <a:ext cx="2733675" cy="692498"/>
          </a:xfrm>
          <a:prstGeom prst="rect">
            <a:avLst/>
          </a:prstGeom>
          <a:noFill/>
          <a:ln>
            <a:noFill/>
          </a:ln>
        </p:spPr>
        <p:txBody>
          <a:bodyPr spcFirstLastPara="1" wrap="square" lIns="68569" tIns="34275" rIns="68569" bIns="34275" anchor="t" anchorCtr="0">
            <a:noAutofit/>
          </a:bodyPr>
          <a:lstStyle/>
          <a:p>
            <a:pPr algn="just"/>
            <a:endParaRPr lang="en-US" sz="1200" dirty="0">
              <a:solidFill>
                <a:srgbClr val="595959"/>
              </a:solidFill>
            </a:endParaRPr>
          </a:p>
        </p:txBody>
      </p:sp>
      <p:grpSp>
        <p:nvGrpSpPr>
          <p:cNvPr id="33" name="Group 32"/>
          <p:cNvGrpSpPr/>
          <p:nvPr/>
        </p:nvGrpSpPr>
        <p:grpSpPr>
          <a:xfrm>
            <a:off x="2005" y="120997"/>
            <a:ext cx="9058867" cy="5026777"/>
            <a:chOff x="2005" y="120997"/>
            <a:chExt cx="9058867" cy="5026777"/>
          </a:xfrm>
        </p:grpSpPr>
        <p:sp>
          <p:nvSpPr>
            <p:cNvPr id="34" name="Rectangle 33"/>
            <p:cNvSpPr/>
            <p:nvPr/>
          </p:nvSpPr>
          <p:spPr>
            <a:xfrm>
              <a:off x="2826327" y="122842"/>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IDEATION</a:t>
              </a:r>
            </a:p>
          </p:txBody>
        </p:sp>
        <p:sp>
          <p:nvSpPr>
            <p:cNvPr id="35" name="Rectangle 34"/>
            <p:cNvSpPr/>
            <p:nvPr/>
          </p:nvSpPr>
          <p:spPr>
            <a:xfrm>
              <a:off x="4073236" y="12468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DISCOVERY</a:t>
              </a:r>
            </a:p>
          </p:txBody>
        </p:sp>
        <p:sp>
          <p:nvSpPr>
            <p:cNvPr id="36" name="Rectangle 35"/>
            <p:cNvSpPr/>
            <p:nvPr/>
          </p:nvSpPr>
          <p:spPr>
            <a:xfrm>
              <a:off x="5320145" y="122842"/>
              <a:ext cx="1246909" cy="259773"/>
            </a:xfrm>
            <a:prstGeom prst="rect">
              <a:avLst/>
            </a:prstGeom>
            <a:solidFill>
              <a:srgbClr val="6EA92D"/>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SOLUTIONING</a:t>
              </a:r>
            </a:p>
          </p:txBody>
        </p:sp>
        <p:sp>
          <p:nvSpPr>
            <p:cNvPr id="37" name="Rectangle 36"/>
            <p:cNvSpPr/>
            <p:nvPr/>
          </p:nvSpPr>
          <p:spPr>
            <a:xfrm>
              <a:off x="6567054"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IMPLEMENTATION</a:t>
              </a:r>
            </a:p>
          </p:txBody>
        </p:sp>
        <p:sp>
          <p:nvSpPr>
            <p:cNvPr id="38" name="Rectangle 37"/>
            <p:cNvSpPr/>
            <p:nvPr/>
          </p:nvSpPr>
          <p:spPr>
            <a:xfrm>
              <a:off x="7813963" y="120997"/>
              <a:ext cx="1246909" cy="259773"/>
            </a:xfrm>
            <a:prstGeom prst="rect">
              <a:avLst/>
            </a:prstGeom>
            <a:solidFill>
              <a:srgbClr val="000000">
                <a:lumMod val="50000"/>
                <a:lumOff val="50000"/>
              </a:srgbClr>
            </a:solidFill>
            <a:ln w="25400" cap="flat" cmpd="sng" algn="ctr">
              <a:solidFill>
                <a:srgbClr val="000000"/>
              </a:solidFill>
              <a:prstDash val="solid"/>
            </a:ln>
            <a:effectLst/>
          </p:spPr>
          <p:txBody>
            <a:bodyPr rtlCol="0" anchor="ctr"/>
            <a:lstStyle/>
            <a:p>
              <a:pPr algn="ctr">
                <a:buClrTx/>
                <a:buFontTx/>
                <a:buNone/>
                <a:defRPr/>
              </a:pPr>
              <a:r>
                <a:rPr lang="en-US" sz="900" b="1" dirty="0" smtClean="0">
                  <a:solidFill>
                    <a:srgbClr val="FFFFFF"/>
                  </a:solidFill>
                  <a:ea typeface="+mn-ea"/>
                </a:rPr>
                <a:t>OPERATIONS</a:t>
              </a:r>
            </a:p>
          </p:txBody>
        </p:sp>
        <p:sp>
          <p:nvSpPr>
            <p:cNvPr id="39" name="Google Shape;59;p14"/>
            <p:cNvSpPr txBox="1">
              <a:spLocks/>
            </p:cNvSpPr>
            <p:nvPr/>
          </p:nvSpPr>
          <p:spPr>
            <a:xfrm>
              <a:off x="2005" y="4575074"/>
              <a:ext cx="62469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800" b="1" dirty="0" smtClean="0">
                  <a:solidFill>
                    <a:srgbClr val="FFFFFF"/>
                  </a:solidFill>
                </a:rPr>
                <a:t>RELEASE NOTES</a:t>
              </a:r>
              <a:endParaRPr lang="en-US" sz="2800" b="1" dirty="0">
                <a:solidFill>
                  <a:srgbClr val="FFFFFF"/>
                </a:solidFill>
              </a:endParaRPr>
            </a:p>
          </p:txBody>
        </p:sp>
      </p:grpSp>
      <p:sp>
        <p:nvSpPr>
          <p:cNvPr id="68" name="Google Shape;789;p31"/>
          <p:cNvSpPr/>
          <p:nvPr/>
        </p:nvSpPr>
        <p:spPr>
          <a:xfrm>
            <a:off x="2853161" y="2063691"/>
            <a:ext cx="0" cy="19582"/>
          </a:xfrm>
          <a:custGeom>
            <a:avLst/>
            <a:gdLst/>
            <a:ahLst/>
            <a:cxnLst/>
            <a:rect l="l" t="t" r="r" b="b"/>
            <a:pathLst>
              <a:path w="120000" h="13" extrusionOk="0">
                <a:moveTo>
                  <a:pt x="0" y="0"/>
                </a:moveTo>
                <a:cubicBezTo>
                  <a:pt x="0" y="13"/>
                  <a:pt x="0" y="13"/>
                  <a:pt x="0" y="13"/>
                </a:cubicBezTo>
                <a:cubicBezTo>
                  <a:pt x="0" y="13"/>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latin typeface="Calibri"/>
              <a:ea typeface="Calibri"/>
              <a:cs typeface="Calibri"/>
              <a:sym typeface="Calibri"/>
            </a:endParaRPr>
          </a:p>
        </p:txBody>
      </p:sp>
      <p:sp>
        <p:nvSpPr>
          <p:cNvPr id="71" name="Google Shape;792;p31"/>
          <p:cNvSpPr/>
          <p:nvPr/>
        </p:nvSpPr>
        <p:spPr>
          <a:xfrm>
            <a:off x="2853161" y="2065197"/>
            <a:ext cx="0" cy="18076"/>
          </a:xfrm>
          <a:custGeom>
            <a:avLst/>
            <a:gdLst/>
            <a:ahLst/>
            <a:cxnLst/>
            <a:rect l="l" t="t" r="r" b="b"/>
            <a:pathLst>
              <a:path w="120000" h="12" extrusionOk="0">
                <a:moveTo>
                  <a:pt x="0" y="0"/>
                </a:moveTo>
                <a:cubicBezTo>
                  <a:pt x="0" y="12"/>
                  <a:pt x="0" y="12"/>
                  <a:pt x="0" y="12"/>
                </a:cubicBezTo>
                <a:cubicBezTo>
                  <a:pt x="0" y="12"/>
                  <a:pt x="0" y="8"/>
                  <a:pt x="0" y="0"/>
                </a:cubicBezTo>
                <a:close/>
              </a:path>
            </a:pathLst>
          </a:custGeom>
          <a:solidFill>
            <a:srgbClr val="E9E6D9"/>
          </a:solidFill>
          <a:ln>
            <a:noFill/>
          </a:ln>
        </p:spPr>
        <p:txBody>
          <a:bodyPr spcFirstLastPara="1" wrap="square" lIns="68569" tIns="34275" rIns="68569" bIns="34275" anchor="t" anchorCtr="0">
            <a:noAutofit/>
          </a:bodyPr>
          <a:lstStyle/>
          <a:p>
            <a:endParaRPr sz="1350">
              <a:latin typeface="Calibri"/>
              <a:ea typeface="Calibri"/>
              <a:cs typeface="Calibri"/>
              <a:sym typeface="Calibri"/>
            </a:endParaRPr>
          </a:p>
        </p:txBody>
      </p:sp>
      <p:cxnSp>
        <p:nvCxnSpPr>
          <p:cNvPr id="45" name="Google Shape;877;p33"/>
          <p:cNvCxnSpPr/>
          <p:nvPr/>
        </p:nvCxnSpPr>
        <p:spPr>
          <a:xfrm>
            <a:off x="-3305494" y="2505181"/>
            <a:ext cx="0" cy="586344"/>
          </a:xfrm>
          <a:prstGeom prst="straightConnector1">
            <a:avLst/>
          </a:prstGeom>
          <a:noFill/>
          <a:ln w="28575" cap="flat" cmpd="sng">
            <a:solidFill>
              <a:schemeClr val="lt1"/>
            </a:solidFill>
            <a:prstDash val="solid"/>
            <a:miter lim="800000"/>
            <a:headEnd type="none" w="sm" len="sm"/>
            <a:tailEnd type="none" w="sm" len="sm"/>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893" y="990640"/>
            <a:ext cx="1138018" cy="1138018"/>
          </a:xfrm>
          <a:prstGeom prst="rect">
            <a:avLst/>
          </a:prstGeom>
        </p:spPr>
      </p:pic>
      <p:sp>
        <p:nvSpPr>
          <p:cNvPr id="863" name="Google Shape;863;p33"/>
          <p:cNvSpPr/>
          <p:nvPr/>
        </p:nvSpPr>
        <p:spPr>
          <a:xfrm>
            <a:off x="1169740" y="2343149"/>
            <a:ext cx="3362325" cy="827941"/>
          </a:xfrm>
          <a:prstGeom prst="rect">
            <a:avLst/>
          </a:prstGeom>
          <a:solidFill>
            <a:srgbClr val="3F5925"/>
          </a:solidFill>
          <a:ln>
            <a:noFill/>
          </a:ln>
        </p:spPr>
        <p:txBody>
          <a:bodyPr spcFirstLastPara="1" wrap="square" lIns="68569" tIns="34275" rIns="68569" bIns="34275" anchor="ctr" anchorCtr="0">
            <a:noAutofit/>
          </a:bodyPr>
          <a:lstStyle/>
          <a:p>
            <a:pPr algn="ctr"/>
            <a:r>
              <a:rPr lang="en-US" sz="2400">
                <a:solidFill>
                  <a:srgbClr val="FFFFFF"/>
                </a:solidFill>
              </a:rPr>
              <a:t>   </a:t>
            </a:r>
            <a:endParaRPr sz="2400">
              <a:solidFill>
                <a:srgbClr val="FFFFFF"/>
              </a:solidFill>
              <a:latin typeface="Calibri"/>
              <a:ea typeface="Calibri"/>
              <a:cs typeface="Calibri"/>
              <a:sym typeface="Calibri"/>
            </a:endParaRPr>
          </a:p>
        </p:txBody>
      </p:sp>
      <p:sp>
        <p:nvSpPr>
          <p:cNvPr id="77" name="Google Shape;878;p33"/>
          <p:cNvSpPr/>
          <p:nvPr/>
        </p:nvSpPr>
        <p:spPr>
          <a:xfrm>
            <a:off x="1188029" y="2524643"/>
            <a:ext cx="3325745" cy="484650"/>
          </a:xfrm>
          <a:prstGeom prst="rect">
            <a:avLst/>
          </a:prstGeom>
          <a:noFill/>
          <a:ln>
            <a:noFill/>
          </a:ln>
        </p:spPr>
        <p:txBody>
          <a:bodyPr spcFirstLastPara="1" wrap="square" lIns="68569" tIns="34275" rIns="68569" bIns="34275" anchor="t" anchorCtr="0">
            <a:noAutofit/>
          </a:bodyPr>
          <a:lstStyle/>
          <a:p>
            <a:pPr algn="ctr"/>
            <a:r>
              <a:rPr lang="en-US" sz="2500" dirty="0" smtClean="0">
                <a:solidFill>
                  <a:srgbClr val="FFFFFF"/>
                </a:solidFill>
              </a:rPr>
              <a:t>RN</a:t>
            </a:r>
            <a:endParaRPr lang="en-US" sz="2500" dirty="0">
              <a:solidFill>
                <a:srgbClr val="FFFFFF"/>
              </a:solidFill>
            </a:endParaRPr>
          </a:p>
          <a:p>
            <a:endParaRPr sz="2500" dirty="0"/>
          </a:p>
        </p:txBody>
      </p:sp>
      <p:sp>
        <p:nvSpPr>
          <p:cNvPr id="3" name="Rounded Rectangle 2"/>
          <p:cNvSpPr/>
          <p:nvPr/>
        </p:nvSpPr>
        <p:spPr>
          <a:xfrm>
            <a:off x="5297418" y="1039689"/>
            <a:ext cx="2120357" cy="817713"/>
          </a:xfrm>
          <a:prstGeom prst="roundRect">
            <a:avLst/>
          </a:prstGeom>
          <a:solidFill>
            <a:srgbClr val="C97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0" name="Rounded Rectangle 39"/>
          <p:cNvSpPr/>
          <p:nvPr/>
        </p:nvSpPr>
        <p:spPr>
          <a:xfrm>
            <a:off x="5309141" y="2167695"/>
            <a:ext cx="2120357" cy="817713"/>
          </a:xfrm>
          <a:prstGeom prst="roundRect">
            <a:avLst/>
          </a:prstGeom>
          <a:solidFill>
            <a:srgbClr val="1D6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1" name="Rounded Rectangle 40"/>
          <p:cNvSpPr/>
          <p:nvPr/>
        </p:nvSpPr>
        <p:spPr>
          <a:xfrm>
            <a:off x="5309142" y="3259197"/>
            <a:ext cx="2120357" cy="817713"/>
          </a:xfrm>
          <a:prstGeom prst="roundRect">
            <a:avLst/>
          </a:prstGeom>
          <a:solidFill>
            <a:srgbClr val="B91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6" name="Oval 5"/>
          <p:cNvSpPr/>
          <p:nvPr/>
        </p:nvSpPr>
        <p:spPr>
          <a:xfrm>
            <a:off x="6045868" y="734516"/>
            <a:ext cx="623455" cy="610345"/>
          </a:xfrm>
          <a:prstGeom prst="ellipse">
            <a:avLst/>
          </a:prstGeom>
          <a:solidFill>
            <a:srgbClr val="C974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6" name="Oval 45"/>
          <p:cNvSpPr/>
          <p:nvPr/>
        </p:nvSpPr>
        <p:spPr>
          <a:xfrm>
            <a:off x="6103627" y="796413"/>
            <a:ext cx="522523" cy="486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7" name="Oval 46"/>
          <p:cNvSpPr/>
          <p:nvPr/>
        </p:nvSpPr>
        <p:spPr>
          <a:xfrm>
            <a:off x="6045868" y="1887964"/>
            <a:ext cx="623455" cy="610345"/>
          </a:xfrm>
          <a:prstGeom prst="ellipse">
            <a:avLst/>
          </a:prstGeom>
          <a:solidFill>
            <a:srgbClr val="1D6D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8" name="Oval 47"/>
          <p:cNvSpPr/>
          <p:nvPr/>
        </p:nvSpPr>
        <p:spPr>
          <a:xfrm>
            <a:off x="6103627" y="1949861"/>
            <a:ext cx="522523" cy="486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49" name="Oval 48"/>
          <p:cNvSpPr/>
          <p:nvPr/>
        </p:nvSpPr>
        <p:spPr>
          <a:xfrm>
            <a:off x="6045868" y="3019393"/>
            <a:ext cx="623455" cy="610345"/>
          </a:xfrm>
          <a:prstGeom prst="ellipse">
            <a:avLst/>
          </a:prstGeom>
          <a:solidFill>
            <a:srgbClr val="B910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sp>
        <p:nvSpPr>
          <p:cNvPr id="50" name="Oval 49"/>
          <p:cNvSpPr/>
          <p:nvPr/>
        </p:nvSpPr>
        <p:spPr>
          <a:xfrm>
            <a:off x="6103627" y="3081290"/>
            <a:ext cx="522523" cy="486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FFFFFF"/>
              </a:solidFill>
            </a:endParaRPr>
          </a:p>
        </p:txBody>
      </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093" y="865757"/>
            <a:ext cx="353464" cy="353464"/>
          </a:xfrm>
          <a:prstGeom prst="rect">
            <a:avLst/>
          </a:prstGeom>
        </p:spPr>
      </p:pic>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3229" y="1995518"/>
            <a:ext cx="297192" cy="399426"/>
          </a:xfrm>
          <a:prstGeom prst="rect">
            <a:avLst/>
          </a:prstGeom>
        </p:spPr>
      </p:pic>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5093" y="3132298"/>
            <a:ext cx="360142" cy="360142"/>
          </a:xfrm>
          <a:prstGeom prst="rect">
            <a:avLst/>
          </a:prstGeom>
        </p:spPr>
      </p:pic>
      <p:sp>
        <p:nvSpPr>
          <p:cNvPr id="8" name="TextBox 7"/>
          <p:cNvSpPr txBox="1"/>
          <p:nvPr/>
        </p:nvSpPr>
        <p:spPr>
          <a:xfrm>
            <a:off x="5460392" y="1331759"/>
            <a:ext cx="1861407" cy="523220"/>
          </a:xfrm>
          <a:prstGeom prst="rect">
            <a:avLst/>
          </a:prstGeom>
          <a:noFill/>
        </p:spPr>
        <p:txBody>
          <a:bodyPr wrap="none" rtlCol="0">
            <a:spAutoFit/>
          </a:bodyPr>
          <a:lstStyle/>
          <a:p>
            <a:r>
              <a:rPr lang="en-PH" b="1" dirty="0" smtClean="0">
                <a:solidFill>
                  <a:srgbClr val="FFFFFF"/>
                </a:solidFill>
              </a:rPr>
              <a:t>PROJECT/CHANGE</a:t>
            </a:r>
          </a:p>
          <a:p>
            <a:pPr algn="ctr"/>
            <a:r>
              <a:rPr lang="en-PH" b="1" dirty="0" smtClean="0">
                <a:solidFill>
                  <a:srgbClr val="FFFFFF"/>
                </a:solidFill>
              </a:rPr>
              <a:t>REFERENCE</a:t>
            </a:r>
            <a:endParaRPr lang="en-PH" b="1" dirty="0">
              <a:solidFill>
                <a:srgbClr val="FFFFFF"/>
              </a:solidFill>
            </a:endParaRPr>
          </a:p>
        </p:txBody>
      </p:sp>
      <p:sp>
        <p:nvSpPr>
          <p:cNvPr id="54" name="TextBox 53"/>
          <p:cNvSpPr txBox="1"/>
          <p:nvPr/>
        </p:nvSpPr>
        <p:spPr>
          <a:xfrm>
            <a:off x="5666377" y="2477056"/>
            <a:ext cx="1449436" cy="523220"/>
          </a:xfrm>
          <a:prstGeom prst="rect">
            <a:avLst/>
          </a:prstGeom>
          <a:noFill/>
        </p:spPr>
        <p:txBody>
          <a:bodyPr wrap="none" rtlCol="0">
            <a:spAutoFit/>
          </a:bodyPr>
          <a:lstStyle/>
          <a:p>
            <a:pPr algn="ctr"/>
            <a:r>
              <a:rPr lang="en-PH" b="1" dirty="0" smtClean="0">
                <a:solidFill>
                  <a:srgbClr val="FFFFFF"/>
                </a:solidFill>
              </a:rPr>
              <a:t>RELEASE</a:t>
            </a:r>
          </a:p>
          <a:p>
            <a:pPr algn="ctr"/>
            <a:r>
              <a:rPr lang="en-PH" b="1" dirty="0" smtClean="0">
                <a:solidFill>
                  <a:srgbClr val="FFFFFF"/>
                </a:solidFill>
              </a:rPr>
              <a:t>INFORMATION</a:t>
            </a:r>
            <a:endParaRPr lang="en-PH" b="1" dirty="0">
              <a:solidFill>
                <a:srgbClr val="FFFFFF"/>
              </a:solidFill>
            </a:endParaRPr>
          </a:p>
        </p:txBody>
      </p:sp>
      <p:sp>
        <p:nvSpPr>
          <p:cNvPr id="56" name="TextBox 55"/>
          <p:cNvSpPr txBox="1"/>
          <p:nvPr/>
        </p:nvSpPr>
        <p:spPr>
          <a:xfrm>
            <a:off x="5783261" y="3594624"/>
            <a:ext cx="1172116" cy="523220"/>
          </a:xfrm>
          <a:prstGeom prst="rect">
            <a:avLst/>
          </a:prstGeom>
          <a:noFill/>
        </p:spPr>
        <p:txBody>
          <a:bodyPr wrap="none" rtlCol="0">
            <a:spAutoFit/>
          </a:bodyPr>
          <a:lstStyle/>
          <a:p>
            <a:pPr algn="ctr"/>
            <a:r>
              <a:rPr lang="en-PH" b="1" dirty="0" smtClean="0">
                <a:solidFill>
                  <a:srgbClr val="FFFFFF"/>
                </a:solidFill>
              </a:rPr>
              <a:t>RELEASE</a:t>
            </a:r>
          </a:p>
          <a:p>
            <a:pPr algn="ctr"/>
            <a:r>
              <a:rPr lang="en-PH" b="1" dirty="0" smtClean="0">
                <a:solidFill>
                  <a:srgbClr val="FFFFFF"/>
                </a:solidFill>
              </a:rPr>
              <a:t>CONTENTS</a:t>
            </a:r>
            <a:endParaRPr lang="en-PH" b="1" dirty="0">
              <a:solidFill>
                <a:srgbClr val="FFFFFF"/>
              </a:solidFill>
            </a:endParaRPr>
          </a:p>
        </p:txBody>
      </p:sp>
    </p:spTree>
    <p:extLst>
      <p:ext uri="{BB962C8B-B14F-4D97-AF65-F5344CB8AC3E}">
        <p14:creationId xmlns:p14="http://schemas.microsoft.com/office/powerpoint/2010/main" val="3899966944"/>
      </p:ext>
    </p:extLst>
  </p:cSld>
  <p:clrMapOvr>
    <a:masterClrMapping/>
  </p:clrMapOvr>
  <p:transition spd="med">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2141053001"/>
      </p:ext>
    </p:extLst>
  </p:cSld>
  <p:clrMapOvr>
    <a:masterClrMapping/>
  </p:clrMapOvr>
  <p:transition spd="slow">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31924"/>
            <a:ext cx="4449167" cy="533311"/>
          </a:xfrm>
        </p:spPr>
        <p:txBody>
          <a:bodyPr/>
          <a:lstStyle/>
          <a:p>
            <a:pPr algn="l"/>
            <a:r>
              <a:rPr lang="en-PH" sz="1200" dirty="0" smtClean="0"/>
              <a:t>Icons included in the PPT:</a:t>
            </a:r>
            <a:br>
              <a:rPr lang="en-PH" sz="1200" dirty="0" smtClean="0"/>
            </a:br>
            <a:r>
              <a:rPr lang="en-PH" sz="1200" dirty="0"/>
              <a:t/>
            </a:r>
            <a:br>
              <a:rPr lang="en-PH" sz="1200" dirty="0"/>
            </a:br>
            <a:r>
              <a:rPr lang="en-US" sz="1200" dirty="0"/>
              <a:t>Icon made by </a:t>
            </a:r>
            <a:r>
              <a:rPr lang="en-US" sz="1200" dirty="0" err="1"/>
              <a:t>Prosymbols</a:t>
            </a:r>
            <a:r>
              <a:rPr lang="en-US" sz="1200" dirty="0"/>
              <a:t> from www.flaticon.com</a:t>
            </a:r>
            <a:br>
              <a:rPr lang="en-US" sz="1200" dirty="0"/>
            </a:br>
            <a:r>
              <a:rPr lang="en-US" sz="1200" dirty="0"/>
              <a:t>Icon made by </a:t>
            </a:r>
            <a:r>
              <a:rPr lang="en-US" sz="1200" dirty="0" err="1"/>
              <a:t>mynamepong</a:t>
            </a:r>
            <a:r>
              <a:rPr lang="en-US" sz="1200" dirty="0"/>
              <a:t> from www.flaticon.com</a:t>
            </a:r>
            <a:br>
              <a:rPr lang="en-US" sz="1200" dirty="0"/>
            </a:br>
            <a:r>
              <a:rPr lang="en-US" sz="1200" dirty="0"/>
              <a:t>Icon made by </a:t>
            </a:r>
            <a:r>
              <a:rPr lang="en-US" sz="1200" dirty="0" err="1"/>
              <a:t>Smashicons</a:t>
            </a:r>
            <a:r>
              <a:rPr lang="en-US" sz="1200" dirty="0"/>
              <a:t> from www.flaticon.com</a:t>
            </a:r>
            <a:br>
              <a:rPr lang="en-US" sz="1200" dirty="0"/>
            </a:br>
            <a:r>
              <a:rPr lang="en-US" sz="1200" dirty="0"/>
              <a:t>Icon made by Alfredo Hernandez from www.flaticon.com</a:t>
            </a:r>
            <a:br>
              <a:rPr lang="en-US" sz="1200" dirty="0"/>
            </a:br>
            <a:r>
              <a:rPr lang="en-US" sz="1200" dirty="0"/>
              <a:t>Icon made by </a:t>
            </a:r>
            <a:r>
              <a:rPr lang="en-US" sz="1200" dirty="0" err="1"/>
              <a:t>Eucalyp</a:t>
            </a:r>
            <a:r>
              <a:rPr lang="en-US" sz="1200" dirty="0"/>
              <a:t> from www.flaticon.com</a:t>
            </a:r>
            <a:br>
              <a:rPr lang="en-US" sz="1200" dirty="0"/>
            </a:br>
            <a:r>
              <a:rPr lang="en-US" sz="1200" dirty="0"/>
              <a:t>Icon made by </a:t>
            </a:r>
            <a:r>
              <a:rPr lang="en-US" sz="1200" dirty="0" err="1"/>
              <a:t>dDara</a:t>
            </a:r>
            <a:r>
              <a:rPr lang="en-US" sz="1200" dirty="0"/>
              <a:t> from www.flaticon.com</a:t>
            </a:r>
            <a:br>
              <a:rPr lang="en-US" sz="1200" dirty="0"/>
            </a:br>
            <a:r>
              <a:rPr lang="en-US" sz="1200" dirty="0"/>
              <a:t>Icon made by Vectors Market from www.flaticon.com</a:t>
            </a:r>
            <a:br>
              <a:rPr lang="en-US" sz="1200" dirty="0"/>
            </a:br>
            <a:r>
              <a:rPr lang="en-US" sz="1200" dirty="0"/>
              <a:t>Icon made by itim2101 from www.flaticon.com</a:t>
            </a:r>
            <a:br>
              <a:rPr lang="en-US" sz="1200" dirty="0"/>
            </a:br>
            <a:r>
              <a:rPr lang="en-US" sz="1200" dirty="0"/>
              <a:t>Icon made by </a:t>
            </a:r>
            <a:r>
              <a:rPr lang="en-US" sz="1200" dirty="0" err="1"/>
              <a:t>Vitaly</a:t>
            </a:r>
            <a:r>
              <a:rPr lang="en-US" sz="1200" dirty="0"/>
              <a:t> Gorbachev from www.flaticon.com</a:t>
            </a:r>
            <a:br>
              <a:rPr lang="en-US" sz="1200" dirty="0"/>
            </a:br>
            <a:r>
              <a:rPr lang="en-US" sz="1200" dirty="0"/>
              <a:t>Icon made by </a:t>
            </a:r>
            <a:r>
              <a:rPr lang="en-US" sz="1200" dirty="0" err="1"/>
              <a:t>Kiranshastry</a:t>
            </a:r>
            <a:r>
              <a:rPr lang="en-US" sz="1200" dirty="0"/>
              <a:t> from www.flaticon.com</a:t>
            </a:r>
            <a:br>
              <a:rPr lang="en-US" sz="1200" dirty="0"/>
            </a:br>
            <a:r>
              <a:rPr lang="en-US" sz="1200" dirty="0"/>
              <a:t>Icon made by Pixel Buddha from www.flaticon.com</a:t>
            </a:r>
            <a:br>
              <a:rPr lang="en-US" sz="1200" dirty="0"/>
            </a:br>
            <a:r>
              <a:rPr lang="en-US" sz="1200" dirty="0"/>
              <a:t>Icon made by </a:t>
            </a:r>
            <a:r>
              <a:rPr lang="en-US" sz="1200" dirty="0" err="1"/>
              <a:t>Phatplus</a:t>
            </a:r>
            <a:r>
              <a:rPr lang="en-US" sz="1200" dirty="0"/>
              <a:t> from www.flaticon.com</a:t>
            </a:r>
            <a:br>
              <a:rPr lang="en-US" sz="1200" dirty="0"/>
            </a:br>
            <a:r>
              <a:rPr lang="en-US" sz="1200" dirty="0"/>
              <a:t>Icon made by </a:t>
            </a:r>
            <a:r>
              <a:rPr lang="en-US" sz="1200" dirty="0" err="1"/>
              <a:t>Roundicons</a:t>
            </a:r>
            <a:r>
              <a:rPr lang="en-US" sz="1200" dirty="0"/>
              <a:t> from www.flaticon.com</a:t>
            </a:r>
            <a:br>
              <a:rPr lang="en-US" sz="1200" dirty="0"/>
            </a:br>
            <a:r>
              <a:rPr lang="en-US" sz="1200" dirty="0"/>
              <a:t>Icon made by </a:t>
            </a:r>
            <a:r>
              <a:rPr lang="en-US" sz="1200" dirty="0" err="1"/>
              <a:t>srip</a:t>
            </a:r>
            <a:r>
              <a:rPr lang="en-US" sz="1200" dirty="0"/>
              <a:t> from www.flaticon.com</a:t>
            </a:r>
            <a:br>
              <a:rPr lang="en-US" sz="1200" dirty="0"/>
            </a:br>
            <a:r>
              <a:rPr lang="en-US" sz="1200" dirty="0"/>
              <a:t>Icon made by </a:t>
            </a:r>
            <a:r>
              <a:rPr lang="en-US" sz="1200" dirty="0" err="1"/>
              <a:t>Dinosoftlabs</a:t>
            </a:r>
            <a:r>
              <a:rPr lang="en-US" sz="1200" dirty="0"/>
              <a:t> from www.flaticon.com</a:t>
            </a:r>
            <a:br>
              <a:rPr lang="en-US" sz="1200" dirty="0"/>
            </a:br>
            <a:r>
              <a:rPr lang="en-US" sz="1200" dirty="0"/>
              <a:t>Icon made by </a:t>
            </a:r>
            <a:r>
              <a:rPr lang="en-US" sz="1200" dirty="0" err="1"/>
              <a:t>Freepik</a:t>
            </a:r>
            <a:r>
              <a:rPr lang="en-US" sz="1200" dirty="0"/>
              <a:t> from www.flaticon.com</a:t>
            </a:r>
            <a:endParaRPr lang="en-PH" sz="1200" dirty="0"/>
          </a:p>
        </p:txBody>
      </p:sp>
    </p:spTree>
    <p:extLst>
      <p:ext uri="{BB962C8B-B14F-4D97-AF65-F5344CB8AC3E}">
        <p14:creationId xmlns:p14="http://schemas.microsoft.com/office/powerpoint/2010/main" val="914555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32884"/>
            <a:ext cx="9144000" cy="1534941"/>
          </a:xfrm>
          <a:prstGeom prst="rect">
            <a:avLst/>
          </a:prstGeom>
          <a:solidFill>
            <a:srgbClr val="000000"/>
          </a:solidFill>
          <a:ln w="12700" cap="flat" cmpd="sng" algn="ctr">
            <a:noFill/>
            <a:prstDash val="solid"/>
            <a:miter lim="800000"/>
          </a:ln>
          <a:effectLst/>
        </p:spPr>
        <p:txBody>
          <a:bodyPr rtlCol="0" anchor="ctr"/>
          <a:lstStyle/>
          <a:p>
            <a:pPr algn="ctr" defTabSz="1371326">
              <a:buClrTx/>
              <a:defRPr/>
            </a:pPr>
            <a:endParaRPr lang="en-US" sz="2700" dirty="0">
              <a:solidFill>
                <a:srgbClr val="FFFFFF"/>
              </a:solidFill>
              <a:latin typeface="Montserrat" charset="0"/>
              <a:ea typeface="+mn-ea"/>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0630" y="2985279"/>
            <a:ext cx="785813" cy="121086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161" y="3945393"/>
            <a:ext cx="1646271" cy="123311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61509" y="3210468"/>
            <a:ext cx="1708232" cy="104960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2363" y="2640557"/>
            <a:ext cx="2633252" cy="136726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3969" y="1599690"/>
            <a:ext cx="1737619" cy="115630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6395" y="1925108"/>
            <a:ext cx="1677050" cy="1256168"/>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2644" y="2037471"/>
            <a:ext cx="803672" cy="800100"/>
          </a:xfrm>
          <a:prstGeom prst="rect">
            <a:avLst/>
          </a:prstGeom>
        </p:spPr>
      </p:pic>
      <p:sp>
        <p:nvSpPr>
          <p:cNvPr id="10" name="Down Arrow 9"/>
          <p:cNvSpPr/>
          <p:nvPr/>
        </p:nvSpPr>
        <p:spPr>
          <a:xfrm rot="10800000">
            <a:off x="4410689" y="2632847"/>
            <a:ext cx="164306" cy="25741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674" b="1" kern="1200">
              <a:ln w="22225">
                <a:solidFill>
                  <a:srgbClr val="ED7D31"/>
                </a:solidFill>
                <a:prstDash val="solid"/>
              </a:ln>
              <a:solidFill>
                <a:srgbClr val="ED7D31">
                  <a:lumMod val="40000"/>
                  <a:lumOff val="60000"/>
                </a:srgbClr>
              </a:solidFill>
            </a:endParaRPr>
          </a:p>
        </p:txBody>
      </p:sp>
      <p:sp>
        <p:nvSpPr>
          <p:cNvPr id="11" name="Down Arrow 10"/>
          <p:cNvSpPr/>
          <p:nvPr/>
        </p:nvSpPr>
        <p:spPr>
          <a:xfrm rot="14463484">
            <a:off x="5192833" y="2425555"/>
            <a:ext cx="164306" cy="81939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674" b="1" kern="1200">
              <a:ln w="22225">
                <a:solidFill>
                  <a:srgbClr val="ED7D31"/>
                </a:solidFill>
                <a:prstDash val="solid"/>
              </a:ln>
              <a:solidFill>
                <a:srgbClr val="ED7D31">
                  <a:lumMod val="40000"/>
                  <a:lumOff val="60000"/>
                </a:srgbClr>
              </a:solidFill>
            </a:endParaRPr>
          </a:p>
        </p:txBody>
      </p:sp>
      <p:sp>
        <p:nvSpPr>
          <p:cNvPr id="12" name="Down Arrow 11"/>
          <p:cNvSpPr/>
          <p:nvPr/>
        </p:nvSpPr>
        <p:spPr>
          <a:xfrm rot="16200000">
            <a:off x="5321613" y="3006040"/>
            <a:ext cx="164306" cy="63629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674" b="1" kern="1200">
              <a:ln w="22225">
                <a:solidFill>
                  <a:srgbClr val="ED7D31"/>
                </a:solidFill>
                <a:prstDash val="solid"/>
              </a:ln>
              <a:solidFill>
                <a:srgbClr val="ED7D31">
                  <a:lumMod val="40000"/>
                  <a:lumOff val="60000"/>
                </a:srgbClr>
              </a:solidFill>
            </a:endParaRPr>
          </a:p>
        </p:txBody>
      </p:sp>
      <p:sp>
        <p:nvSpPr>
          <p:cNvPr id="13" name="Down Arrow 12"/>
          <p:cNvSpPr/>
          <p:nvPr/>
        </p:nvSpPr>
        <p:spPr>
          <a:xfrm rot="6849147">
            <a:off x="3531304" y="2572911"/>
            <a:ext cx="164306" cy="63629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674" b="1" kern="1200">
              <a:ln w="22225">
                <a:solidFill>
                  <a:srgbClr val="ED7D31"/>
                </a:solidFill>
                <a:prstDash val="solid"/>
              </a:ln>
              <a:solidFill>
                <a:srgbClr val="ED7D31">
                  <a:lumMod val="40000"/>
                  <a:lumOff val="60000"/>
                </a:srgbClr>
              </a:solidFill>
            </a:endParaRPr>
          </a:p>
        </p:txBody>
      </p:sp>
      <p:sp>
        <p:nvSpPr>
          <p:cNvPr id="14" name="Down Arrow 13"/>
          <p:cNvSpPr/>
          <p:nvPr/>
        </p:nvSpPr>
        <p:spPr>
          <a:xfrm rot="4113816">
            <a:off x="3398708" y="3224378"/>
            <a:ext cx="164306" cy="63629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674" b="1" kern="1200">
              <a:ln w="22225">
                <a:solidFill>
                  <a:srgbClr val="ED7D31"/>
                </a:solidFill>
                <a:prstDash val="solid"/>
              </a:ln>
              <a:solidFill>
                <a:srgbClr val="ED7D31">
                  <a:lumMod val="40000"/>
                  <a:lumOff val="60000"/>
                </a:srgbClr>
              </a:solidFill>
            </a:endParaRPr>
          </a:p>
        </p:txBody>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4581" y="3543557"/>
            <a:ext cx="803672" cy="803672"/>
          </a:xfrm>
          <a:prstGeom prst="rect">
            <a:avLst/>
          </a:prstGeom>
        </p:spPr>
      </p:pic>
      <p:sp>
        <p:nvSpPr>
          <p:cNvPr id="16" name="Down Arrow 15"/>
          <p:cNvSpPr/>
          <p:nvPr/>
        </p:nvSpPr>
        <p:spPr>
          <a:xfrm rot="16959414">
            <a:off x="5505773" y="3447491"/>
            <a:ext cx="164306" cy="70151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674" b="1" kern="1200">
              <a:ln w="22225">
                <a:solidFill>
                  <a:srgbClr val="ED7D31"/>
                </a:solidFill>
                <a:prstDash val="solid"/>
              </a:ln>
              <a:solidFill>
                <a:srgbClr val="ED7D31">
                  <a:lumMod val="40000"/>
                  <a:lumOff val="60000"/>
                </a:srgbClr>
              </a:solidFill>
            </a:endParaRPr>
          </a:p>
        </p:txBody>
      </p:sp>
      <p:pic>
        <p:nvPicPr>
          <p:cNvPr id="17" name="Picture 1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407444" y="4430872"/>
            <a:ext cx="502559" cy="461753"/>
          </a:xfrm>
          <a:prstGeom prst="rect">
            <a:avLst/>
          </a:prstGeom>
        </p:spPr>
      </p:pic>
      <p:pic>
        <p:nvPicPr>
          <p:cNvPr id="18" name="Picture 17"/>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5948163" y="4430872"/>
            <a:ext cx="469076" cy="469076"/>
          </a:xfrm>
          <a:prstGeom prst="rect">
            <a:avLst/>
          </a:prstGeom>
        </p:spPr>
      </p:pic>
      <p:sp>
        <p:nvSpPr>
          <p:cNvPr id="19" name="Down Arrow 18"/>
          <p:cNvSpPr/>
          <p:nvPr/>
        </p:nvSpPr>
        <p:spPr>
          <a:xfrm rot="19463203">
            <a:off x="5021989" y="4034355"/>
            <a:ext cx="164306" cy="49576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674" b="1" kern="1200">
              <a:ln w="22225">
                <a:solidFill>
                  <a:srgbClr val="ED7D31"/>
                </a:solidFill>
                <a:prstDash val="solid"/>
              </a:ln>
              <a:solidFill>
                <a:srgbClr val="ED7D31">
                  <a:lumMod val="40000"/>
                  <a:lumOff val="60000"/>
                </a:srgbClr>
              </a:solidFill>
            </a:endParaRPr>
          </a:p>
        </p:txBody>
      </p:sp>
      <p:sp>
        <p:nvSpPr>
          <p:cNvPr id="20" name="Down Arrow 19"/>
          <p:cNvSpPr/>
          <p:nvPr/>
        </p:nvSpPr>
        <p:spPr>
          <a:xfrm rot="2066833">
            <a:off x="3762652" y="3914099"/>
            <a:ext cx="166398" cy="463717"/>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674" b="1" kern="1200">
              <a:ln w="22225">
                <a:solidFill>
                  <a:srgbClr val="ED7D31"/>
                </a:solidFill>
                <a:prstDash val="solid"/>
              </a:ln>
              <a:solidFill>
                <a:srgbClr val="ED7D31">
                  <a:lumMod val="40000"/>
                  <a:lumOff val="60000"/>
                </a:srgbClr>
              </a:solidFill>
            </a:endParaRPr>
          </a:p>
        </p:txBody>
      </p:sp>
      <p:sp>
        <p:nvSpPr>
          <p:cNvPr id="21" name="Google Shape;59;p14"/>
          <p:cNvSpPr txBox="1">
            <a:spLocks/>
          </p:cNvSpPr>
          <p:nvPr/>
        </p:nvSpPr>
        <p:spPr>
          <a:xfrm>
            <a:off x="311700" y="31146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prstClr val="black"/>
              </a:buClr>
            </a:pPr>
            <a:r>
              <a:rPr lang="en-US" sz="3300" b="1" dirty="0">
                <a:solidFill>
                  <a:prstClr val="white"/>
                </a:solidFill>
                <a:latin typeface="Arial" panose="020B0604020202020204" pitchFamily="34" charset="0"/>
                <a:cs typeface="Arial" panose="020B0604020202020204" pitchFamily="34" charset="0"/>
              </a:rPr>
              <a:t>RPA OVERVIEW</a:t>
            </a:r>
          </a:p>
        </p:txBody>
      </p:sp>
      <p:sp>
        <p:nvSpPr>
          <p:cNvPr id="22" name="Google Shape;59;p14"/>
          <p:cNvSpPr txBox="1">
            <a:spLocks/>
          </p:cNvSpPr>
          <p:nvPr/>
        </p:nvSpPr>
        <p:spPr>
          <a:xfrm>
            <a:off x="311700" y="985266"/>
            <a:ext cx="55461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prstClr val="black"/>
              </a:buClr>
            </a:pPr>
            <a:r>
              <a:rPr lang="en-US" sz="2100" b="1" dirty="0">
                <a:solidFill>
                  <a:prstClr val="white"/>
                </a:solidFill>
                <a:latin typeface="Arial" panose="020B0604020202020204" pitchFamily="34" charset="0"/>
                <a:cs typeface="Arial" panose="020B0604020202020204" pitchFamily="34" charset="0"/>
              </a:rPr>
              <a:t>What applications it can control?</a:t>
            </a:r>
          </a:p>
        </p:txBody>
      </p:sp>
    </p:spTree>
    <p:extLst>
      <p:ext uri="{BB962C8B-B14F-4D97-AF65-F5344CB8AC3E}">
        <p14:creationId xmlns:p14="http://schemas.microsoft.com/office/powerpoint/2010/main" val="247113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6" grpId="0" animBg="1"/>
      <p:bldP spid="19"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cTjW6fRS3C2H6NBcEieI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bvPNXYAZQHi06ICKl3UmS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Office Theme">
  <a:themeElements>
    <a:clrScheme name="Arone">
      <a:dk1>
        <a:srgbClr val="000000"/>
      </a:dk1>
      <a:lt1>
        <a:srgbClr val="FFFFFF"/>
      </a:lt1>
      <a:dk2>
        <a:srgbClr val="44546A"/>
      </a:dk2>
      <a:lt2>
        <a:srgbClr val="E7E6E6"/>
      </a:lt2>
      <a:accent1>
        <a:srgbClr val="15A186"/>
      </a:accent1>
      <a:accent2>
        <a:srgbClr val="F39C11"/>
      </a:accent2>
      <a:accent3>
        <a:srgbClr val="FF0000"/>
      </a:accent3>
      <a:accent4>
        <a:srgbClr val="7030A0"/>
      </a:accent4>
      <a:accent5>
        <a:srgbClr val="009FEB"/>
      </a:accent5>
      <a:accent6>
        <a:srgbClr val="6EA92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9_Office Theme">
  <a:themeElements>
    <a:clrScheme name="Custom 2">
      <a:dk1>
        <a:srgbClr val="000000"/>
      </a:dk1>
      <a:lt1>
        <a:srgbClr val="FFFFFF"/>
      </a:lt1>
      <a:dk2>
        <a:srgbClr val="1F497D"/>
      </a:dk2>
      <a:lt2>
        <a:srgbClr val="EEECE1"/>
      </a:lt2>
      <a:accent1>
        <a:srgbClr val="3081AC"/>
      </a:accent1>
      <a:accent2>
        <a:srgbClr val="ECB448"/>
      </a:accent2>
      <a:accent3>
        <a:srgbClr val="8BB74C"/>
      </a:accent3>
      <a:accent4>
        <a:srgbClr val="5FB7A2"/>
      </a:accent4>
      <a:accent5>
        <a:srgbClr val="E35A35"/>
      </a:accent5>
      <a:accent6>
        <a:srgbClr val="A5A5A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Arone">
      <a:dk1>
        <a:srgbClr val="000000"/>
      </a:dk1>
      <a:lt1>
        <a:srgbClr val="FFFFFF"/>
      </a:lt1>
      <a:dk2>
        <a:srgbClr val="44546A"/>
      </a:dk2>
      <a:lt2>
        <a:srgbClr val="E7E6E6"/>
      </a:lt2>
      <a:accent1>
        <a:srgbClr val="15A186"/>
      </a:accent1>
      <a:accent2>
        <a:srgbClr val="F39C11"/>
      </a:accent2>
      <a:accent3>
        <a:srgbClr val="FF0000"/>
      </a:accent3>
      <a:accent4>
        <a:srgbClr val="7030A0"/>
      </a:accent4>
      <a:accent5>
        <a:srgbClr val="009FEB"/>
      </a:accent5>
      <a:accent6>
        <a:srgbClr val="6EA92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Mix-1">
      <a:dk1>
        <a:srgbClr val="000000"/>
      </a:dk1>
      <a:lt1>
        <a:srgbClr val="FFFFFF"/>
      </a:lt1>
      <a:dk2>
        <a:srgbClr val="44546A"/>
      </a:dk2>
      <a:lt2>
        <a:srgbClr val="E7E6E6"/>
      </a:lt2>
      <a:accent1>
        <a:srgbClr val="FF2600"/>
      </a:accent1>
      <a:accent2>
        <a:srgbClr val="FFC801"/>
      </a:accent2>
      <a:accent3>
        <a:srgbClr val="ABD100"/>
      </a:accent3>
      <a:accent4>
        <a:srgbClr val="00B69F"/>
      </a:accent4>
      <a:accent5>
        <a:srgbClr val="00C9F3"/>
      </a:accent5>
      <a:accent6>
        <a:srgbClr val="8B8ED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ortadas">
  <a:themeElements>
    <a:clrScheme name="Minsait">
      <a:dk1>
        <a:srgbClr val="1A3B47"/>
      </a:dk1>
      <a:lt1>
        <a:srgbClr val="FFFFFF"/>
      </a:lt1>
      <a:dk2>
        <a:srgbClr val="FDE3D3"/>
      </a:dk2>
      <a:lt2>
        <a:srgbClr val="E7E6E6"/>
      </a:lt2>
      <a:accent1>
        <a:srgbClr val="FFEA80"/>
      </a:accent1>
      <a:accent2>
        <a:srgbClr val="F7AC6F"/>
      </a:accent2>
      <a:accent3>
        <a:srgbClr val="E88AA2"/>
      </a:accent3>
      <a:accent4>
        <a:srgbClr val="79C5B3"/>
      </a:accent4>
      <a:accent5>
        <a:srgbClr val="639FCB"/>
      </a:accent5>
      <a:accent6>
        <a:srgbClr val="7874B3"/>
      </a:accent6>
      <a:hlink>
        <a:srgbClr val="E88AA2"/>
      </a:hlink>
      <a:folHlink>
        <a:srgbClr val="F7AC6F"/>
      </a:folHlink>
    </a:clrScheme>
    <a:fontScheme name="Personalizado 3">
      <a:majorFont>
        <a:latin typeface="Playfair Display"/>
        <a:ea typeface=""/>
        <a:cs typeface=""/>
      </a:majorFont>
      <a:minorFont>
        <a:latin typeface="Soho Gothic Pro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8" id="{52E2D4CE-1013-439E-8533-4CC7874E7596}" vid="{E32191D4-F868-4077-9C9D-42D0FAE779B7}"/>
    </a:ext>
  </a:extLst>
</a:theme>
</file>

<file path=ppt/theme/theme6.xml><?xml version="1.0" encoding="utf-8"?>
<a:theme xmlns:a="http://schemas.openxmlformats.org/drawingml/2006/main" name="2_Office Theme">
  <a:themeElements>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Office Theme">
  <a:themeElements>
    <a:clrScheme name="Layer">
      <a:dk1>
        <a:srgbClr val="000000"/>
      </a:dk1>
      <a:lt1>
        <a:srgbClr val="FFFFFF"/>
      </a:lt1>
      <a:dk2>
        <a:srgbClr val="44546A"/>
      </a:dk2>
      <a:lt2>
        <a:srgbClr val="E7E6E6"/>
      </a:lt2>
      <a:accent1>
        <a:srgbClr val="7FB34C"/>
      </a:accent1>
      <a:accent2>
        <a:srgbClr val="3891DE"/>
      </a:accent2>
      <a:accent3>
        <a:srgbClr val="485868"/>
      </a:accent3>
      <a:accent4>
        <a:srgbClr val="F1992D"/>
      </a:accent4>
      <a:accent5>
        <a:srgbClr val="EB223D"/>
      </a:accent5>
      <a:accent6>
        <a:srgbClr val="A1A1A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Office Theme">
  <a:themeElements>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xml><?xml version="1.0" encoding="utf-8"?>
<a:themeOverride xmlns:a="http://schemas.openxmlformats.org/drawingml/2006/main">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xml><?xml version="1.0" encoding="utf-8"?>
<a:themeOverride xmlns:a="http://schemas.openxmlformats.org/drawingml/2006/main">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xml><?xml version="1.0" encoding="utf-8"?>
<a:themeOverride xmlns:a="http://schemas.openxmlformats.org/drawingml/2006/main">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4142</TotalTime>
  <Words>4777</Words>
  <Application>Microsoft Office PowerPoint</Application>
  <PresentationFormat>On-screen Show (16:9)</PresentationFormat>
  <Paragraphs>1699</Paragraphs>
  <Slides>85</Slides>
  <Notes>62</Notes>
  <HiddenSlides>0</HiddenSlides>
  <MMClips>0</MMClips>
  <ScaleCrop>false</ScaleCrop>
  <HeadingPairs>
    <vt:vector size="8" baseType="variant">
      <vt:variant>
        <vt:lpstr>Fonts Used</vt:lpstr>
      </vt:variant>
      <vt:variant>
        <vt:i4>10</vt:i4>
      </vt:variant>
      <vt:variant>
        <vt:lpstr>Theme</vt:lpstr>
      </vt:variant>
      <vt:variant>
        <vt:i4>13</vt:i4>
      </vt:variant>
      <vt:variant>
        <vt:lpstr>Embedded OLE Servers</vt:lpstr>
      </vt:variant>
      <vt:variant>
        <vt:i4>2</vt:i4>
      </vt:variant>
      <vt:variant>
        <vt:lpstr>Slide Titles</vt:lpstr>
      </vt:variant>
      <vt:variant>
        <vt:i4>85</vt:i4>
      </vt:variant>
    </vt:vector>
  </HeadingPairs>
  <TitlesOfParts>
    <vt:vector size="110" baseType="lpstr">
      <vt:lpstr>Arial</vt:lpstr>
      <vt:lpstr>Calibri</vt:lpstr>
      <vt:lpstr>Calibri Light</vt:lpstr>
      <vt:lpstr>Helvetica</vt:lpstr>
      <vt:lpstr>Montserrat</vt:lpstr>
      <vt:lpstr>Open Sans</vt:lpstr>
      <vt:lpstr>Open Sans Light</vt:lpstr>
      <vt:lpstr>Playfair Display</vt:lpstr>
      <vt:lpstr>Soho Gothic Pro</vt:lpstr>
      <vt:lpstr>Soho Gothic Pro Light</vt:lpstr>
      <vt:lpstr>Simple Light</vt:lpstr>
      <vt:lpstr>Office Theme</vt:lpstr>
      <vt:lpstr>Template PresentationGo</vt:lpstr>
      <vt:lpstr>1_Office Theme</vt:lpstr>
      <vt:lpstr>Portadas</vt:lpstr>
      <vt:lpstr>2_Office Theme</vt:lpstr>
      <vt:lpstr>3_Office Theme</vt:lpstr>
      <vt:lpstr>4_Office Theme</vt:lpstr>
      <vt:lpstr>Template PresentationGo Dark</vt:lpstr>
      <vt:lpstr>5_Office Theme</vt:lpstr>
      <vt:lpstr>7_Office Theme</vt:lpstr>
      <vt:lpstr>8_Office Theme</vt:lpstr>
      <vt:lpstr>9_Office Theme</vt:lpstr>
      <vt:lpstr>Diapositiva de think-cell</vt:lpstr>
      <vt:lpstr>think-cell Slide</vt:lpstr>
      <vt:lpstr>PowerPoint Presentation</vt:lpstr>
      <vt:lpstr>HOUSE RULES</vt:lpstr>
      <vt:lpstr>OBJECTIVES</vt:lpstr>
      <vt:lpstr>ATTENDEES</vt:lpstr>
      <vt:lpstr>PowerPoint Presentation</vt:lpstr>
      <vt:lpstr>RPA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included in the PPT:  Icon made by Prosymbols from www.flaticon.com Icon made by mynamepong from www.flaticon.com Icon made by Smashicons from www.flaticon.com Icon made by Alfredo Hernandez from www.flaticon.com Icon made by Eucalyp from www.flaticon.com Icon made by dDara from www.flaticon.com Icon made by Vectors Market from www.flaticon.com Icon made by itim2101 from www.flaticon.com Icon made by Vitaly Gorbachev from www.flaticon.com Icon made by Kiranshastry from www.flaticon.com Icon made by Pixel Buddha from www.flaticon.com Icon made by Phatplus from www.flaticon.com Icon made by Roundicons from www.flaticon.com Icon made by srip from www.flaticon.com Icon made by Dinosoftlabs from www.flaticon.com Icon made by Freepik from www.flaticon.com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DIONGSON, Engelbert R</dc:creator>
  <cp:lastModifiedBy>Desiree Tablante</cp:lastModifiedBy>
  <cp:revision>159</cp:revision>
  <dcterms:modified xsi:type="dcterms:W3CDTF">2019-12-19T05:22:25Z</dcterms:modified>
</cp:coreProperties>
</file>